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930" r:id="rId3"/>
    <p:sldId id="370" r:id="rId5"/>
    <p:sldId id="619" r:id="rId6"/>
    <p:sldId id="555" r:id="rId7"/>
    <p:sldId id="599" r:id="rId8"/>
    <p:sldId id="620" r:id="rId9"/>
    <p:sldId id="621" r:id="rId10"/>
    <p:sldId id="622" r:id="rId11"/>
    <p:sldId id="623" r:id="rId12"/>
    <p:sldId id="624" r:id="rId13"/>
    <p:sldId id="626" r:id="rId14"/>
    <p:sldId id="627" r:id="rId15"/>
    <p:sldId id="628" r:id="rId16"/>
    <p:sldId id="629" r:id="rId17"/>
    <p:sldId id="630" r:id="rId18"/>
    <p:sldId id="632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00" r:id="rId27"/>
    <p:sldId id="640" r:id="rId28"/>
    <p:sldId id="641" r:id="rId29"/>
    <p:sldId id="642" r:id="rId30"/>
    <p:sldId id="643" r:id="rId31"/>
    <p:sldId id="645" r:id="rId32"/>
    <p:sldId id="646" r:id="rId33"/>
    <p:sldId id="647" r:id="rId34"/>
    <p:sldId id="648" r:id="rId35"/>
    <p:sldId id="650" r:id="rId36"/>
    <p:sldId id="649" r:id="rId37"/>
    <p:sldId id="652" r:id="rId38"/>
    <p:sldId id="653" r:id="rId39"/>
    <p:sldId id="654" r:id="rId40"/>
    <p:sldId id="656" r:id="rId41"/>
    <p:sldId id="655" r:id="rId42"/>
    <p:sldId id="657" r:id="rId43"/>
    <p:sldId id="644" r:id="rId44"/>
    <p:sldId id="658" r:id="rId45"/>
    <p:sldId id="631" r:id="rId46"/>
    <p:sldId id="659" r:id="rId47"/>
    <p:sldId id="660" r:id="rId48"/>
    <p:sldId id="661" r:id="rId49"/>
    <p:sldId id="662" r:id="rId50"/>
    <p:sldId id="663" r:id="rId51"/>
    <p:sldId id="664" r:id="rId52"/>
    <p:sldId id="665" r:id="rId53"/>
    <p:sldId id="667" r:id="rId54"/>
    <p:sldId id="669" r:id="rId55"/>
    <p:sldId id="670" r:id="rId56"/>
    <p:sldId id="671" r:id="rId57"/>
    <p:sldId id="672" r:id="rId58"/>
    <p:sldId id="668" r:id="rId59"/>
    <p:sldId id="614" r:id="rId60"/>
    <p:sldId id="673" r:id="rId61"/>
    <p:sldId id="674" r:id="rId62"/>
    <p:sldId id="675" r:id="rId63"/>
    <p:sldId id="676" r:id="rId64"/>
    <p:sldId id="677" r:id="rId65"/>
    <p:sldId id="678" r:id="rId66"/>
    <p:sldId id="679" r:id="rId67"/>
    <p:sldId id="680" r:id="rId68"/>
    <p:sldId id="681" r:id="rId69"/>
    <p:sldId id="682" r:id="rId70"/>
    <p:sldId id="683" r:id="rId71"/>
    <p:sldId id="684" r:id="rId72"/>
    <p:sldId id="685" r:id="rId73"/>
    <p:sldId id="687" r:id="rId74"/>
    <p:sldId id="688" r:id="rId75"/>
    <p:sldId id="686" r:id="rId76"/>
    <p:sldId id="690" r:id="rId77"/>
    <p:sldId id="689" r:id="rId78"/>
    <p:sldId id="692" r:id="rId79"/>
    <p:sldId id="693" r:id="rId80"/>
    <p:sldId id="694" r:id="rId81"/>
    <p:sldId id="695" r:id="rId82"/>
    <p:sldId id="932" r:id="rId83"/>
    <p:sldId id="618" r:id="rId8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65369CE-223E-4C04-B3F4-4D5AC5A301EE}">
          <p14:sldIdLst>
            <p14:sldId id="930"/>
            <p14:sldId id="370"/>
            <p14:sldId id="619"/>
            <p14:sldId id="555"/>
            <p14:sldId id="599"/>
            <p14:sldId id="620"/>
            <p14:sldId id="621"/>
            <p14:sldId id="622"/>
            <p14:sldId id="623"/>
            <p14:sldId id="624"/>
            <p14:sldId id="626"/>
            <p14:sldId id="627"/>
            <p14:sldId id="628"/>
            <p14:sldId id="629"/>
            <p14:sldId id="630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00"/>
            <p14:sldId id="640"/>
            <p14:sldId id="641"/>
            <p14:sldId id="642"/>
            <p14:sldId id="643"/>
            <p14:sldId id="645"/>
            <p14:sldId id="646"/>
            <p14:sldId id="647"/>
            <p14:sldId id="648"/>
            <p14:sldId id="650"/>
            <p14:sldId id="649"/>
            <p14:sldId id="652"/>
            <p14:sldId id="653"/>
            <p14:sldId id="654"/>
            <p14:sldId id="656"/>
            <p14:sldId id="655"/>
            <p14:sldId id="657"/>
            <p14:sldId id="644"/>
            <p14:sldId id="658"/>
            <p14:sldId id="631"/>
            <p14:sldId id="659"/>
            <p14:sldId id="660"/>
            <p14:sldId id="661"/>
            <p14:sldId id="662"/>
            <p14:sldId id="663"/>
            <p14:sldId id="664"/>
            <p14:sldId id="665"/>
            <p14:sldId id="667"/>
            <p14:sldId id="669"/>
            <p14:sldId id="670"/>
            <p14:sldId id="671"/>
            <p14:sldId id="672"/>
            <p14:sldId id="668"/>
            <p14:sldId id="614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7"/>
            <p14:sldId id="688"/>
            <p14:sldId id="686"/>
            <p14:sldId id="690"/>
            <p14:sldId id="689"/>
            <p14:sldId id="692"/>
            <p14:sldId id="693"/>
            <p14:sldId id="694"/>
            <p14:sldId id="695"/>
            <p14:sldId id="932"/>
            <p14:sldId id="61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9900"/>
    <a:srgbClr val="FFCC66"/>
    <a:srgbClr val="CC0000"/>
    <a:srgbClr val="666633"/>
    <a:srgbClr val="996633"/>
    <a:srgbClr val="008000"/>
    <a:srgbClr val="0099CC"/>
    <a:srgbClr val="333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1462" autoAdjust="0"/>
  </p:normalViewPr>
  <p:slideViewPr>
    <p:cSldViewPr snapToGrid="0">
      <p:cViewPr varScale="1">
        <p:scale>
          <a:sx n="119" d="100"/>
          <a:sy n="119" d="100"/>
        </p:scale>
        <p:origin x="-144" y="-102"/>
      </p:cViewPr>
      <p:guideLst>
        <p:guide orient="horz" pos="305"/>
        <p:guide pos="53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7" Type="http://schemas.openxmlformats.org/officeDocument/2006/relationships/tableStyles" Target="tableStyles.xml"/><Relationship Id="rId86" Type="http://schemas.openxmlformats.org/officeDocument/2006/relationships/viewProps" Target="viewProps.xml"/><Relationship Id="rId85" Type="http://schemas.openxmlformats.org/officeDocument/2006/relationships/presProps" Target="presProps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#1">
  <dgm:title val=""/>
  <dgm:desc val=""/>
  <dgm:catLst>
    <dgm:cat type="accent3" pri="11400"/>
  </dgm:catLst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6BDA1-660C-44E3-B8D3-B738986F10EC}" type="doc">
      <dgm:prSet loTypeId="urn:microsoft.com/office/officeart/2005/8/layout/process3#1" loCatId="process" qsTypeId="urn:microsoft.com/office/officeart/2005/8/quickstyle/simple3#1" qsCatId="simple" csTypeId="urn:microsoft.com/office/officeart/2005/8/colors/colorful3#1" csCatId="accent1" phldr="1"/>
      <dgm:spPr/>
      <dgm:t>
        <a:bodyPr/>
        <a:lstStyle/>
        <a:p>
          <a:endParaRPr lang="zh-CN" altLang="en-US"/>
        </a:p>
      </dgm:t>
    </dgm:pt>
    <dgm:pt modelId="{1EC822D0-4B77-4F25-ABD5-8949AFB965C8}">
      <dgm:prSet phldrT="[文本]" phldr="0" custT="0"/>
      <dgm:spPr>
        <a:solidFill>
          <a:srgbClr val="025DAE"/>
        </a:solidFill>
      </dgm:spPr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标准引领</a:t>
          </a:r>
        </a:p>
      </dgm:t>
    </dgm:pt>
    <dgm:pt modelId="{A55FEC0B-23EE-4CFE-8050-49CBA30A17FC}" cxnId="{13F620A1-B47E-47DA-A66D-C1349FA838FA}" type="parTrans">
      <dgm:prSet/>
      <dgm:spPr/>
      <dgm:t>
        <a:bodyPr/>
        <a:lstStyle/>
        <a:p>
          <a:endParaRPr lang="zh-CN" altLang="en-US"/>
        </a:p>
      </dgm:t>
    </dgm:pt>
    <dgm:pt modelId="{B0C310D3-A5C4-423C-ADC0-FD305A7B421A}" cxnId="{13F620A1-B47E-47DA-A66D-C1349FA838FA}" type="sibTrans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86BF0545-C8C8-404B-B317-6B71601F8310}">
      <dgm:prSet phldrT="[文本]" phldr="0" custT="1"/>
      <dgm:spPr/>
      <dgm:t>
        <a:bodyPr vert="horz" wrap="square"/>
        <a:lstStyle>
          <a:lvl1pPr algn="l">
            <a:defRPr sz="19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zh-CN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制定江苏省职业学校德育工作先进校标准</a:t>
          </a:r>
        </a:p>
      </dgm:t>
    </dgm:pt>
    <dgm:pt modelId="{A554C9B6-595F-4C42-BA2E-0AF975A6182B}" cxnId="{382D9233-3528-4F80-9491-FB39FE869D3F}" type="parTrans">
      <dgm:prSet/>
      <dgm:spPr/>
      <dgm:t>
        <a:bodyPr/>
        <a:lstStyle/>
        <a:p>
          <a:endParaRPr lang="zh-CN" altLang="en-US"/>
        </a:p>
      </dgm:t>
    </dgm:pt>
    <dgm:pt modelId="{8F0220D1-B873-4B1C-82E7-D1658190B6B3}" cxnId="{382D9233-3528-4F80-9491-FB39FE869D3F}" type="sibTrans">
      <dgm:prSet/>
      <dgm:spPr/>
      <dgm:t>
        <a:bodyPr/>
        <a:lstStyle/>
        <a:p>
          <a:endParaRPr lang="zh-CN" altLang="en-US"/>
        </a:p>
      </dgm:t>
    </dgm:pt>
    <dgm:pt modelId="{86FEAB3F-FBB1-46CC-9DC6-E094874805AE}">
      <dgm:prSet phldrT="[文本]" phldr="0" custT="0"/>
      <dgm:spPr>
        <a:solidFill>
          <a:srgbClr val="025DAE"/>
        </a:solidFill>
      </dgm:spPr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逐级评审</a:t>
          </a:r>
        </a:p>
      </dgm:t>
    </dgm:pt>
    <dgm:pt modelId="{74C68F9B-1FC8-4F0A-8F6F-246FC86076E9}" cxnId="{D87AAB80-7CA7-4550-86A3-F2854036F28F}" type="parTrans">
      <dgm:prSet/>
      <dgm:spPr/>
      <dgm:t>
        <a:bodyPr/>
        <a:lstStyle/>
        <a:p>
          <a:endParaRPr lang="zh-CN" altLang="en-US"/>
        </a:p>
      </dgm:t>
    </dgm:pt>
    <dgm:pt modelId="{C7876883-34BD-4A68-A98E-D95D42D0FF9D}" cxnId="{D87AAB80-7CA7-4550-86A3-F2854036F28F}" type="sibTrans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972233BE-F562-42C6-8E02-C376C905A446}">
      <dgm:prSet phldrT="[文本]" phldr="0" custT="1"/>
      <dgm:spPr/>
      <dgm:t>
        <a:bodyPr vert="horz" wrap="square"/>
        <a:lstStyle>
          <a:lvl1pPr algn="l">
            <a:defRPr sz="19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市级层面初评</a:t>
          </a:r>
          <a:r>
            <a:rPr lang="zh-CN" altLang="en-US" sz="1800" kern="12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， 以评促改，以评促建</a:t>
          </a:r>
          <a:endParaRPr lang="zh-CN" altLang="en-US" sz="1800" kern="1200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B83FA22-B57F-4847-AF9E-FCABBD20370B}" cxnId="{DC76B259-7EA3-4F96-B65C-B44A2CC187CA}" type="parTrans">
      <dgm:prSet/>
      <dgm:spPr/>
      <dgm:t>
        <a:bodyPr/>
        <a:lstStyle/>
        <a:p>
          <a:endParaRPr lang="zh-CN" altLang="en-US"/>
        </a:p>
      </dgm:t>
    </dgm:pt>
    <dgm:pt modelId="{C95400EF-05CE-49A4-A439-43C3AD15FAE2}" cxnId="{DC76B259-7EA3-4F96-B65C-B44A2CC187CA}" type="sibTrans">
      <dgm:prSet/>
      <dgm:spPr/>
      <dgm:t>
        <a:bodyPr/>
        <a:lstStyle/>
        <a:p>
          <a:endParaRPr lang="zh-CN" altLang="en-US"/>
        </a:p>
      </dgm:t>
    </dgm:pt>
    <dgm:pt modelId="{B349FD2E-4A90-427F-8442-13222811DC7E}">
      <dgm:prSet phldrT="[文本]" phldr="0" custT="0"/>
      <dgm:spPr>
        <a:solidFill>
          <a:srgbClr val="025DAE"/>
        </a:solidFill>
      </dgm:spPr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客观评价</a:t>
          </a:r>
        </a:p>
      </dgm:t>
    </dgm:pt>
    <dgm:pt modelId="{81F9B442-B301-4CE5-9F77-41783846C51D}" cxnId="{A45881E2-A8F0-4335-9AD6-35B6E4E52B57}" type="parTrans">
      <dgm:prSet/>
      <dgm:spPr/>
      <dgm:t>
        <a:bodyPr/>
        <a:lstStyle/>
        <a:p>
          <a:endParaRPr lang="zh-CN" altLang="en-US"/>
        </a:p>
      </dgm:t>
    </dgm:pt>
    <dgm:pt modelId="{6C33D960-524C-4E19-9279-0E1D8AB4608A}" cxnId="{A45881E2-A8F0-4335-9AD6-35B6E4E52B57}" type="sibTrans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11EC3D9D-CABC-4F6B-8311-51EC9AF94B05}">
      <dgm:prSet phldrT="[文本]" phldr="0" custT="1"/>
      <dgm:spPr/>
      <dgm:t>
        <a:bodyPr vert="horz" wrap="square"/>
        <a:lstStyle>
          <a:lvl1pPr algn="l">
            <a:defRPr sz="19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网络评价、第三方评价</a:t>
          </a:r>
        </a:p>
      </dgm:t>
    </dgm:pt>
    <dgm:pt modelId="{4CB9D39E-D2E7-4AB1-8C35-13DBC76F1E1B}" cxnId="{DC536C8F-EE31-4033-82DA-4D3A0EECD74A}" type="parTrans">
      <dgm:prSet/>
      <dgm:spPr/>
      <dgm:t>
        <a:bodyPr/>
        <a:lstStyle/>
        <a:p>
          <a:endParaRPr lang="zh-CN" altLang="en-US"/>
        </a:p>
      </dgm:t>
    </dgm:pt>
    <dgm:pt modelId="{49A756A8-869C-486D-A1C2-A9179C82C574}" cxnId="{DC536C8F-EE31-4033-82DA-4D3A0EECD74A}" type="sibTrans">
      <dgm:prSet/>
      <dgm:spPr/>
      <dgm:t>
        <a:bodyPr/>
        <a:lstStyle/>
        <a:p>
          <a:endParaRPr lang="zh-CN" altLang="en-US"/>
        </a:p>
      </dgm:t>
    </dgm:pt>
    <dgm:pt modelId="{766F052D-64DF-4B2A-9027-C21397740B66}">
      <dgm:prSet/>
      <dgm:spPr>
        <a:solidFill>
          <a:srgbClr val="025DAE"/>
        </a:solidFill>
      </dgm:spPr>
      <dgm:t>
        <a:bodyPr/>
        <a:lstStyle/>
        <a:p>
          <a:endParaRPr altLang="en-US"/>
        </a:p>
      </dgm:t>
    </dgm:pt>
    <dgm:pt modelId="{339B06F3-6C34-4F1F-BACA-5D89E200FE90}" cxnId="{F3CF97A3-0CFA-4D73-8E26-8096E1FB21E7}" type="parTrans">
      <dgm:prSet/>
      <dgm:spPr/>
      <dgm:t>
        <a:bodyPr/>
        <a:lstStyle/>
        <a:p>
          <a:endParaRPr lang="zh-CN" altLang="en-US"/>
        </a:p>
      </dgm:t>
    </dgm:pt>
    <dgm:pt modelId="{5F774A29-89E6-421A-A90F-A63D8DC8D584}" cxnId="{F3CF97A3-0CFA-4D73-8E26-8096E1FB21E7}" type="sibTrans">
      <dgm:prSet/>
      <dgm:spPr/>
      <dgm:t>
        <a:bodyPr/>
        <a:lstStyle/>
        <a:p>
          <a:endParaRPr lang="zh-CN" altLang="en-US"/>
        </a:p>
      </dgm:t>
    </dgm:pt>
    <dgm:pt modelId="{54CA116F-DA6E-4AED-9243-A8A0BDA2DBE0}">
      <dgm:prSet phldr="0" custT="1"/>
      <dgm:spPr/>
      <dgm:t>
        <a:bodyPr vert="horz" wrap="square"/>
        <a:lstStyle>
          <a:lvl1pPr algn="l">
            <a:defRPr sz="19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书面评审、现场评审相结合</a:t>
          </a:r>
        </a:p>
      </dgm:t>
    </dgm:pt>
    <dgm:pt modelId="{D8523300-2845-4724-B35A-9401E9AC39EB}" cxnId="{57DDE137-04D8-40FA-A2FA-8191D54B06D2}" type="parTrans">
      <dgm:prSet/>
      <dgm:spPr/>
      <dgm:t>
        <a:bodyPr/>
        <a:lstStyle/>
        <a:p>
          <a:endParaRPr lang="zh-CN" altLang="en-US"/>
        </a:p>
      </dgm:t>
    </dgm:pt>
    <dgm:pt modelId="{3AB95548-5F54-438E-A8EC-E05FD1426D25}" cxnId="{57DDE137-04D8-40FA-A2FA-8191D54B06D2}" type="sibTrans">
      <dgm:prSet/>
      <dgm:spPr/>
      <dgm:t>
        <a:bodyPr/>
        <a:lstStyle/>
        <a:p>
          <a:endParaRPr lang="zh-CN" altLang="en-US"/>
        </a:p>
      </dgm:t>
    </dgm:pt>
    <dgm:pt modelId="{6600DED2-8216-4ABE-8A99-4882629E1A4D}" type="pres">
      <dgm:prSet presAssocID="{2FE6BDA1-660C-44E3-B8D3-B738986F10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3EA64EB-AB03-4C80-9EEA-7CED2D89D89C}" type="pres">
      <dgm:prSet presAssocID="{1EC822D0-4B77-4F25-ABD5-8949AFB965C8}" presName="composite" presStyleCnt="0"/>
      <dgm:spPr/>
    </dgm:pt>
    <dgm:pt modelId="{CAF6A44E-174D-4D73-BBC0-9FC10FA804B9}" type="pres">
      <dgm:prSet presAssocID="{1EC822D0-4B77-4F25-ABD5-8949AFB965C8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EA8DFF6-0BBC-4765-94CE-726AE7249D2C}" type="pres">
      <dgm:prSet presAssocID="{1EC822D0-4B77-4F25-ABD5-8949AFB965C8}" presName="parSh" presStyleLbl="node1" presStyleIdx="0" presStyleCnt="4" custLinFactNeighborX="1171" custLinFactNeighborY="-3110"/>
      <dgm:spPr/>
      <dgm:t>
        <a:bodyPr/>
        <a:lstStyle/>
        <a:p>
          <a:endParaRPr lang="zh-CN" altLang="en-US"/>
        </a:p>
      </dgm:t>
    </dgm:pt>
    <dgm:pt modelId="{A527D8D7-AE0F-41E2-B0A5-F384C5C9B908}" type="pres">
      <dgm:prSet presAssocID="{1EC822D0-4B77-4F25-ABD5-8949AFB965C8}" presName="desTx" presStyleLbl="fgAcc1" presStyleIdx="0" presStyleCnt="4" custScaleX="113452" custScaleY="88681" custLinFactNeighborX="12273" custLinFactNeighborY="-72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AD7683-4E21-48FB-A2B0-38429FA73B13}" type="pres">
      <dgm:prSet presAssocID="{B0C310D3-A5C4-423C-ADC0-FD305A7B421A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1E817AA8-5A37-4644-9254-A1E7980637B5}" type="pres">
      <dgm:prSet presAssocID="{B0C310D3-A5C4-423C-ADC0-FD305A7B421A}" presName="connTx" presStyleLbl="sibTrans2D1" presStyleIdx="0" presStyleCnt="3"/>
      <dgm:spPr/>
      <dgm:t>
        <a:bodyPr/>
        <a:lstStyle/>
        <a:p>
          <a:endParaRPr lang="zh-CN" altLang="en-US"/>
        </a:p>
      </dgm:t>
    </dgm:pt>
    <dgm:pt modelId="{4706D582-EEBF-4C1E-B7F4-A6D3E12D3072}" type="pres">
      <dgm:prSet presAssocID="{86FEAB3F-FBB1-46CC-9DC6-E094874805AE}" presName="composite" presStyleCnt="0"/>
      <dgm:spPr/>
    </dgm:pt>
    <dgm:pt modelId="{D8686130-E958-4F9D-9269-6FA1732D0A73}" type="pres">
      <dgm:prSet presAssocID="{86FEAB3F-FBB1-46CC-9DC6-E094874805AE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201241F-A758-4825-9A41-CBED0FF9E993}" type="pres">
      <dgm:prSet presAssocID="{86FEAB3F-FBB1-46CC-9DC6-E094874805AE}" presName="parSh" presStyleLbl="node1" presStyleIdx="1" presStyleCnt="4"/>
      <dgm:spPr/>
      <dgm:t>
        <a:bodyPr/>
        <a:lstStyle/>
        <a:p>
          <a:endParaRPr lang="zh-CN" altLang="en-US"/>
        </a:p>
      </dgm:t>
    </dgm:pt>
    <dgm:pt modelId="{BFC7A65B-961A-4F69-8CB3-248457E85C87}" type="pres">
      <dgm:prSet presAssocID="{86FEAB3F-FBB1-46CC-9DC6-E094874805AE}" presName="desTx" presStyleLbl="fgAcc1" presStyleIdx="1" presStyleCnt="4" custScaleX="113571" custScaleY="88667" custLinFactNeighborX="-5323" custLinFactNeighborY="-682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27C5B2-FAF5-4B9E-8CE5-8F54D12F7C36}" type="pres">
      <dgm:prSet presAssocID="{C7876883-34BD-4A68-A98E-D95D42D0FF9D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F8D5EB2A-738F-4E50-B014-79322171C96A}" type="pres">
      <dgm:prSet presAssocID="{C7876883-34BD-4A68-A98E-D95D42D0FF9D}" presName="connTx" presStyleLbl="sibTrans2D1" presStyleIdx="1" presStyleCnt="3"/>
      <dgm:spPr/>
      <dgm:t>
        <a:bodyPr/>
        <a:lstStyle/>
        <a:p>
          <a:endParaRPr lang="zh-CN" altLang="en-US"/>
        </a:p>
      </dgm:t>
    </dgm:pt>
    <dgm:pt modelId="{7908079C-B054-488F-B184-A0837979EED0}" type="pres">
      <dgm:prSet presAssocID="{B349FD2E-4A90-427F-8442-13222811DC7E}" presName="composite" presStyleCnt="0"/>
      <dgm:spPr/>
    </dgm:pt>
    <dgm:pt modelId="{C2722F97-5D1A-4260-B371-3A1E1DF124B3}" type="pres">
      <dgm:prSet presAssocID="{B349FD2E-4A90-427F-8442-13222811DC7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ADA40E-ECF8-4EF2-9B35-A9DD5D6A50D5}" type="pres">
      <dgm:prSet presAssocID="{B349FD2E-4A90-427F-8442-13222811DC7E}" presName="parSh" presStyleLbl="node1" presStyleIdx="2" presStyleCnt="4"/>
      <dgm:spPr/>
      <dgm:t>
        <a:bodyPr/>
        <a:lstStyle/>
        <a:p>
          <a:endParaRPr lang="zh-CN" altLang="en-US"/>
        </a:p>
      </dgm:t>
    </dgm:pt>
    <dgm:pt modelId="{39BA4712-27E2-4423-ADD6-9F9BD3D8FB35}" type="pres">
      <dgm:prSet presAssocID="{B349FD2E-4A90-427F-8442-13222811DC7E}" presName="desTx" presStyleLbl="fgAcc1" presStyleIdx="2" presStyleCnt="4" custScaleX="113714" custScaleY="88667" custLinFactNeighborX="-4642" custLinFactNeighborY="-673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7E831A-E82C-43E9-8563-B1A28D93D075}" type="pres">
      <dgm:prSet presAssocID="{6C33D960-524C-4E19-9279-0E1D8AB4608A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817D6421-A9CE-4C1F-9C92-997D6AF35C98}" type="pres">
      <dgm:prSet presAssocID="{6C33D960-524C-4E19-9279-0E1D8AB4608A}" presName="connTx" presStyleLbl="sibTrans2D1" presStyleIdx="2" presStyleCnt="3"/>
      <dgm:spPr/>
      <dgm:t>
        <a:bodyPr/>
        <a:lstStyle/>
        <a:p>
          <a:endParaRPr lang="zh-CN" altLang="en-US"/>
        </a:p>
      </dgm:t>
    </dgm:pt>
    <dgm:pt modelId="{8379436A-2BBF-4B57-8F56-66542B18FBD9}" type="pres">
      <dgm:prSet presAssocID="{766F052D-64DF-4B2A-9027-C21397740B66}" presName="composite" presStyleCnt="0"/>
      <dgm:spPr/>
    </dgm:pt>
    <dgm:pt modelId="{63F80042-21E1-470E-8594-5E84EDF75174}" type="pres">
      <dgm:prSet presAssocID="{766F052D-64DF-4B2A-9027-C21397740B66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1B2023-1BA7-467E-A039-ACFDF1684E64}" type="pres">
      <dgm:prSet presAssocID="{766F052D-64DF-4B2A-9027-C21397740B66}" presName="parSh" presStyleLbl="node1" presStyleIdx="3" presStyleCnt="4"/>
      <dgm:spPr/>
      <dgm:t>
        <a:bodyPr/>
        <a:lstStyle/>
        <a:p>
          <a:endParaRPr lang="zh-CN" altLang="en-US"/>
        </a:p>
      </dgm:t>
    </dgm:pt>
    <dgm:pt modelId="{96A4CE1C-8FAD-4C6D-8170-FA17AD110A6A}" type="pres">
      <dgm:prSet presAssocID="{766F052D-64DF-4B2A-9027-C21397740B66}" presName="desTx" presStyleLbl="fgAcc1" presStyleIdx="3" presStyleCnt="4" custScaleX="112153" custScaleY="88533" custLinFactNeighborX="307" custLinFactNeighborY="-75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3CF97A3-0CFA-4D73-8E26-8096E1FB21E7}" srcId="{2FE6BDA1-660C-44E3-B8D3-B738986F10EC}" destId="{766F052D-64DF-4B2A-9027-C21397740B66}" srcOrd="3" destOrd="0" parTransId="{339B06F3-6C34-4F1F-BACA-5D89E200FE90}" sibTransId="{5F774A29-89E6-421A-A90F-A63D8DC8D584}"/>
    <dgm:cxn modelId="{A45881E2-A8F0-4335-9AD6-35B6E4E52B57}" srcId="{2FE6BDA1-660C-44E3-B8D3-B738986F10EC}" destId="{B349FD2E-4A90-427F-8442-13222811DC7E}" srcOrd="2" destOrd="0" parTransId="{81F9B442-B301-4CE5-9F77-41783846C51D}" sibTransId="{6C33D960-524C-4E19-9279-0E1D8AB4608A}"/>
    <dgm:cxn modelId="{7A8F1102-9254-4E3C-A68F-59CC78E17353}" type="presOf" srcId="{972233BE-F562-42C6-8E02-C376C905A446}" destId="{BFC7A65B-961A-4F69-8CB3-248457E85C87}" srcOrd="0" destOrd="0" presId="urn:microsoft.com/office/officeart/2005/8/layout/process3#1"/>
    <dgm:cxn modelId="{E2FA159B-1FA2-4EAC-B5C5-19A63F4977FC}" type="presOf" srcId="{86BF0545-C8C8-404B-B317-6B71601F8310}" destId="{A527D8D7-AE0F-41E2-B0A5-F384C5C9B908}" srcOrd="0" destOrd="0" presId="urn:microsoft.com/office/officeart/2005/8/layout/process3#1"/>
    <dgm:cxn modelId="{7C25BABA-648C-4636-A3BC-34CDFE295649}" type="presOf" srcId="{6C33D960-524C-4E19-9279-0E1D8AB4608A}" destId="{187E831A-E82C-43E9-8563-B1A28D93D075}" srcOrd="0" destOrd="0" presId="urn:microsoft.com/office/officeart/2005/8/layout/process3#1"/>
    <dgm:cxn modelId="{FBFB35AB-C5A6-4C63-BD3F-75DE9A990901}" type="presOf" srcId="{86FEAB3F-FBB1-46CC-9DC6-E094874805AE}" destId="{4201241F-A758-4825-9A41-CBED0FF9E993}" srcOrd="0" destOrd="0" presId="urn:microsoft.com/office/officeart/2005/8/layout/process3#1"/>
    <dgm:cxn modelId="{5AA90C13-3372-4C1D-87D6-560F89DE272D}" type="presOf" srcId="{86FEAB3F-FBB1-46CC-9DC6-E094874805AE}" destId="{D8686130-E958-4F9D-9269-6FA1732D0A73}" srcOrd="1" destOrd="0" presId="urn:microsoft.com/office/officeart/2005/8/layout/process3#1"/>
    <dgm:cxn modelId="{FD512B99-7639-40DD-879C-F0878ADF4714}" type="presOf" srcId="{2FE6BDA1-660C-44E3-B8D3-B738986F10EC}" destId="{6600DED2-8216-4ABE-8A99-4882629E1A4D}" srcOrd="0" destOrd="0" presId="urn:microsoft.com/office/officeart/2005/8/layout/process3#1"/>
    <dgm:cxn modelId="{A3F73CF5-8606-47E2-8DCF-D0312D68823D}" type="presOf" srcId="{B0C310D3-A5C4-423C-ADC0-FD305A7B421A}" destId="{21AD7683-4E21-48FB-A2B0-38429FA73B13}" srcOrd="0" destOrd="0" presId="urn:microsoft.com/office/officeart/2005/8/layout/process3#1"/>
    <dgm:cxn modelId="{57DDE137-04D8-40FA-A2FA-8191D54B06D2}" srcId="{766F052D-64DF-4B2A-9027-C21397740B66}" destId="{54CA116F-DA6E-4AED-9243-A8A0BDA2DBE0}" srcOrd="0" destOrd="0" parTransId="{D8523300-2845-4724-B35A-9401E9AC39EB}" sibTransId="{3AB95548-5F54-438E-A8EC-E05FD1426D25}"/>
    <dgm:cxn modelId="{CC757FD1-8110-45F9-BBC6-B79F1D1CB743}" type="presOf" srcId="{6C33D960-524C-4E19-9279-0E1D8AB4608A}" destId="{817D6421-A9CE-4C1F-9C92-997D6AF35C98}" srcOrd="1" destOrd="0" presId="urn:microsoft.com/office/officeart/2005/8/layout/process3#1"/>
    <dgm:cxn modelId="{90557562-250C-4177-BFBA-503236597047}" type="presOf" srcId="{766F052D-64DF-4B2A-9027-C21397740B66}" destId="{63F80042-21E1-470E-8594-5E84EDF75174}" srcOrd="1" destOrd="0" presId="urn:microsoft.com/office/officeart/2005/8/layout/process3#1"/>
    <dgm:cxn modelId="{509B20E3-13F1-41FC-B43F-5440A81E7D1C}" type="presOf" srcId="{1EC822D0-4B77-4F25-ABD5-8949AFB965C8}" destId="{BEA8DFF6-0BBC-4765-94CE-726AE7249D2C}" srcOrd="0" destOrd="0" presId="urn:microsoft.com/office/officeart/2005/8/layout/process3#1"/>
    <dgm:cxn modelId="{DEC62519-21B3-468D-91E3-B41CC5434F63}" type="presOf" srcId="{766F052D-64DF-4B2A-9027-C21397740B66}" destId="{931B2023-1BA7-467E-A039-ACFDF1684E64}" srcOrd="0" destOrd="0" presId="urn:microsoft.com/office/officeart/2005/8/layout/process3#1"/>
    <dgm:cxn modelId="{DC4512D2-F6B7-4488-863F-032D9FDF63B1}" type="presOf" srcId="{B0C310D3-A5C4-423C-ADC0-FD305A7B421A}" destId="{1E817AA8-5A37-4644-9254-A1E7980637B5}" srcOrd="1" destOrd="0" presId="urn:microsoft.com/office/officeart/2005/8/layout/process3#1"/>
    <dgm:cxn modelId="{D1331AD0-8EBE-4AC9-81E2-CE8B9C2490D3}" type="presOf" srcId="{1EC822D0-4B77-4F25-ABD5-8949AFB965C8}" destId="{CAF6A44E-174D-4D73-BBC0-9FC10FA804B9}" srcOrd="1" destOrd="0" presId="urn:microsoft.com/office/officeart/2005/8/layout/process3#1"/>
    <dgm:cxn modelId="{D36CAB4C-D885-4AE0-B0C9-CDD23B2062AB}" type="presOf" srcId="{C7876883-34BD-4A68-A98E-D95D42D0FF9D}" destId="{5D27C5B2-FAF5-4B9E-8CE5-8F54D12F7C36}" srcOrd="0" destOrd="0" presId="urn:microsoft.com/office/officeart/2005/8/layout/process3#1"/>
    <dgm:cxn modelId="{13F620A1-B47E-47DA-A66D-C1349FA838FA}" srcId="{2FE6BDA1-660C-44E3-B8D3-B738986F10EC}" destId="{1EC822D0-4B77-4F25-ABD5-8949AFB965C8}" srcOrd="0" destOrd="0" parTransId="{A55FEC0B-23EE-4CFE-8050-49CBA30A17FC}" sibTransId="{B0C310D3-A5C4-423C-ADC0-FD305A7B421A}"/>
    <dgm:cxn modelId="{DC536C8F-EE31-4033-82DA-4D3A0EECD74A}" srcId="{B349FD2E-4A90-427F-8442-13222811DC7E}" destId="{11EC3D9D-CABC-4F6B-8311-51EC9AF94B05}" srcOrd="0" destOrd="0" parTransId="{4CB9D39E-D2E7-4AB1-8C35-13DBC76F1E1B}" sibTransId="{49A756A8-869C-486D-A1C2-A9179C82C574}"/>
    <dgm:cxn modelId="{DC76B259-7EA3-4F96-B65C-B44A2CC187CA}" srcId="{86FEAB3F-FBB1-46CC-9DC6-E094874805AE}" destId="{972233BE-F562-42C6-8E02-C376C905A446}" srcOrd="0" destOrd="0" parTransId="{1B83FA22-B57F-4847-AF9E-FCABBD20370B}" sibTransId="{C95400EF-05CE-49A4-A439-43C3AD15FAE2}"/>
    <dgm:cxn modelId="{382D9233-3528-4F80-9491-FB39FE869D3F}" srcId="{1EC822D0-4B77-4F25-ABD5-8949AFB965C8}" destId="{86BF0545-C8C8-404B-B317-6B71601F8310}" srcOrd="0" destOrd="0" parTransId="{A554C9B6-595F-4C42-BA2E-0AF975A6182B}" sibTransId="{8F0220D1-B873-4B1C-82E7-D1658190B6B3}"/>
    <dgm:cxn modelId="{4A78B8CE-9802-4E7C-9A5D-41B201EB1577}" type="presOf" srcId="{B349FD2E-4A90-427F-8442-13222811DC7E}" destId="{C2722F97-5D1A-4260-B371-3A1E1DF124B3}" srcOrd="1" destOrd="0" presId="urn:microsoft.com/office/officeart/2005/8/layout/process3#1"/>
    <dgm:cxn modelId="{6B2B8B21-0D4C-4EBD-B76E-758877E3B3DD}" type="presOf" srcId="{11EC3D9D-CABC-4F6B-8311-51EC9AF94B05}" destId="{39BA4712-27E2-4423-ADD6-9F9BD3D8FB35}" srcOrd="0" destOrd="0" presId="urn:microsoft.com/office/officeart/2005/8/layout/process3#1"/>
    <dgm:cxn modelId="{00179A79-5820-4505-9027-DC248965C1D3}" type="presOf" srcId="{C7876883-34BD-4A68-A98E-D95D42D0FF9D}" destId="{F8D5EB2A-738F-4E50-B014-79322171C96A}" srcOrd="1" destOrd="0" presId="urn:microsoft.com/office/officeart/2005/8/layout/process3#1"/>
    <dgm:cxn modelId="{4A6E72C8-D3A3-4FCD-A2B1-392AAEAFCF09}" type="presOf" srcId="{54CA116F-DA6E-4AED-9243-A8A0BDA2DBE0}" destId="{96A4CE1C-8FAD-4C6D-8170-FA17AD110A6A}" srcOrd="0" destOrd="0" presId="urn:microsoft.com/office/officeart/2005/8/layout/process3#1"/>
    <dgm:cxn modelId="{D87AAB80-7CA7-4550-86A3-F2854036F28F}" srcId="{2FE6BDA1-660C-44E3-B8D3-B738986F10EC}" destId="{86FEAB3F-FBB1-46CC-9DC6-E094874805AE}" srcOrd="1" destOrd="0" parTransId="{74C68F9B-1FC8-4F0A-8F6F-246FC86076E9}" sibTransId="{C7876883-34BD-4A68-A98E-D95D42D0FF9D}"/>
    <dgm:cxn modelId="{7283BB92-7E5D-4E15-B35F-3341818E3938}" type="presOf" srcId="{B349FD2E-4A90-427F-8442-13222811DC7E}" destId="{6EADA40E-ECF8-4EF2-9B35-A9DD5D6A50D5}" srcOrd="0" destOrd="0" presId="urn:microsoft.com/office/officeart/2005/8/layout/process3#1"/>
    <dgm:cxn modelId="{2B3AABFD-C32C-41E4-A971-9613FDA6DE1A}" type="presParOf" srcId="{6600DED2-8216-4ABE-8A99-4882629E1A4D}" destId="{13EA64EB-AB03-4C80-9EEA-7CED2D89D89C}" srcOrd="0" destOrd="0" presId="urn:microsoft.com/office/officeart/2005/8/layout/process3#1"/>
    <dgm:cxn modelId="{D37297CC-1D66-4CA7-9FE8-47540BD4A928}" type="presParOf" srcId="{13EA64EB-AB03-4C80-9EEA-7CED2D89D89C}" destId="{CAF6A44E-174D-4D73-BBC0-9FC10FA804B9}" srcOrd="0" destOrd="0" presId="urn:microsoft.com/office/officeart/2005/8/layout/process3#1"/>
    <dgm:cxn modelId="{66DE95AD-8C7B-4A7F-8C98-09CB49F13259}" type="presParOf" srcId="{13EA64EB-AB03-4C80-9EEA-7CED2D89D89C}" destId="{BEA8DFF6-0BBC-4765-94CE-726AE7249D2C}" srcOrd="1" destOrd="0" presId="urn:microsoft.com/office/officeart/2005/8/layout/process3#1"/>
    <dgm:cxn modelId="{C94EF40F-7965-46A7-B727-214D730D2E8B}" type="presParOf" srcId="{13EA64EB-AB03-4C80-9EEA-7CED2D89D89C}" destId="{A527D8D7-AE0F-41E2-B0A5-F384C5C9B908}" srcOrd="2" destOrd="0" presId="urn:microsoft.com/office/officeart/2005/8/layout/process3#1"/>
    <dgm:cxn modelId="{7AC5A5FD-A659-449E-870B-DA8B3B1BA62F}" type="presParOf" srcId="{6600DED2-8216-4ABE-8A99-4882629E1A4D}" destId="{21AD7683-4E21-48FB-A2B0-38429FA73B13}" srcOrd="1" destOrd="0" presId="urn:microsoft.com/office/officeart/2005/8/layout/process3#1"/>
    <dgm:cxn modelId="{A2B1C3FC-3682-4AFB-A654-4DBFBBFAD8CC}" type="presParOf" srcId="{21AD7683-4E21-48FB-A2B0-38429FA73B13}" destId="{1E817AA8-5A37-4644-9254-A1E7980637B5}" srcOrd="0" destOrd="0" presId="urn:microsoft.com/office/officeart/2005/8/layout/process3#1"/>
    <dgm:cxn modelId="{1B29B06C-21A9-4E09-A948-9103242DB0A6}" type="presParOf" srcId="{6600DED2-8216-4ABE-8A99-4882629E1A4D}" destId="{4706D582-EEBF-4C1E-B7F4-A6D3E12D3072}" srcOrd="2" destOrd="0" presId="urn:microsoft.com/office/officeart/2005/8/layout/process3#1"/>
    <dgm:cxn modelId="{8EE0C50C-61B4-49A0-91A0-EC5907853700}" type="presParOf" srcId="{4706D582-EEBF-4C1E-B7F4-A6D3E12D3072}" destId="{D8686130-E958-4F9D-9269-6FA1732D0A73}" srcOrd="0" destOrd="0" presId="urn:microsoft.com/office/officeart/2005/8/layout/process3#1"/>
    <dgm:cxn modelId="{5340E902-9FB6-4F67-BEF8-18F7DA152BC7}" type="presParOf" srcId="{4706D582-EEBF-4C1E-B7F4-A6D3E12D3072}" destId="{4201241F-A758-4825-9A41-CBED0FF9E993}" srcOrd="1" destOrd="0" presId="urn:microsoft.com/office/officeart/2005/8/layout/process3#1"/>
    <dgm:cxn modelId="{9F52BD2A-4447-4D2C-B920-AE396252D2DC}" type="presParOf" srcId="{4706D582-EEBF-4C1E-B7F4-A6D3E12D3072}" destId="{BFC7A65B-961A-4F69-8CB3-248457E85C87}" srcOrd="2" destOrd="0" presId="urn:microsoft.com/office/officeart/2005/8/layout/process3#1"/>
    <dgm:cxn modelId="{262D3439-2EEB-47E3-9CAC-B9D49B730D66}" type="presParOf" srcId="{6600DED2-8216-4ABE-8A99-4882629E1A4D}" destId="{5D27C5B2-FAF5-4B9E-8CE5-8F54D12F7C36}" srcOrd="3" destOrd="0" presId="urn:microsoft.com/office/officeart/2005/8/layout/process3#1"/>
    <dgm:cxn modelId="{A87C62AF-A0B3-4DE6-852F-2D4FE271D9A6}" type="presParOf" srcId="{5D27C5B2-FAF5-4B9E-8CE5-8F54D12F7C36}" destId="{F8D5EB2A-738F-4E50-B014-79322171C96A}" srcOrd="0" destOrd="0" presId="urn:microsoft.com/office/officeart/2005/8/layout/process3#1"/>
    <dgm:cxn modelId="{6E778BCB-206A-4A02-876E-D1DF2B93103E}" type="presParOf" srcId="{6600DED2-8216-4ABE-8A99-4882629E1A4D}" destId="{7908079C-B054-488F-B184-A0837979EED0}" srcOrd="4" destOrd="0" presId="urn:microsoft.com/office/officeart/2005/8/layout/process3#1"/>
    <dgm:cxn modelId="{5542DDBF-E1BE-4D63-814C-E77A30B63416}" type="presParOf" srcId="{7908079C-B054-488F-B184-A0837979EED0}" destId="{C2722F97-5D1A-4260-B371-3A1E1DF124B3}" srcOrd="0" destOrd="0" presId="urn:microsoft.com/office/officeart/2005/8/layout/process3#1"/>
    <dgm:cxn modelId="{D36F3BA3-A4F4-4876-AF3A-630DEEA223E9}" type="presParOf" srcId="{7908079C-B054-488F-B184-A0837979EED0}" destId="{6EADA40E-ECF8-4EF2-9B35-A9DD5D6A50D5}" srcOrd="1" destOrd="0" presId="urn:microsoft.com/office/officeart/2005/8/layout/process3#1"/>
    <dgm:cxn modelId="{CDD67946-E4C1-40B4-B545-DAF789193C30}" type="presParOf" srcId="{7908079C-B054-488F-B184-A0837979EED0}" destId="{39BA4712-27E2-4423-ADD6-9F9BD3D8FB35}" srcOrd="2" destOrd="0" presId="urn:microsoft.com/office/officeart/2005/8/layout/process3#1"/>
    <dgm:cxn modelId="{42BBD0E3-895C-47F7-B424-08B194BFAB8C}" type="presParOf" srcId="{6600DED2-8216-4ABE-8A99-4882629E1A4D}" destId="{187E831A-E82C-43E9-8563-B1A28D93D075}" srcOrd="5" destOrd="0" presId="urn:microsoft.com/office/officeart/2005/8/layout/process3#1"/>
    <dgm:cxn modelId="{A7D12AA8-37CE-46FA-8D45-76A662BBC665}" type="presParOf" srcId="{187E831A-E82C-43E9-8563-B1A28D93D075}" destId="{817D6421-A9CE-4C1F-9C92-997D6AF35C98}" srcOrd="0" destOrd="0" presId="urn:microsoft.com/office/officeart/2005/8/layout/process3#1"/>
    <dgm:cxn modelId="{2EB6174A-F434-406B-9E24-7DD7EDFCA87F}" type="presParOf" srcId="{6600DED2-8216-4ABE-8A99-4882629E1A4D}" destId="{8379436A-2BBF-4B57-8F56-66542B18FBD9}" srcOrd="6" destOrd="0" presId="urn:microsoft.com/office/officeart/2005/8/layout/process3#1"/>
    <dgm:cxn modelId="{B4D3F1DE-194F-42C1-BB34-AE7799F62CBA}" type="presParOf" srcId="{8379436A-2BBF-4B57-8F56-66542B18FBD9}" destId="{63F80042-21E1-470E-8594-5E84EDF75174}" srcOrd="0" destOrd="0" presId="urn:microsoft.com/office/officeart/2005/8/layout/process3#1"/>
    <dgm:cxn modelId="{32A49786-EE20-45A6-A78B-F97A878988B0}" type="presParOf" srcId="{8379436A-2BBF-4B57-8F56-66542B18FBD9}" destId="{931B2023-1BA7-467E-A039-ACFDF1684E64}" srcOrd="1" destOrd="0" presId="urn:microsoft.com/office/officeart/2005/8/layout/process3#1"/>
    <dgm:cxn modelId="{C01F67A2-8541-4F75-A68A-B13506FC3D36}" type="presParOf" srcId="{8379436A-2BBF-4B57-8F56-66542B18FBD9}" destId="{96A4CE1C-8FAD-4C6D-8170-FA17AD110A6A}" srcOrd="2" destOrd="0" presId="urn:microsoft.com/office/officeart/2005/8/layout/process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F3392A-67AB-45C6-87ED-8E151355151C}" type="doc">
      <dgm:prSet loTypeId="urn:microsoft.com/office/officeart/2005/8/layout/cycle4#1" loCatId="relationship" qsTypeId="urn:microsoft.com/office/officeart/2005/8/quickstyle/simple3#2" qsCatId="simple" csTypeId="urn:microsoft.com/office/officeart/2005/8/colors/accent3_4#1" csCatId="accent1" phldr="1"/>
      <dgm:spPr/>
      <dgm:t>
        <a:bodyPr/>
        <a:lstStyle/>
        <a:p>
          <a:endParaRPr lang="zh-CN" altLang="en-US"/>
        </a:p>
      </dgm:t>
    </dgm:pt>
    <dgm:pt modelId="{F45BD5CF-C0D4-4F78-ACBF-18CF124223E7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引领</a:t>
          </a:r>
          <a:endParaRPr lang="zh-CN" altLang="en-US" sz="18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0A9BC9B-C56B-458A-A410-C6632E22E842}" cxnId="{6366082A-A24F-45EA-A395-5D7B1DB097FE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17375B68-02C6-40EC-9FDB-1F11042FA083}" cxnId="{6366082A-A24F-45EA-A395-5D7B1DB097FE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C22DED30-7104-4390-882E-ABDE4C373306}">
      <dgm:prSet phldrT="[文本]" phldr="0" custT="1"/>
      <dgm:spPr>
        <a:solidFill>
          <a:srgbClr val="FFFFFF">
            <a:alpha val="90000"/>
          </a:srgbClr>
        </a:solidFill>
      </dgm:spPr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zh-CN" altLang="zh-CN" sz="1200" kern="10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+mn-ea"/>
            <a:sym typeface="+mn-ea"/>
          </a:endParaRPr>
        </a:p>
      </dgm:t>
    </dgm:pt>
    <dgm:pt modelId="{FBF7B22B-AF84-452E-8D49-5CFB566EDBAD}" cxnId="{3864B2EA-39B7-4B7D-B56C-44672BFB08A8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AA5778B4-A938-4990-B244-74952A6CEEB2}" cxnId="{3864B2EA-39B7-4B7D-B56C-44672BFB08A8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1F7F6AE2-5722-44C4-902A-A040FCB80C96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保障</a:t>
          </a:r>
          <a:endParaRPr lang="zh-CN" altLang="en-US" sz="18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07549BC-DB71-4E6B-BA01-20ED51BD95B0}" cxnId="{4C49ACF3-B45E-4DF2-92F7-436862722DDA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2348FAAC-3EB4-459F-9705-34750AF8FC14}" cxnId="{4C49ACF3-B45E-4DF2-92F7-436862722DDA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9F5ABDFD-312D-4D12-9A5F-25941924811F}">
      <dgm:prSet phldrT="[文本]" phldr="0" custT="1"/>
      <dgm:spPr>
        <a:solidFill>
          <a:srgbClr val="FFFFFF">
            <a:alpha val="90000"/>
          </a:srgbClr>
        </a:solidFill>
      </dgm:spPr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zh-CN" sz="1200" kern="10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+mn-ea"/>
            <a:sym typeface="+mn-ea"/>
          </a:endParaRPr>
        </a:p>
      </dgm:t>
    </dgm:pt>
    <dgm:pt modelId="{51BB3ABA-1FAE-4608-9FF9-4FE24E778304}" cxnId="{1D5C29A2-1784-4C62-9E9C-B0C1BD84DA61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36AA5E1D-DD8C-4E89-9F2B-245A6C2A7122}" cxnId="{1D5C29A2-1784-4C62-9E9C-B0C1BD84DA61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55E3F63A-E424-4A78-99F6-460269701B32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平台</a:t>
          </a:r>
          <a:endParaRPr lang="zh-CN" altLang="en-US" sz="18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3456233-601D-451E-93A2-828882BBB3A4}" cxnId="{B37EC12D-8E96-46F2-AFC2-2F8E62C47BBC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CD3C2AD4-08D2-4AFE-99F2-3E2762DB2CB3}" cxnId="{B37EC12D-8E96-46F2-AFC2-2F8E62C47BBC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B9A3ED9B-031C-4CC0-999B-EC3D7CDD7633}">
      <dgm:prSet phldrT="[文本]" phldr="0" custT="1"/>
      <dgm:spPr>
        <a:solidFill>
          <a:srgbClr val="FFFFFF">
            <a:alpha val="90000"/>
          </a:srgbClr>
        </a:solidFill>
      </dgm:spPr>
      <dgm:t>
        <a:bodyPr vert="horz" wrap="square" tIns="0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zh-CN" sz="1200" kern="10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+mn-ea"/>
            <a:sym typeface="+mn-ea"/>
          </a:endParaRPr>
        </a:p>
      </dgm:t>
    </dgm:pt>
    <dgm:pt modelId="{E4923E81-B267-4F19-8DF2-8509CF40961F}" cxnId="{F85D98ED-FFEF-4498-B5A9-54AE2E5788F0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D63A6C73-7B8B-4D9C-83D7-5BF86AE1E5E9}" cxnId="{F85D98ED-FFEF-4498-B5A9-54AE2E5788F0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63E6387A-BF73-4D7D-8B7F-5402052ECA55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实践</a:t>
          </a:r>
          <a:endParaRPr lang="zh-CN" altLang="en-US" sz="18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B875DE-53C7-480A-9898-23875F6ECC3A}" cxnId="{E7B0948E-16B9-4A13-9FB4-E3A0BE7ED072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642828FC-B1E4-40D8-A7AE-C618CC42A229}" cxnId="{E7B0948E-16B9-4A13-9FB4-E3A0BE7ED072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CD7A4B2D-46FA-4FE0-80F6-32D74FB2E2A8}">
      <dgm:prSet phldrT="[文本]" phldr="0" custT="1"/>
      <dgm:spPr>
        <a:solidFill>
          <a:srgbClr val="FFFFFF">
            <a:alpha val="90000"/>
          </a:srgbClr>
        </a:solidFill>
      </dgm:spPr>
      <dgm:t>
        <a:bodyPr vert="horz" wrap="square" tIns="0" anchor="t" anchorCtr="0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zh-CN" sz="1200" kern="10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+mn-ea"/>
            <a:sym typeface="+mn-ea"/>
          </a:endParaRPr>
        </a:p>
      </dgm:t>
    </dgm:pt>
    <dgm:pt modelId="{3F7D8F0F-7051-4824-A0FF-DE5ED3CF904C}" cxnId="{88257A2B-76F1-475A-B369-DEA7FB3C1C0F}" type="par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24C2F25D-8E0F-4758-B880-2238D7E7ADC4}" cxnId="{88257A2B-76F1-475A-B369-DEA7FB3C1C0F}" type="sibTrans">
      <dgm:prSet/>
      <dgm:spPr/>
      <dgm:t>
        <a:bodyPr/>
        <a:lstStyle/>
        <a:p>
          <a:endParaRPr lang="zh-CN" altLang="en-US">
            <a:solidFill>
              <a:srgbClr val="FFFFFF"/>
            </a:solidFill>
          </a:endParaRPr>
        </a:p>
      </dgm:t>
    </dgm:pt>
    <dgm:pt modelId="{88A5E93E-1727-4EA2-B7DD-ABA4810A3149}" type="pres">
      <dgm:prSet presAssocID="{77F3392A-67AB-45C6-87ED-8E151355151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0E85546-9197-448A-9BA5-4253E6B8C5CD}" type="pres">
      <dgm:prSet presAssocID="{77F3392A-67AB-45C6-87ED-8E151355151C}" presName="children" presStyleCnt="0"/>
      <dgm:spPr/>
    </dgm:pt>
    <dgm:pt modelId="{E48A3223-AAC2-440C-AD23-D79660927AE5}" type="pres">
      <dgm:prSet presAssocID="{77F3392A-67AB-45C6-87ED-8E151355151C}" presName="child1group" presStyleCnt="0"/>
      <dgm:spPr/>
    </dgm:pt>
    <dgm:pt modelId="{D7CB1ED1-E31B-4F7D-BD98-881127D83197}" type="pres">
      <dgm:prSet presAssocID="{77F3392A-67AB-45C6-87ED-8E151355151C}" presName="child1" presStyleLbl="bgAcc1" presStyleIdx="0" presStyleCnt="4" custScaleX="181708" custLinFactNeighborX="-43770" custLinFactNeighborY="5114"/>
      <dgm:spPr/>
      <dgm:t>
        <a:bodyPr/>
        <a:lstStyle/>
        <a:p>
          <a:endParaRPr lang="zh-CN" altLang="en-US"/>
        </a:p>
      </dgm:t>
    </dgm:pt>
    <dgm:pt modelId="{90C907D0-3029-4767-8F85-928579FFF321}" type="pres">
      <dgm:prSet presAssocID="{77F3392A-67AB-45C6-87ED-8E151355151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CCFD6C-BEA6-41BE-B625-A7AE2D6B57A6}" type="pres">
      <dgm:prSet presAssocID="{77F3392A-67AB-45C6-87ED-8E151355151C}" presName="child2group" presStyleCnt="0"/>
      <dgm:spPr/>
    </dgm:pt>
    <dgm:pt modelId="{A3597045-1B31-461D-918C-4040B46E4431}" type="pres">
      <dgm:prSet presAssocID="{77F3392A-67AB-45C6-87ED-8E151355151C}" presName="child2" presStyleLbl="bgAcc1" presStyleIdx="1" presStyleCnt="4" custScaleX="186005" custLinFactNeighborX="50428" custLinFactNeighborY="6394"/>
      <dgm:spPr/>
      <dgm:t>
        <a:bodyPr/>
        <a:lstStyle/>
        <a:p>
          <a:endParaRPr lang="zh-CN" altLang="en-US"/>
        </a:p>
      </dgm:t>
    </dgm:pt>
    <dgm:pt modelId="{5557A6FA-ADD7-4121-9EB0-9A64184BACF3}" type="pres">
      <dgm:prSet presAssocID="{77F3392A-67AB-45C6-87ED-8E151355151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B5CDC70-3439-43BF-97EE-1D81EE991393}" type="pres">
      <dgm:prSet presAssocID="{77F3392A-67AB-45C6-87ED-8E151355151C}" presName="child3group" presStyleCnt="0"/>
      <dgm:spPr/>
    </dgm:pt>
    <dgm:pt modelId="{38E60065-3CC6-4AEA-8F6D-3F3C11C4B4DF}" type="pres">
      <dgm:prSet presAssocID="{77F3392A-67AB-45C6-87ED-8E151355151C}" presName="child3" presStyleLbl="bgAcc1" presStyleIdx="2" presStyleCnt="4" custScaleX="190704" custLinFactNeighborX="52305" custLinFactNeighborY="-4825"/>
      <dgm:spPr/>
      <dgm:t>
        <a:bodyPr/>
        <a:lstStyle/>
        <a:p>
          <a:endParaRPr lang="zh-CN" altLang="en-US"/>
        </a:p>
      </dgm:t>
    </dgm:pt>
    <dgm:pt modelId="{CE949429-822A-433F-AFB5-EF782F8A255D}" type="pres">
      <dgm:prSet presAssocID="{77F3392A-67AB-45C6-87ED-8E151355151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4AA687-3FBC-41D9-B7CD-65F30A7106DC}" type="pres">
      <dgm:prSet presAssocID="{77F3392A-67AB-45C6-87ED-8E151355151C}" presName="child4group" presStyleCnt="0"/>
      <dgm:spPr/>
    </dgm:pt>
    <dgm:pt modelId="{5FBB6878-29E5-4B60-88D7-D4EFAE2826E5}" type="pres">
      <dgm:prSet presAssocID="{77F3392A-67AB-45C6-87ED-8E151355151C}" presName="child4" presStyleLbl="bgAcc1" presStyleIdx="3" presStyleCnt="4" custScaleX="186859" custLinFactNeighborX="-41308" custLinFactNeighborY="-13337"/>
      <dgm:spPr/>
      <dgm:t>
        <a:bodyPr/>
        <a:lstStyle/>
        <a:p>
          <a:endParaRPr lang="zh-CN" altLang="en-US"/>
        </a:p>
      </dgm:t>
    </dgm:pt>
    <dgm:pt modelId="{4FFE910C-04E3-4FBF-9A4A-757BD60AFBAA}" type="pres">
      <dgm:prSet presAssocID="{77F3392A-67AB-45C6-87ED-8E151355151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E0503A-8086-47AD-9E23-37DC1FF48EC3}" type="pres">
      <dgm:prSet presAssocID="{77F3392A-67AB-45C6-87ED-8E151355151C}" presName="childPlaceholder" presStyleCnt="0"/>
      <dgm:spPr/>
    </dgm:pt>
    <dgm:pt modelId="{640FB04E-5FB8-443D-8575-C115C19AC946}" type="pres">
      <dgm:prSet presAssocID="{77F3392A-67AB-45C6-87ED-8E151355151C}" presName="circle" presStyleCnt="0"/>
      <dgm:spPr/>
    </dgm:pt>
    <dgm:pt modelId="{8B732ED6-D4F2-4872-85F2-4AA038F26E67}" type="pres">
      <dgm:prSet presAssocID="{77F3392A-67AB-45C6-87ED-8E151355151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12746E-A927-4827-BCB0-FA06C704BAA3}" type="pres">
      <dgm:prSet presAssocID="{77F3392A-67AB-45C6-87ED-8E151355151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DC461F-D521-4955-8144-657949622AC6}" type="pres">
      <dgm:prSet presAssocID="{77F3392A-67AB-45C6-87ED-8E151355151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9FA352-0AA0-481C-8544-022DCC0DF3B1}" type="pres">
      <dgm:prSet presAssocID="{77F3392A-67AB-45C6-87ED-8E151355151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68AC4D-D119-4D1C-B850-0E2B50CB151C}" type="pres">
      <dgm:prSet presAssocID="{77F3392A-67AB-45C6-87ED-8E151355151C}" presName="quadrantPlaceholder" presStyleCnt="0"/>
      <dgm:spPr/>
    </dgm:pt>
    <dgm:pt modelId="{140DBE94-F1E0-4466-8994-BA7DE636A9F2}" type="pres">
      <dgm:prSet presAssocID="{77F3392A-67AB-45C6-87ED-8E151355151C}" presName="center1" presStyleLbl="fgShp" presStyleIdx="0" presStyleCnt="2"/>
      <dgm:spPr/>
    </dgm:pt>
    <dgm:pt modelId="{FF147BBC-1518-4517-BE8A-B8D33DAB25B3}" type="pres">
      <dgm:prSet presAssocID="{77F3392A-67AB-45C6-87ED-8E151355151C}" presName="center2" presStyleLbl="fgShp" presStyleIdx="1" presStyleCnt="2"/>
      <dgm:spPr/>
    </dgm:pt>
  </dgm:ptLst>
  <dgm:cxnLst>
    <dgm:cxn modelId="{CA95D10A-FFB3-4683-B59D-8A58FE22B9D1}" type="presOf" srcId="{9F5ABDFD-312D-4D12-9A5F-25941924811F}" destId="{A3597045-1B31-461D-918C-4040B46E4431}" srcOrd="0" destOrd="0" presId="urn:microsoft.com/office/officeart/2005/8/layout/cycle4#1"/>
    <dgm:cxn modelId="{3864B2EA-39B7-4B7D-B56C-44672BFB08A8}" srcId="{F45BD5CF-C0D4-4F78-ACBF-18CF124223E7}" destId="{C22DED30-7104-4390-882E-ABDE4C373306}" srcOrd="0" destOrd="0" parTransId="{FBF7B22B-AF84-452E-8D49-5CFB566EDBAD}" sibTransId="{AA5778B4-A938-4990-B244-74952A6CEEB2}"/>
    <dgm:cxn modelId="{B37EC12D-8E96-46F2-AFC2-2F8E62C47BBC}" srcId="{77F3392A-67AB-45C6-87ED-8E151355151C}" destId="{55E3F63A-E424-4A78-99F6-460269701B32}" srcOrd="2" destOrd="0" parTransId="{C3456233-601D-451E-93A2-828882BBB3A4}" sibTransId="{CD3C2AD4-08D2-4AFE-99F2-3E2762DB2CB3}"/>
    <dgm:cxn modelId="{D2B843E6-56D4-41BB-BE77-5C598A139EC2}" type="presOf" srcId="{C22DED30-7104-4390-882E-ABDE4C373306}" destId="{D7CB1ED1-E31B-4F7D-BD98-881127D83197}" srcOrd="0" destOrd="0" presId="urn:microsoft.com/office/officeart/2005/8/layout/cycle4#1"/>
    <dgm:cxn modelId="{88257A2B-76F1-475A-B369-DEA7FB3C1C0F}" srcId="{63E6387A-BF73-4D7D-8B7F-5402052ECA55}" destId="{CD7A4B2D-46FA-4FE0-80F6-32D74FB2E2A8}" srcOrd="0" destOrd="0" parTransId="{3F7D8F0F-7051-4824-A0FF-DE5ED3CF904C}" sibTransId="{24C2F25D-8E0F-4758-B880-2238D7E7ADC4}"/>
    <dgm:cxn modelId="{BFA2FA41-D829-401A-AD54-E535EF439DF0}" type="presOf" srcId="{B9A3ED9B-031C-4CC0-999B-EC3D7CDD7633}" destId="{CE949429-822A-433F-AFB5-EF782F8A255D}" srcOrd="1" destOrd="0" presId="urn:microsoft.com/office/officeart/2005/8/layout/cycle4#1"/>
    <dgm:cxn modelId="{FA920C2C-BF4E-4FB6-8C52-43956F14712E}" type="presOf" srcId="{55E3F63A-E424-4A78-99F6-460269701B32}" destId="{9ADC461F-D521-4955-8144-657949622AC6}" srcOrd="0" destOrd="0" presId="urn:microsoft.com/office/officeart/2005/8/layout/cycle4#1"/>
    <dgm:cxn modelId="{70BB8DFA-D3DE-4016-A0E1-EBC34FB8A2E0}" type="presOf" srcId="{B9A3ED9B-031C-4CC0-999B-EC3D7CDD7633}" destId="{38E60065-3CC6-4AEA-8F6D-3F3C11C4B4DF}" srcOrd="0" destOrd="0" presId="urn:microsoft.com/office/officeart/2005/8/layout/cycle4#1"/>
    <dgm:cxn modelId="{3823C234-0F95-4D9A-839F-55F7F745FC9F}" type="presOf" srcId="{9F5ABDFD-312D-4D12-9A5F-25941924811F}" destId="{5557A6FA-ADD7-4121-9EB0-9A64184BACF3}" srcOrd="1" destOrd="0" presId="urn:microsoft.com/office/officeart/2005/8/layout/cycle4#1"/>
    <dgm:cxn modelId="{631A81A9-8E1A-4919-86C1-C881A155F0E9}" type="presOf" srcId="{CD7A4B2D-46FA-4FE0-80F6-32D74FB2E2A8}" destId="{5FBB6878-29E5-4B60-88D7-D4EFAE2826E5}" srcOrd="0" destOrd="0" presId="urn:microsoft.com/office/officeart/2005/8/layout/cycle4#1"/>
    <dgm:cxn modelId="{D7CA1C64-0EE7-43FF-85F5-3A495149AEF4}" type="presOf" srcId="{77F3392A-67AB-45C6-87ED-8E151355151C}" destId="{88A5E93E-1727-4EA2-B7DD-ABA4810A3149}" srcOrd="0" destOrd="0" presId="urn:microsoft.com/office/officeart/2005/8/layout/cycle4#1"/>
    <dgm:cxn modelId="{2524777F-766A-484D-8147-3D0EECCC3461}" type="presOf" srcId="{1F7F6AE2-5722-44C4-902A-A040FCB80C96}" destId="{3E12746E-A927-4827-BCB0-FA06C704BAA3}" srcOrd="0" destOrd="0" presId="urn:microsoft.com/office/officeart/2005/8/layout/cycle4#1"/>
    <dgm:cxn modelId="{6366082A-A24F-45EA-A395-5D7B1DB097FE}" srcId="{77F3392A-67AB-45C6-87ED-8E151355151C}" destId="{F45BD5CF-C0D4-4F78-ACBF-18CF124223E7}" srcOrd="0" destOrd="0" parTransId="{D0A9BC9B-C56B-458A-A410-C6632E22E842}" sibTransId="{17375B68-02C6-40EC-9FDB-1F11042FA083}"/>
    <dgm:cxn modelId="{2CED81FF-75AE-401A-9D18-5BF765FE20A9}" type="presOf" srcId="{F45BD5CF-C0D4-4F78-ACBF-18CF124223E7}" destId="{8B732ED6-D4F2-4872-85F2-4AA038F26E67}" srcOrd="0" destOrd="0" presId="urn:microsoft.com/office/officeart/2005/8/layout/cycle4#1"/>
    <dgm:cxn modelId="{1D5C29A2-1784-4C62-9E9C-B0C1BD84DA61}" srcId="{1F7F6AE2-5722-44C4-902A-A040FCB80C96}" destId="{9F5ABDFD-312D-4D12-9A5F-25941924811F}" srcOrd="0" destOrd="0" parTransId="{51BB3ABA-1FAE-4608-9FF9-4FE24E778304}" sibTransId="{36AA5E1D-DD8C-4E89-9F2B-245A6C2A7122}"/>
    <dgm:cxn modelId="{65CE141E-5A51-4BA1-9F54-778DB87D763E}" type="presOf" srcId="{63E6387A-BF73-4D7D-8B7F-5402052ECA55}" destId="{979FA352-0AA0-481C-8544-022DCC0DF3B1}" srcOrd="0" destOrd="0" presId="urn:microsoft.com/office/officeart/2005/8/layout/cycle4#1"/>
    <dgm:cxn modelId="{4C49ACF3-B45E-4DF2-92F7-436862722DDA}" srcId="{77F3392A-67AB-45C6-87ED-8E151355151C}" destId="{1F7F6AE2-5722-44C4-902A-A040FCB80C96}" srcOrd="1" destOrd="0" parTransId="{307549BC-DB71-4E6B-BA01-20ED51BD95B0}" sibTransId="{2348FAAC-3EB4-459F-9705-34750AF8FC14}"/>
    <dgm:cxn modelId="{E7B0948E-16B9-4A13-9FB4-E3A0BE7ED072}" srcId="{77F3392A-67AB-45C6-87ED-8E151355151C}" destId="{63E6387A-BF73-4D7D-8B7F-5402052ECA55}" srcOrd="3" destOrd="0" parTransId="{C6B875DE-53C7-480A-9898-23875F6ECC3A}" sibTransId="{642828FC-B1E4-40D8-A7AE-C618CC42A229}"/>
    <dgm:cxn modelId="{CC598E22-C088-4E60-A60D-60C0166448EB}" type="presOf" srcId="{CD7A4B2D-46FA-4FE0-80F6-32D74FB2E2A8}" destId="{4FFE910C-04E3-4FBF-9A4A-757BD60AFBAA}" srcOrd="1" destOrd="0" presId="urn:microsoft.com/office/officeart/2005/8/layout/cycle4#1"/>
    <dgm:cxn modelId="{F85D98ED-FFEF-4498-B5A9-54AE2E5788F0}" srcId="{55E3F63A-E424-4A78-99F6-460269701B32}" destId="{B9A3ED9B-031C-4CC0-999B-EC3D7CDD7633}" srcOrd="0" destOrd="0" parTransId="{E4923E81-B267-4F19-8DF2-8509CF40961F}" sibTransId="{D63A6C73-7B8B-4D9C-83D7-5BF86AE1E5E9}"/>
    <dgm:cxn modelId="{51B81AE9-B5E0-4571-B39C-1FCE8ECB3A06}" type="presOf" srcId="{C22DED30-7104-4390-882E-ABDE4C373306}" destId="{90C907D0-3029-4767-8F85-928579FFF321}" srcOrd="1" destOrd="0" presId="urn:microsoft.com/office/officeart/2005/8/layout/cycle4#1"/>
    <dgm:cxn modelId="{2229B946-F35A-4DB1-B099-5588C440A205}" type="presParOf" srcId="{88A5E93E-1727-4EA2-B7DD-ABA4810A3149}" destId="{00E85546-9197-448A-9BA5-4253E6B8C5CD}" srcOrd="0" destOrd="0" presId="urn:microsoft.com/office/officeart/2005/8/layout/cycle4#1"/>
    <dgm:cxn modelId="{7350DF9D-8C79-4928-8881-8D06FAB8164A}" type="presParOf" srcId="{00E85546-9197-448A-9BA5-4253E6B8C5CD}" destId="{E48A3223-AAC2-440C-AD23-D79660927AE5}" srcOrd="0" destOrd="0" presId="urn:microsoft.com/office/officeart/2005/8/layout/cycle4#1"/>
    <dgm:cxn modelId="{0B6D88C2-852F-471C-955E-7DEABA6ED09F}" type="presParOf" srcId="{E48A3223-AAC2-440C-AD23-D79660927AE5}" destId="{D7CB1ED1-E31B-4F7D-BD98-881127D83197}" srcOrd="0" destOrd="0" presId="urn:microsoft.com/office/officeart/2005/8/layout/cycle4#1"/>
    <dgm:cxn modelId="{53D898AD-2087-47ED-A5A9-64F45E187F85}" type="presParOf" srcId="{E48A3223-AAC2-440C-AD23-D79660927AE5}" destId="{90C907D0-3029-4767-8F85-928579FFF321}" srcOrd="1" destOrd="0" presId="urn:microsoft.com/office/officeart/2005/8/layout/cycle4#1"/>
    <dgm:cxn modelId="{25E591A6-64EE-489D-AB1B-3E1FDF8FCB2D}" type="presParOf" srcId="{00E85546-9197-448A-9BA5-4253E6B8C5CD}" destId="{92CCFD6C-BEA6-41BE-B625-A7AE2D6B57A6}" srcOrd="1" destOrd="0" presId="urn:microsoft.com/office/officeart/2005/8/layout/cycle4#1"/>
    <dgm:cxn modelId="{435886ED-F94E-49D2-85A7-08383D2CCC31}" type="presParOf" srcId="{92CCFD6C-BEA6-41BE-B625-A7AE2D6B57A6}" destId="{A3597045-1B31-461D-918C-4040B46E4431}" srcOrd="0" destOrd="0" presId="urn:microsoft.com/office/officeart/2005/8/layout/cycle4#1"/>
    <dgm:cxn modelId="{6209C926-1BA4-44A4-BC67-58AD26C817BB}" type="presParOf" srcId="{92CCFD6C-BEA6-41BE-B625-A7AE2D6B57A6}" destId="{5557A6FA-ADD7-4121-9EB0-9A64184BACF3}" srcOrd="1" destOrd="0" presId="urn:microsoft.com/office/officeart/2005/8/layout/cycle4#1"/>
    <dgm:cxn modelId="{540F152C-1F2B-4B8C-B622-01C4181C05A3}" type="presParOf" srcId="{00E85546-9197-448A-9BA5-4253E6B8C5CD}" destId="{6B5CDC70-3439-43BF-97EE-1D81EE991393}" srcOrd="2" destOrd="0" presId="urn:microsoft.com/office/officeart/2005/8/layout/cycle4#1"/>
    <dgm:cxn modelId="{1E5B9983-0F44-4FE1-BB3D-177A5E251833}" type="presParOf" srcId="{6B5CDC70-3439-43BF-97EE-1D81EE991393}" destId="{38E60065-3CC6-4AEA-8F6D-3F3C11C4B4DF}" srcOrd="0" destOrd="0" presId="urn:microsoft.com/office/officeart/2005/8/layout/cycle4#1"/>
    <dgm:cxn modelId="{0B080EDA-84D4-49A6-AD29-1CE343164B4C}" type="presParOf" srcId="{6B5CDC70-3439-43BF-97EE-1D81EE991393}" destId="{CE949429-822A-433F-AFB5-EF782F8A255D}" srcOrd="1" destOrd="0" presId="urn:microsoft.com/office/officeart/2005/8/layout/cycle4#1"/>
    <dgm:cxn modelId="{F0E0FA72-F44F-4932-818A-7497A799C02F}" type="presParOf" srcId="{00E85546-9197-448A-9BA5-4253E6B8C5CD}" destId="{0A4AA687-3FBC-41D9-B7CD-65F30A7106DC}" srcOrd="3" destOrd="0" presId="urn:microsoft.com/office/officeart/2005/8/layout/cycle4#1"/>
    <dgm:cxn modelId="{696EB138-7039-47F4-85EC-543F3BAFFEEF}" type="presParOf" srcId="{0A4AA687-3FBC-41D9-B7CD-65F30A7106DC}" destId="{5FBB6878-29E5-4B60-88D7-D4EFAE2826E5}" srcOrd="0" destOrd="0" presId="urn:microsoft.com/office/officeart/2005/8/layout/cycle4#1"/>
    <dgm:cxn modelId="{24BDBD28-6EA6-4752-B0E6-8F22160D0F90}" type="presParOf" srcId="{0A4AA687-3FBC-41D9-B7CD-65F30A7106DC}" destId="{4FFE910C-04E3-4FBF-9A4A-757BD60AFBAA}" srcOrd="1" destOrd="0" presId="urn:microsoft.com/office/officeart/2005/8/layout/cycle4#1"/>
    <dgm:cxn modelId="{4CEFC382-C829-469C-BC9B-8B59A9F1B272}" type="presParOf" srcId="{00E85546-9197-448A-9BA5-4253E6B8C5CD}" destId="{AEE0503A-8086-47AD-9E23-37DC1FF48EC3}" srcOrd="4" destOrd="0" presId="urn:microsoft.com/office/officeart/2005/8/layout/cycle4#1"/>
    <dgm:cxn modelId="{D99F49D0-FB92-43D2-B35B-86C22AC81A72}" type="presParOf" srcId="{88A5E93E-1727-4EA2-B7DD-ABA4810A3149}" destId="{640FB04E-5FB8-443D-8575-C115C19AC946}" srcOrd="1" destOrd="0" presId="urn:microsoft.com/office/officeart/2005/8/layout/cycle4#1"/>
    <dgm:cxn modelId="{F0A873A1-A99E-4E7B-82D4-093BED629DD5}" type="presParOf" srcId="{640FB04E-5FB8-443D-8575-C115C19AC946}" destId="{8B732ED6-D4F2-4872-85F2-4AA038F26E67}" srcOrd="0" destOrd="0" presId="urn:microsoft.com/office/officeart/2005/8/layout/cycle4#1"/>
    <dgm:cxn modelId="{9146E5AA-89FC-427E-A632-04F006D73DC9}" type="presParOf" srcId="{640FB04E-5FB8-443D-8575-C115C19AC946}" destId="{3E12746E-A927-4827-BCB0-FA06C704BAA3}" srcOrd="1" destOrd="0" presId="urn:microsoft.com/office/officeart/2005/8/layout/cycle4#1"/>
    <dgm:cxn modelId="{DFAA26D8-E229-4E40-97FC-62BE1C7DE5F4}" type="presParOf" srcId="{640FB04E-5FB8-443D-8575-C115C19AC946}" destId="{9ADC461F-D521-4955-8144-657949622AC6}" srcOrd="2" destOrd="0" presId="urn:microsoft.com/office/officeart/2005/8/layout/cycle4#1"/>
    <dgm:cxn modelId="{C5C19AA6-1ED2-4E6D-8868-011CCB03C1AC}" type="presParOf" srcId="{640FB04E-5FB8-443D-8575-C115C19AC946}" destId="{979FA352-0AA0-481C-8544-022DCC0DF3B1}" srcOrd="3" destOrd="0" presId="urn:microsoft.com/office/officeart/2005/8/layout/cycle4#1"/>
    <dgm:cxn modelId="{C3D4E1A7-EC50-44F6-A732-403069AA93D2}" type="presParOf" srcId="{640FB04E-5FB8-443D-8575-C115C19AC946}" destId="{9668AC4D-D119-4D1C-B850-0E2B50CB151C}" srcOrd="4" destOrd="0" presId="urn:microsoft.com/office/officeart/2005/8/layout/cycle4#1"/>
    <dgm:cxn modelId="{83301842-FB0F-49FB-BD53-427B2502FAA8}" type="presParOf" srcId="{88A5E93E-1727-4EA2-B7DD-ABA4810A3149}" destId="{140DBE94-F1E0-4466-8994-BA7DE636A9F2}" srcOrd="2" destOrd="0" presId="urn:microsoft.com/office/officeart/2005/8/layout/cycle4#1"/>
    <dgm:cxn modelId="{C5C0E74D-8AAB-4065-8455-3C36246B40D9}" type="presParOf" srcId="{88A5E93E-1727-4EA2-B7DD-ABA4810A3149}" destId="{FF147BBC-1518-4517-BE8A-B8D33DAB25B3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8DFF6-0BBC-4765-94CE-726AE7249D2C}">
      <dsp:nvSpPr>
        <dsp:cNvPr id="0" name=""/>
        <dsp:cNvSpPr/>
      </dsp:nvSpPr>
      <dsp:spPr>
        <a:xfrm>
          <a:off x="19085" y="329254"/>
          <a:ext cx="1291272" cy="739111"/>
        </a:xfrm>
        <a:prstGeom prst="roundRect">
          <a:avLst>
            <a:gd name="adj" fmla="val 10000"/>
          </a:avLst>
        </a:prstGeom>
        <a:solidFill>
          <a:srgbClr val="025DA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标准引领</a:t>
          </a:r>
        </a:p>
      </dsp:txBody>
      <dsp:txXfrm>
        <a:off x="19085" y="329254"/>
        <a:ext cx="1291272" cy="492740"/>
      </dsp:txXfrm>
    </dsp:sp>
    <dsp:sp modelId="{A527D8D7-AE0F-41E2-B0A5-F384C5C9B908}">
      <dsp:nvSpPr>
        <dsp:cNvPr id="0" name=""/>
        <dsp:cNvSpPr/>
      </dsp:nvSpPr>
      <dsp:spPr>
        <a:xfrm>
          <a:off x="340068" y="803037"/>
          <a:ext cx="1464974" cy="2394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zh-CN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制定江苏省职业学校德育工作先进校标准</a:t>
          </a:r>
        </a:p>
      </dsp:txBody>
      <dsp:txXfrm>
        <a:off x="382976" y="845945"/>
        <a:ext cx="1379158" cy="2308571"/>
      </dsp:txXfrm>
    </dsp:sp>
    <dsp:sp modelId="{21AD7683-4E21-48FB-A2B0-38429FA73B13}">
      <dsp:nvSpPr>
        <dsp:cNvPr id="0" name=""/>
        <dsp:cNvSpPr/>
      </dsp:nvSpPr>
      <dsp:spPr>
        <a:xfrm rot="36972">
          <a:off x="1524029" y="426558"/>
          <a:ext cx="453037" cy="3214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1524032" y="490337"/>
        <a:ext cx="356590" cy="192893"/>
      </dsp:txXfrm>
    </dsp:sp>
    <dsp:sp modelId="{4201241F-A758-4825-9A41-CBED0FF9E993}">
      <dsp:nvSpPr>
        <dsp:cNvPr id="0" name=""/>
        <dsp:cNvSpPr/>
      </dsp:nvSpPr>
      <dsp:spPr>
        <a:xfrm>
          <a:off x="2165096" y="352335"/>
          <a:ext cx="1291272" cy="739111"/>
        </a:xfrm>
        <a:prstGeom prst="roundRect">
          <a:avLst>
            <a:gd name="adj" fmla="val 10000"/>
          </a:avLst>
        </a:prstGeom>
        <a:solidFill>
          <a:srgbClr val="025DA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逐级评审</a:t>
          </a:r>
        </a:p>
      </dsp:txBody>
      <dsp:txXfrm>
        <a:off x="2165096" y="352335"/>
        <a:ext cx="1291272" cy="492740"/>
      </dsp:txXfrm>
    </dsp:sp>
    <dsp:sp modelId="{BFC7A65B-961A-4F69-8CB3-248457E85C87}">
      <dsp:nvSpPr>
        <dsp:cNvPr id="0" name=""/>
        <dsp:cNvSpPr/>
      </dsp:nvSpPr>
      <dsp:spPr>
        <a:xfrm>
          <a:off x="2273220" y="813877"/>
          <a:ext cx="1466511" cy="2394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市级层面初评</a:t>
          </a:r>
          <a:r>
            <a:rPr lang="zh-CN" altLang="en-US" sz="1800" kern="12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， 以评促改，以评促建</a:t>
          </a:r>
          <a:endParaRPr lang="zh-CN" altLang="en-US" sz="1800" kern="1200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316173" y="856830"/>
        <a:ext cx="1380605" cy="2308103"/>
      </dsp:txXfrm>
    </dsp:sp>
    <dsp:sp modelId="{5D27C5B2-FAF5-4B9E-8CE5-8F54D12F7C36}">
      <dsp:nvSpPr>
        <dsp:cNvPr id="0" name=""/>
        <dsp:cNvSpPr/>
      </dsp:nvSpPr>
      <dsp:spPr>
        <a:xfrm>
          <a:off x="3674026" y="437960"/>
          <a:ext cx="461432" cy="3214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3674026" y="502258"/>
        <a:ext cx="364985" cy="192893"/>
      </dsp:txXfrm>
    </dsp:sp>
    <dsp:sp modelId="{6EADA40E-ECF8-4EF2-9B35-A9DD5D6A50D5}">
      <dsp:nvSpPr>
        <dsp:cNvPr id="0" name=""/>
        <dsp:cNvSpPr/>
      </dsp:nvSpPr>
      <dsp:spPr>
        <a:xfrm>
          <a:off x="4326997" y="352335"/>
          <a:ext cx="1291272" cy="739111"/>
        </a:xfrm>
        <a:prstGeom prst="roundRect">
          <a:avLst>
            <a:gd name="adj" fmla="val 10000"/>
          </a:avLst>
        </a:prstGeom>
        <a:solidFill>
          <a:srgbClr val="025DA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客观评价</a:t>
          </a:r>
        </a:p>
      </dsp:txBody>
      <dsp:txXfrm>
        <a:off x="4326997" y="352335"/>
        <a:ext cx="1291272" cy="492740"/>
      </dsp:txXfrm>
    </dsp:sp>
    <dsp:sp modelId="{39BA4712-27E2-4423-ADD6-9F9BD3D8FB35}">
      <dsp:nvSpPr>
        <dsp:cNvPr id="0" name=""/>
        <dsp:cNvSpPr/>
      </dsp:nvSpPr>
      <dsp:spPr>
        <a:xfrm>
          <a:off x="4442991" y="816334"/>
          <a:ext cx="1468357" cy="2394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网络评价、第三方评价</a:t>
          </a:r>
        </a:p>
      </dsp:txBody>
      <dsp:txXfrm>
        <a:off x="4485998" y="859341"/>
        <a:ext cx="1382343" cy="2307995"/>
      </dsp:txXfrm>
    </dsp:sp>
    <dsp:sp modelId="{187E831A-E82C-43E9-8563-B1A28D93D075}">
      <dsp:nvSpPr>
        <dsp:cNvPr id="0" name=""/>
        <dsp:cNvSpPr/>
      </dsp:nvSpPr>
      <dsp:spPr>
        <a:xfrm rot="1438">
          <a:off x="5836157" y="438418"/>
          <a:ext cx="461922" cy="32148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5836157" y="502696"/>
        <a:ext cx="365475" cy="192893"/>
      </dsp:txXfrm>
    </dsp:sp>
    <dsp:sp modelId="{931B2023-1BA7-467E-A039-ACFDF1684E64}">
      <dsp:nvSpPr>
        <dsp:cNvPr id="0" name=""/>
        <dsp:cNvSpPr/>
      </dsp:nvSpPr>
      <dsp:spPr>
        <a:xfrm>
          <a:off x="6489821" y="353239"/>
          <a:ext cx="1291272" cy="739111"/>
        </a:xfrm>
        <a:prstGeom prst="roundRect">
          <a:avLst>
            <a:gd name="adj" fmla="val 10000"/>
          </a:avLst>
        </a:prstGeom>
        <a:solidFill>
          <a:srgbClr val="025DA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altLang="en-US" sz="1500" kern="1200"/>
        </a:p>
      </dsp:txBody>
      <dsp:txXfrm>
        <a:off x="6489821" y="353239"/>
        <a:ext cx="1291272" cy="492740"/>
      </dsp:txXfrm>
    </dsp:sp>
    <dsp:sp modelId="{96A4CE1C-8FAD-4C6D-8170-FA17AD110A6A}">
      <dsp:nvSpPr>
        <dsp:cNvPr id="0" name=""/>
        <dsp:cNvSpPr/>
      </dsp:nvSpPr>
      <dsp:spPr>
        <a:xfrm>
          <a:off x="6679799" y="798258"/>
          <a:ext cx="1448200" cy="2390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书面评审、现场评审相结合</a:t>
          </a:r>
        </a:p>
      </dsp:txBody>
      <dsp:txXfrm>
        <a:off x="6722215" y="840674"/>
        <a:ext cx="1363368" cy="2305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#1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26.jpeg"/><Relationship Id="rId24" Type="http://schemas.openxmlformats.org/officeDocument/2006/relationships/image" Target="../media/image25.jpeg"/><Relationship Id="rId23" Type="http://schemas.openxmlformats.org/officeDocument/2006/relationships/image" Target="../media/image24.jpeg"/><Relationship Id="rId22" Type="http://schemas.openxmlformats.org/officeDocument/2006/relationships/image" Target="../media/image23.jpeg"/><Relationship Id="rId21" Type="http://schemas.openxmlformats.org/officeDocument/2006/relationships/image" Target="../media/image22.jpeg"/><Relationship Id="rId20" Type="http://schemas.openxmlformats.org/officeDocument/2006/relationships/image" Target="../media/image21.jpeg"/><Relationship Id="rId2" Type="http://schemas.openxmlformats.org/officeDocument/2006/relationships/image" Target="../media/image3.png"/><Relationship Id="rId19" Type="http://schemas.openxmlformats.org/officeDocument/2006/relationships/image" Target="../media/image20.jpeg"/><Relationship Id="rId18" Type="http://schemas.openxmlformats.org/officeDocument/2006/relationships/image" Target="../media/image19.jpeg"/><Relationship Id="rId17" Type="http://schemas.openxmlformats.org/officeDocument/2006/relationships/image" Target="../media/image18.jpeg"/><Relationship Id="rId16" Type="http://schemas.openxmlformats.org/officeDocument/2006/relationships/image" Target="../media/image17.jpeg"/><Relationship Id="rId15" Type="http://schemas.openxmlformats.org/officeDocument/2006/relationships/image" Target="../media/image16.jpeg"/><Relationship Id="rId14" Type="http://schemas.openxmlformats.org/officeDocument/2006/relationships/image" Target="../media/image15.jpeg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Relationship Id="rId3" Type="http://schemas.openxmlformats.org/officeDocument/2006/relationships/image" Target="../media/image86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3" Type="http://schemas.openxmlformats.org/officeDocument/2006/relationships/image" Target="../media/image106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7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8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2.jpeg"/><Relationship Id="rId3" Type="http://schemas.openxmlformats.org/officeDocument/2006/relationships/image" Target="../media/image121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7.png"/><Relationship Id="rId3" Type="http://schemas.openxmlformats.org/officeDocument/2006/relationships/image" Target="../media/image126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9.jpeg"/><Relationship Id="rId3" Type="http://schemas.openxmlformats.org/officeDocument/2006/relationships/image" Target="../media/image128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jpeg"/><Relationship Id="rId8" Type="http://schemas.openxmlformats.org/officeDocument/2006/relationships/image" Target="../media/image138.jpeg"/><Relationship Id="rId7" Type="http://schemas.openxmlformats.org/officeDocument/2006/relationships/image" Target="../media/image137.png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43.jpeg"/><Relationship Id="rId12" Type="http://schemas.openxmlformats.org/officeDocument/2006/relationships/image" Target="../media/image142.png"/><Relationship Id="rId11" Type="http://schemas.openxmlformats.org/officeDocument/2006/relationships/image" Target="../media/image141.png"/><Relationship Id="rId10" Type="http://schemas.openxmlformats.org/officeDocument/2006/relationships/image" Target="../media/image140.jpeg"/><Relationship Id="rId1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144.png"/><Relationship Id="rId3" Type="http://schemas.openxmlformats.org/officeDocument/2006/relationships/tags" Target="../tags/tag1.xml"/><Relationship Id="rId2" Type="http://schemas.openxmlformats.org/officeDocument/2006/relationships/image" Target="../media/image69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46.jpeg"/><Relationship Id="rId12" Type="http://schemas.openxmlformats.org/officeDocument/2006/relationships/image" Target="../media/image145.jpe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3" Type="http://schemas.openxmlformats.org/officeDocument/2006/relationships/image" Target="../media/image148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5.png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microsoft.com/office/2007/relationships/hdphoto" Target="../media/hdphoto1.wdp"/><Relationship Id="rId3" Type="http://schemas.openxmlformats.org/officeDocument/2006/relationships/image" Target="../media/image162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3" Type="http://schemas.openxmlformats.org/officeDocument/2006/relationships/image" Target="../media/image166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9.jpeg"/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image" Target="../media/image1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1.png"/><Relationship Id="rId3" Type="http://schemas.openxmlformats.org/officeDocument/2006/relationships/image" Target="../media/image18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2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9.jpeg"/><Relationship Id="rId8" Type="http://schemas.openxmlformats.org/officeDocument/2006/relationships/image" Target="../media/image188.jpeg"/><Relationship Id="rId7" Type="http://schemas.openxmlformats.org/officeDocument/2006/relationships/image" Target="../media/image187.jpeg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3" Type="http://schemas.openxmlformats.org/officeDocument/2006/relationships/image" Target="../media/image183.jpeg"/><Relationship Id="rId2" Type="http://schemas.openxmlformats.org/officeDocument/2006/relationships/image" Target="../media/image6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90.jpeg"/><Relationship Id="rId1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image" Target="../media/image191.jpeg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3" Type="http://schemas.openxmlformats.org/officeDocument/2006/relationships/image" Target="../media/image196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Relationship Id="rId3" Type="http://schemas.openxmlformats.org/officeDocument/2006/relationships/image" Target="../media/image199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9.png"/><Relationship Id="rId8" Type="http://schemas.openxmlformats.org/officeDocument/2006/relationships/image" Target="../media/image208.png"/><Relationship Id="rId7" Type="http://schemas.openxmlformats.org/officeDocument/2006/relationships/image" Target="../media/image207.png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3" Type="http://schemas.openxmlformats.org/officeDocument/2006/relationships/image" Target="../media/image203.png"/><Relationship Id="rId2" Type="http://schemas.openxmlformats.org/officeDocument/2006/relationships/image" Target="../media/image6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4.png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3" Type="http://schemas.openxmlformats.org/officeDocument/2006/relationships/image" Target="../media/image210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3" Type="http://schemas.openxmlformats.org/officeDocument/2006/relationships/image" Target="../media/image215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3" Type="http://schemas.openxmlformats.org/officeDocument/2006/relationships/image" Target="../media/image218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 descr="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7904" y="2406254"/>
            <a:ext cx="866775" cy="36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图片 84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79" y="2336006"/>
            <a:ext cx="7393781" cy="4822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5" y="2406254"/>
            <a:ext cx="7394972" cy="3583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266" y="2324100"/>
            <a:ext cx="2018109" cy="44529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8" name="长光2"/>
          <p:cNvGrpSpPr/>
          <p:nvPr/>
        </p:nvGrpSpPr>
        <p:grpSpPr>
          <a:xfrm>
            <a:off x="-1169194" y="2513410"/>
            <a:ext cx="11455004" cy="121444"/>
            <a:chOff x="-2699391" y="3321583"/>
            <a:chExt cx="14617624" cy="415946"/>
          </a:xfrm>
        </p:grpSpPr>
        <p:sp>
          <p:nvSpPr>
            <p:cNvPr id="89" name="椭圆 88"/>
            <p:cNvSpPr/>
            <p:nvPr/>
          </p:nvSpPr>
          <p:spPr>
            <a:xfrm>
              <a:off x="-2699391" y="3321583"/>
              <a:ext cx="14617624" cy="415946"/>
            </a:xfrm>
            <a:prstGeom prst="ellipse">
              <a:avLst/>
            </a:prstGeom>
            <a:gradFill flip="none" rotWithShape="1">
              <a:gsLst>
                <a:gs pos="100000">
                  <a:schemeClr val="tx2">
                    <a:lumMod val="75000"/>
                    <a:alpha val="0"/>
                  </a:schemeClr>
                </a:gs>
                <a:gs pos="0">
                  <a:schemeClr val="tx2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>
                <a:solidFill>
                  <a:prstClr val="white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351192" y="3436842"/>
              <a:ext cx="6516458" cy="185428"/>
            </a:xfrm>
            <a:prstGeom prst="ellipse">
              <a:avLst/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  <a:alpha val="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guangmang3"/>
          <p:cNvGrpSpPr/>
          <p:nvPr/>
        </p:nvGrpSpPr>
        <p:grpSpPr>
          <a:xfrm rot="-1194376" flipH="1">
            <a:off x="4544616" y="2025254"/>
            <a:ext cx="13097" cy="1092994"/>
            <a:chOff x="5305" y="-2268"/>
            <a:chExt cx="58" cy="8118"/>
          </a:xfrm>
        </p:grpSpPr>
        <p:grpSp>
          <p:nvGrpSpPr>
            <p:cNvPr id="16394" name="Group 108"/>
            <p:cNvGrpSpPr/>
            <p:nvPr/>
          </p:nvGrpSpPr>
          <p:grpSpPr>
            <a:xfrm rot="4912194">
              <a:off x="3130" y="1814"/>
              <a:ext cx="4400" cy="44"/>
              <a:chOff x="-181" y="1270"/>
              <a:chExt cx="3900" cy="136"/>
            </a:xfrm>
          </p:grpSpPr>
          <p:sp>
            <p:nvSpPr>
              <p:cNvPr id="16395" name="Rectangle 109"/>
              <p:cNvSpPr/>
              <p:nvPr/>
            </p:nvSpPr>
            <p:spPr>
              <a:xfrm rot="-2892361">
                <a:off x="1746" y="-612"/>
                <a:ext cx="92" cy="3855"/>
              </a:xfrm>
              <a:prstGeom prst="rect">
                <a:avLst/>
              </a:prstGeom>
              <a:gradFill rotWithShape="1">
                <a:gsLst>
                  <a:gs pos="0">
                    <a:srgbClr val="77ADFD">
                      <a:alpha val="17998"/>
                    </a:srgbClr>
                  </a:gs>
                  <a:gs pos="100000">
                    <a:srgbClr val="37507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96" name="Rectangle 110"/>
              <p:cNvSpPr/>
              <p:nvPr/>
            </p:nvSpPr>
            <p:spPr>
              <a:xfrm rot="2892361" flipH="1">
                <a:off x="1701" y="-568"/>
                <a:ext cx="92" cy="3855"/>
              </a:xfrm>
              <a:prstGeom prst="rect">
                <a:avLst/>
              </a:prstGeom>
              <a:gradFill rotWithShape="1">
                <a:gsLst>
                  <a:gs pos="0">
                    <a:srgbClr val="77ADFD">
                      <a:alpha val="17998"/>
                    </a:srgbClr>
                  </a:gs>
                  <a:gs pos="100000">
                    <a:srgbClr val="37507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397" name="Group 111"/>
            <p:cNvGrpSpPr/>
            <p:nvPr/>
          </p:nvGrpSpPr>
          <p:grpSpPr>
            <a:xfrm>
              <a:off x="5305" y="-2268"/>
              <a:ext cx="58" cy="8118"/>
              <a:chOff x="5305" y="-2268"/>
              <a:chExt cx="58" cy="8118"/>
            </a:xfrm>
          </p:grpSpPr>
          <p:grpSp>
            <p:nvGrpSpPr>
              <p:cNvPr id="16398" name="Group 112"/>
              <p:cNvGrpSpPr/>
              <p:nvPr/>
            </p:nvGrpSpPr>
            <p:grpSpPr>
              <a:xfrm rot="7938615">
                <a:off x="3141" y="1794"/>
                <a:ext cx="4400" cy="44"/>
                <a:chOff x="-181" y="1270"/>
                <a:chExt cx="3900" cy="136"/>
              </a:xfrm>
            </p:grpSpPr>
            <p:sp>
              <p:nvSpPr>
                <p:cNvPr id="16399" name="Rectangle 113"/>
                <p:cNvSpPr/>
                <p:nvPr/>
              </p:nvSpPr>
              <p:spPr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00" name="Rectangle 114"/>
                <p:cNvSpPr/>
                <p:nvPr/>
              </p:nvSpPr>
              <p:spPr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6401" name="Group 115"/>
              <p:cNvGrpSpPr/>
              <p:nvPr/>
            </p:nvGrpSpPr>
            <p:grpSpPr>
              <a:xfrm rot="6247136">
                <a:off x="1270" y="1767"/>
                <a:ext cx="8118" cy="48"/>
                <a:chOff x="-181" y="1270"/>
                <a:chExt cx="3900" cy="136"/>
              </a:xfrm>
            </p:grpSpPr>
            <p:sp>
              <p:nvSpPr>
                <p:cNvPr id="16402" name="Rectangle 116"/>
                <p:cNvSpPr/>
                <p:nvPr/>
              </p:nvSpPr>
              <p:spPr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03" name="Rectangle 117"/>
                <p:cNvSpPr/>
                <p:nvPr/>
              </p:nvSpPr>
              <p:spPr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102" name="guangmang3"/>
          <p:cNvGrpSpPr/>
          <p:nvPr/>
        </p:nvGrpSpPr>
        <p:grpSpPr>
          <a:xfrm rot="605624" flipH="1">
            <a:off x="4544616" y="2025254"/>
            <a:ext cx="13097" cy="1092994"/>
            <a:chOff x="5305" y="-2268"/>
            <a:chExt cx="58" cy="8118"/>
          </a:xfrm>
        </p:grpSpPr>
        <p:grpSp>
          <p:nvGrpSpPr>
            <p:cNvPr id="16405" name="Group 108"/>
            <p:cNvGrpSpPr/>
            <p:nvPr/>
          </p:nvGrpSpPr>
          <p:grpSpPr>
            <a:xfrm rot="4912194">
              <a:off x="3130" y="1814"/>
              <a:ext cx="4400" cy="44"/>
              <a:chOff x="-181" y="1270"/>
              <a:chExt cx="3900" cy="136"/>
            </a:xfrm>
          </p:grpSpPr>
          <p:sp>
            <p:nvSpPr>
              <p:cNvPr id="16406" name="Rectangle 109"/>
              <p:cNvSpPr/>
              <p:nvPr/>
            </p:nvSpPr>
            <p:spPr>
              <a:xfrm rot="-2892361">
                <a:off x="1746" y="-612"/>
                <a:ext cx="92" cy="3855"/>
              </a:xfrm>
              <a:prstGeom prst="rect">
                <a:avLst/>
              </a:prstGeom>
              <a:gradFill rotWithShape="1">
                <a:gsLst>
                  <a:gs pos="0">
                    <a:srgbClr val="77ADFD">
                      <a:alpha val="17998"/>
                    </a:srgbClr>
                  </a:gs>
                  <a:gs pos="100000">
                    <a:srgbClr val="37507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407" name="Rectangle 110"/>
              <p:cNvSpPr/>
              <p:nvPr/>
            </p:nvSpPr>
            <p:spPr>
              <a:xfrm rot="2892361" flipH="1">
                <a:off x="1701" y="-568"/>
                <a:ext cx="92" cy="3855"/>
              </a:xfrm>
              <a:prstGeom prst="rect">
                <a:avLst/>
              </a:prstGeom>
              <a:gradFill rotWithShape="1">
                <a:gsLst>
                  <a:gs pos="0">
                    <a:srgbClr val="77ADFD">
                      <a:alpha val="17998"/>
                    </a:srgbClr>
                  </a:gs>
                  <a:gs pos="100000">
                    <a:srgbClr val="37507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408" name="Group 111"/>
            <p:cNvGrpSpPr/>
            <p:nvPr/>
          </p:nvGrpSpPr>
          <p:grpSpPr>
            <a:xfrm>
              <a:off x="5305" y="-2268"/>
              <a:ext cx="58" cy="8118"/>
              <a:chOff x="5305" y="-2268"/>
              <a:chExt cx="58" cy="8118"/>
            </a:xfrm>
          </p:grpSpPr>
          <p:grpSp>
            <p:nvGrpSpPr>
              <p:cNvPr id="16409" name="Group 112"/>
              <p:cNvGrpSpPr/>
              <p:nvPr/>
            </p:nvGrpSpPr>
            <p:grpSpPr>
              <a:xfrm rot="7938615">
                <a:off x="3141" y="1794"/>
                <a:ext cx="4400" cy="44"/>
                <a:chOff x="-181" y="1270"/>
                <a:chExt cx="3900" cy="136"/>
              </a:xfrm>
            </p:grpSpPr>
            <p:sp>
              <p:nvSpPr>
                <p:cNvPr id="16410" name="Rectangle 113"/>
                <p:cNvSpPr/>
                <p:nvPr/>
              </p:nvSpPr>
              <p:spPr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11" name="Rectangle 114"/>
                <p:cNvSpPr/>
                <p:nvPr/>
              </p:nvSpPr>
              <p:spPr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6412" name="Group 115"/>
              <p:cNvGrpSpPr/>
              <p:nvPr/>
            </p:nvGrpSpPr>
            <p:grpSpPr>
              <a:xfrm rot="6247136">
                <a:off x="1270" y="1767"/>
                <a:ext cx="8118" cy="48"/>
                <a:chOff x="-181" y="1270"/>
                <a:chExt cx="3900" cy="136"/>
              </a:xfrm>
            </p:grpSpPr>
            <p:sp>
              <p:nvSpPr>
                <p:cNvPr id="16413" name="Rectangle 116"/>
                <p:cNvSpPr/>
                <p:nvPr/>
              </p:nvSpPr>
              <p:spPr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14" name="Rectangle 117"/>
                <p:cNvSpPr/>
                <p:nvPr/>
              </p:nvSpPr>
              <p:spPr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8"/>
                      </a:srgbClr>
                    </a:gs>
                    <a:gs pos="100000">
                      <a:srgbClr val="37507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10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3" name="星光"/>
          <p:cNvGrpSpPr/>
          <p:nvPr/>
        </p:nvGrpSpPr>
        <p:grpSpPr>
          <a:xfrm>
            <a:off x="3411138" y="1525605"/>
            <a:ext cx="2279412" cy="2092291"/>
            <a:chOff x="-1000550" y="-1374850"/>
            <a:chExt cx="7775575" cy="7775575"/>
          </a:xfrm>
          <a:effectLst>
            <a:outerShdw blurRad="355600" algn="ctr" rotWithShape="0">
              <a:srgbClr val="3F6CEB"/>
            </a:outerShdw>
          </a:effectLst>
        </p:grpSpPr>
        <p:grpSp>
          <p:nvGrpSpPr>
            <p:cNvPr id="4" name="Group 107"/>
            <p:cNvGrpSpPr/>
            <p:nvPr/>
          </p:nvGrpSpPr>
          <p:grpSpPr bwMode="auto">
            <a:xfrm rot="20405624" flipH="1">
              <a:off x="2878077" y="-404859"/>
              <a:ext cx="71438" cy="5726113"/>
              <a:chOff x="5305" y="-2268"/>
              <a:chExt cx="58" cy="8118"/>
            </a:xfrm>
          </p:grpSpPr>
          <p:grpSp>
            <p:nvGrpSpPr>
              <p:cNvPr id="74" name="Group 108"/>
              <p:cNvGrpSpPr/>
              <p:nvPr/>
            </p:nvGrpSpPr>
            <p:grpSpPr bwMode="auto">
              <a:xfrm rot="4912194">
                <a:off x="3130" y="1814"/>
                <a:ext cx="4400" cy="44"/>
                <a:chOff x="-181" y="1270"/>
                <a:chExt cx="3900" cy="136"/>
              </a:xfrm>
            </p:grpSpPr>
            <p:sp>
              <p:nvSpPr>
                <p:cNvPr id="82" name="Rectangle 109"/>
                <p:cNvSpPr>
                  <a:spLocks noChangeArrowheads="1"/>
                </p:cNvSpPr>
                <p:nvPr/>
              </p:nvSpPr>
              <p:spPr bwMode="auto"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9"/>
                      </a:srgbClr>
                    </a:gs>
                    <a:gs pos="100000">
                      <a:srgbClr val="77ADFD">
                        <a:gamma/>
                        <a:shade val="46275"/>
                        <a:invGamma/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Rectangle 110"/>
                <p:cNvSpPr>
                  <a:spLocks noChangeArrowheads="1"/>
                </p:cNvSpPr>
                <p:nvPr/>
              </p:nvSpPr>
              <p:spPr bwMode="auto"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9"/>
                      </a:srgbClr>
                    </a:gs>
                    <a:gs pos="100000">
                      <a:srgbClr val="77ADFD">
                        <a:gamma/>
                        <a:shade val="46275"/>
                        <a:invGamma/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noProof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5" name="Group 111"/>
              <p:cNvGrpSpPr/>
              <p:nvPr/>
            </p:nvGrpSpPr>
            <p:grpSpPr bwMode="auto">
              <a:xfrm>
                <a:off x="5305" y="-2268"/>
                <a:ext cx="58" cy="8118"/>
                <a:chOff x="5305" y="-2268"/>
                <a:chExt cx="58" cy="8118"/>
              </a:xfrm>
            </p:grpSpPr>
            <p:grpSp>
              <p:nvGrpSpPr>
                <p:cNvPr id="76" name="Group 112"/>
                <p:cNvGrpSpPr/>
                <p:nvPr/>
              </p:nvGrpSpPr>
              <p:grpSpPr bwMode="auto">
                <a:xfrm rot="7938615">
                  <a:off x="3141" y="1794"/>
                  <a:ext cx="4400" cy="44"/>
                  <a:chOff x="-181" y="1270"/>
                  <a:chExt cx="3900" cy="136"/>
                </a:xfrm>
              </p:grpSpPr>
              <p:sp>
                <p:nvSpPr>
                  <p:cNvPr id="80" name="Rectangle 113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Rectangle 114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77" name="Group 115"/>
                <p:cNvGrpSpPr/>
                <p:nvPr/>
              </p:nvGrpSpPr>
              <p:grpSpPr bwMode="auto">
                <a:xfrm rot="6247136">
                  <a:off x="1270" y="1767"/>
                  <a:ext cx="8118" cy="48"/>
                  <a:chOff x="-181" y="1270"/>
                  <a:chExt cx="3900" cy="136"/>
                </a:xfrm>
              </p:grpSpPr>
              <p:sp>
                <p:nvSpPr>
                  <p:cNvPr id="78" name="Rectangle 116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Rectangle 117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Group 118"/>
            <p:cNvGrpSpPr/>
            <p:nvPr/>
          </p:nvGrpSpPr>
          <p:grpSpPr bwMode="auto">
            <a:xfrm rot="3389031">
              <a:off x="2890777" y="800054"/>
              <a:ext cx="73026" cy="3384550"/>
              <a:chOff x="5305" y="-2268"/>
              <a:chExt cx="58" cy="8118"/>
            </a:xfrm>
          </p:grpSpPr>
          <p:grpSp>
            <p:nvGrpSpPr>
              <p:cNvPr id="64" name="Group 119"/>
              <p:cNvGrpSpPr/>
              <p:nvPr/>
            </p:nvGrpSpPr>
            <p:grpSpPr bwMode="auto">
              <a:xfrm rot="4912194">
                <a:off x="3130" y="1814"/>
                <a:ext cx="4400" cy="44"/>
                <a:chOff x="-181" y="1270"/>
                <a:chExt cx="3900" cy="136"/>
              </a:xfrm>
            </p:grpSpPr>
            <p:sp>
              <p:nvSpPr>
                <p:cNvPr id="72" name="Rectangle 120"/>
                <p:cNvSpPr>
                  <a:spLocks noChangeArrowheads="1"/>
                </p:cNvSpPr>
                <p:nvPr/>
              </p:nvSpPr>
              <p:spPr bwMode="auto">
                <a:xfrm rot="-2892361">
                  <a:off x="1746" y="-612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9"/>
                      </a:srgbClr>
                    </a:gs>
                    <a:gs pos="100000">
                      <a:srgbClr val="77ADFD">
                        <a:gamma/>
                        <a:shade val="46275"/>
                        <a:invGamma/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Rectangle 121"/>
                <p:cNvSpPr>
                  <a:spLocks noChangeArrowheads="1"/>
                </p:cNvSpPr>
                <p:nvPr/>
              </p:nvSpPr>
              <p:spPr bwMode="auto">
                <a:xfrm rot="2892361" flipH="1">
                  <a:off x="1701" y="-568"/>
                  <a:ext cx="92" cy="3855"/>
                </a:xfrm>
                <a:prstGeom prst="rect">
                  <a:avLst/>
                </a:prstGeom>
                <a:gradFill rotWithShape="1">
                  <a:gsLst>
                    <a:gs pos="0">
                      <a:srgbClr val="77ADFD">
                        <a:alpha val="17999"/>
                      </a:srgbClr>
                    </a:gs>
                    <a:gs pos="100000">
                      <a:srgbClr val="77ADFD">
                        <a:gamma/>
                        <a:shade val="46275"/>
                        <a:invGamma/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00" noProof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" name="Group 122"/>
              <p:cNvGrpSpPr/>
              <p:nvPr/>
            </p:nvGrpSpPr>
            <p:grpSpPr bwMode="auto">
              <a:xfrm>
                <a:off x="5305" y="-2268"/>
                <a:ext cx="58" cy="8118"/>
                <a:chOff x="5305" y="-2268"/>
                <a:chExt cx="58" cy="8118"/>
              </a:xfrm>
            </p:grpSpPr>
            <p:grpSp>
              <p:nvGrpSpPr>
                <p:cNvPr id="66" name="Group 123"/>
                <p:cNvGrpSpPr/>
                <p:nvPr/>
              </p:nvGrpSpPr>
              <p:grpSpPr bwMode="auto">
                <a:xfrm rot="7938615">
                  <a:off x="3141" y="1794"/>
                  <a:ext cx="4400" cy="44"/>
                  <a:chOff x="-181" y="1270"/>
                  <a:chExt cx="3900" cy="136"/>
                </a:xfrm>
              </p:grpSpPr>
              <p:sp>
                <p:nvSpPr>
                  <p:cNvPr id="70" name="Rectangle 124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Rectangle 125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67" name="Group 126"/>
                <p:cNvGrpSpPr/>
                <p:nvPr/>
              </p:nvGrpSpPr>
              <p:grpSpPr bwMode="auto">
                <a:xfrm rot="6247136">
                  <a:off x="1270" y="1767"/>
                  <a:ext cx="8118" cy="48"/>
                  <a:chOff x="-181" y="1270"/>
                  <a:chExt cx="3900" cy="136"/>
                </a:xfrm>
              </p:grpSpPr>
              <p:sp>
                <p:nvSpPr>
                  <p:cNvPr id="68" name="Rectangle 127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" name="Rectangle 128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" name="Group 129"/>
            <p:cNvGrpSpPr/>
            <p:nvPr/>
          </p:nvGrpSpPr>
          <p:grpSpPr bwMode="auto">
            <a:xfrm>
              <a:off x="646053" y="268241"/>
              <a:ext cx="4537075" cy="4537075"/>
              <a:chOff x="4445" y="1633"/>
              <a:chExt cx="2858" cy="2858"/>
            </a:xfrm>
          </p:grpSpPr>
          <p:sp>
            <p:nvSpPr>
              <p:cNvPr id="57" name="Oval 130"/>
              <p:cNvSpPr>
                <a:spLocks noChangeArrowheads="1"/>
              </p:cNvSpPr>
              <p:nvPr/>
            </p:nvSpPr>
            <p:spPr bwMode="auto">
              <a:xfrm>
                <a:off x="4445" y="1633"/>
                <a:ext cx="2858" cy="2858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2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Oval 131"/>
              <p:cNvSpPr>
                <a:spLocks noChangeArrowheads="1"/>
              </p:cNvSpPr>
              <p:nvPr/>
            </p:nvSpPr>
            <p:spPr bwMode="auto">
              <a:xfrm>
                <a:off x="4673" y="1905"/>
                <a:ext cx="2313" cy="2313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8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Oval 132"/>
              <p:cNvSpPr>
                <a:spLocks noChangeArrowheads="1"/>
              </p:cNvSpPr>
              <p:nvPr/>
            </p:nvSpPr>
            <p:spPr bwMode="auto">
              <a:xfrm>
                <a:off x="4944" y="2086"/>
                <a:ext cx="1904" cy="1904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16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Oval 133"/>
              <p:cNvSpPr>
                <a:spLocks noChangeArrowheads="1"/>
              </p:cNvSpPr>
              <p:nvPr/>
            </p:nvSpPr>
            <p:spPr bwMode="auto">
              <a:xfrm>
                <a:off x="5126" y="2358"/>
                <a:ext cx="1405" cy="1405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24001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Oval 134"/>
              <p:cNvSpPr>
                <a:spLocks noChangeArrowheads="1"/>
              </p:cNvSpPr>
              <p:nvPr/>
            </p:nvSpPr>
            <p:spPr bwMode="auto">
              <a:xfrm>
                <a:off x="5398" y="2540"/>
                <a:ext cx="951" cy="951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34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Oval 135"/>
              <p:cNvSpPr>
                <a:spLocks noChangeArrowheads="1"/>
              </p:cNvSpPr>
              <p:nvPr/>
            </p:nvSpPr>
            <p:spPr bwMode="auto">
              <a:xfrm>
                <a:off x="5579" y="2767"/>
                <a:ext cx="588" cy="588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44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Oval 136"/>
              <p:cNvSpPr>
                <a:spLocks noChangeArrowheads="1"/>
              </p:cNvSpPr>
              <p:nvPr/>
            </p:nvSpPr>
            <p:spPr bwMode="auto">
              <a:xfrm>
                <a:off x="5670" y="28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5197FD">
                      <a:alpha val="56000"/>
                    </a:srgbClr>
                  </a:gs>
                  <a:gs pos="100000">
                    <a:srgbClr val="5197FD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37"/>
            <p:cNvGrpSpPr/>
            <p:nvPr/>
          </p:nvGrpSpPr>
          <p:grpSpPr bwMode="auto">
            <a:xfrm rot="2412997">
              <a:off x="1965265" y="838154"/>
              <a:ext cx="1965325" cy="3325813"/>
              <a:chOff x="1052" y="-61"/>
              <a:chExt cx="2132" cy="3607"/>
            </a:xfrm>
          </p:grpSpPr>
          <p:grpSp>
            <p:nvGrpSpPr>
              <p:cNvPr id="35" name="Group 138"/>
              <p:cNvGrpSpPr/>
              <p:nvPr/>
            </p:nvGrpSpPr>
            <p:grpSpPr bwMode="auto">
              <a:xfrm rot="20405624" flipH="1">
                <a:off x="2087" y="-61"/>
                <a:ext cx="45" cy="3607"/>
                <a:chOff x="5305" y="-2268"/>
                <a:chExt cx="58" cy="8118"/>
              </a:xfrm>
            </p:grpSpPr>
            <p:grpSp>
              <p:nvGrpSpPr>
                <p:cNvPr id="47" name="Group 139"/>
                <p:cNvGrpSpPr/>
                <p:nvPr/>
              </p:nvGrpSpPr>
              <p:grpSpPr bwMode="auto">
                <a:xfrm rot="4912194">
                  <a:off x="3130" y="1814"/>
                  <a:ext cx="4400" cy="44"/>
                  <a:chOff x="-181" y="1270"/>
                  <a:chExt cx="3900" cy="136"/>
                </a:xfrm>
              </p:grpSpPr>
              <p:sp>
                <p:nvSpPr>
                  <p:cNvPr id="55" name="Rectangle 140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Rectangle 141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8" name="Group 142"/>
                <p:cNvGrpSpPr/>
                <p:nvPr/>
              </p:nvGrpSpPr>
              <p:grpSpPr bwMode="auto">
                <a:xfrm>
                  <a:off x="5305" y="-2268"/>
                  <a:ext cx="58" cy="8118"/>
                  <a:chOff x="5305" y="-2268"/>
                  <a:chExt cx="58" cy="8118"/>
                </a:xfrm>
              </p:grpSpPr>
              <p:grpSp>
                <p:nvGrpSpPr>
                  <p:cNvPr id="49" name="Group 143"/>
                  <p:cNvGrpSpPr/>
                  <p:nvPr/>
                </p:nvGrpSpPr>
                <p:grpSpPr bwMode="auto">
                  <a:xfrm rot="7938615">
                    <a:off x="3141" y="1794"/>
                    <a:ext cx="4400" cy="44"/>
                    <a:chOff x="-181" y="1270"/>
                    <a:chExt cx="3900" cy="136"/>
                  </a:xfrm>
                </p:grpSpPr>
                <p:sp>
                  <p:nvSpPr>
                    <p:cNvPr id="53" name="Rectangle 144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4" name="Rectangle 145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50" name="Group 146"/>
                  <p:cNvGrpSpPr/>
                  <p:nvPr/>
                </p:nvGrpSpPr>
                <p:grpSpPr bwMode="auto">
                  <a:xfrm rot="6247136">
                    <a:off x="1270" y="1767"/>
                    <a:ext cx="8118" cy="48"/>
                    <a:chOff x="-181" y="1270"/>
                    <a:chExt cx="3900" cy="136"/>
                  </a:xfrm>
                </p:grpSpPr>
                <p:sp>
                  <p:nvSpPr>
                    <p:cNvPr id="51" name="Rectangle 147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2" name="Rectangle 148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6" name="Group 149"/>
              <p:cNvGrpSpPr/>
              <p:nvPr/>
            </p:nvGrpSpPr>
            <p:grpSpPr bwMode="auto">
              <a:xfrm rot="3389031">
                <a:off x="2095" y="698"/>
                <a:ext cx="46" cy="2132"/>
                <a:chOff x="5305" y="-2268"/>
                <a:chExt cx="58" cy="8118"/>
              </a:xfrm>
            </p:grpSpPr>
            <p:grpSp>
              <p:nvGrpSpPr>
                <p:cNvPr id="37" name="Group 150"/>
                <p:cNvGrpSpPr/>
                <p:nvPr/>
              </p:nvGrpSpPr>
              <p:grpSpPr bwMode="auto">
                <a:xfrm rot="4912194">
                  <a:off x="3130" y="1814"/>
                  <a:ext cx="4400" cy="44"/>
                  <a:chOff x="-181" y="1270"/>
                  <a:chExt cx="3900" cy="136"/>
                </a:xfrm>
              </p:grpSpPr>
              <p:sp>
                <p:nvSpPr>
                  <p:cNvPr id="45" name="Rectangle 151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Rectangle 152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8" name="Group 153"/>
                <p:cNvGrpSpPr/>
                <p:nvPr/>
              </p:nvGrpSpPr>
              <p:grpSpPr bwMode="auto">
                <a:xfrm>
                  <a:off x="5305" y="-2268"/>
                  <a:ext cx="58" cy="8118"/>
                  <a:chOff x="5305" y="-2268"/>
                  <a:chExt cx="58" cy="8118"/>
                </a:xfrm>
              </p:grpSpPr>
              <p:grpSp>
                <p:nvGrpSpPr>
                  <p:cNvPr id="39" name="Group 154"/>
                  <p:cNvGrpSpPr/>
                  <p:nvPr/>
                </p:nvGrpSpPr>
                <p:grpSpPr bwMode="auto">
                  <a:xfrm rot="7938615">
                    <a:off x="3141" y="1794"/>
                    <a:ext cx="4400" cy="44"/>
                    <a:chOff x="-181" y="1270"/>
                    <a:chExt cx="3900" cy="136"/>
                  </a:xfrm>
                </p:grpSpPr>
                <p:sp>
                  <p:nvSpPr>
                    <p:cNvPr id="43" name="Rectangle 155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" name="Rectangle 156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0" name="Group 157"/>
                  <p:cNvGrpSpPr/>
                  <p:nvPr/>
                </p:nvGrpSpPr>
                <p:grpSpPr bwMode="auto">
                  <a:xfrm rot="6247136">
                    <a:off x="1270" y="1767"/>
                    <a:ext cx="8118" cy="48"/>
                    <a:chOff x="-181" y="1270"/>
                    <a:chExt cx="3900" cy="136"/>
                  </a:xfrm>
                </p:grpSpPr>
                <p:sp>
                  <p:nvSpPr>
                    <p:cNvPr id="41" name="Rectangle 158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2" name="Rectangle 159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8" name="Group 160"/>
            <p:cNvGrpSpPr/>
            <p:nvPr/>
          </p:nvGrpSpPr>
          <p:grpSpPr bwMode="auto">
            <a:xfrm rot="370324">
              <a:off x="1870015" y="627016"/>
              <a:ext cx="2178049" cy="3686175"/>
              <a:chOff x="1052" y="-61"/>
              <a:chExt cx="2132" cy="3607"/>
            </a:xfrm>
          </p:grpSpPr>
          <p:grpSp>
            <p:nvGrpSpPr>
              <p:cNvPr id="13" name="Group 161"/>
              <p:cNvGrpSpPr/>
              <p:nvPr/>
            </p:nvGrpSpPr>
            <p:grpSpPr bwMode="auto">
              <a:xfrm rot="20405624" flipH="1">
                <a:off x="2087" y="-61"/>
                <a:ext cx="45" cy="3607"/>
                <a:chOff x="5305" y="-2268"/>
                <a:chExt cx="58" cy="8118"/>
              </a:xfrm>
            </p:grpSpPr>
            <p:grpSp>
              <p:nvGrpSpPr>
                <p:cNvPr id="25" name="Group 162"/>
                <p:cNvGrpSpPr/>
                <p:nvPr/>
              </p:nvGrpSpPr>
              <p:grpSpPr bwMode="auto">
                <a:xfrm rot="4912194">
                  <a:off x="3130" y="1814"/>
                  <a:ext cx="4400" cy="44"/>
                  <a:chOff x="-181" y="1270"/>
                  <a:chExt cx="3900" cy="136"/>
                </a:xfrm>
              </p:grpSpPr>
              <p:sp>
                <p:nvSpPr>
                  <p:cNvPr id="33" name="Rectangle 163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Rectangle 164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6" name="Group 165"/>
                <p:cNvGrpSpPr/>
                <p:nvPr/>
              </p:nvGrpSpPr>
              <p:grpSpPr bwMode="auto">
                <a:xfrm>
                  <a:off x="5305" y="-2268"/>
                  <a:ext cx="58" cy="8118"/>
                  <a:chOff x="5305" y="-2268"/>
                  <a:chExt cx="58" cy="8118"/>
                </a:xfrm>
              </p:grpSpPr>
              <p:grpSp>
                <p:nvGrpSpPr>
                  <p:cNvPr id="27" name="Group 166"/>
                  <p:cNvGrpSpPr/>
                  <p:nvPr/>
                </p:nvGrpSpPr>
                <p:grpSpPr bwMode="auto">
                  <a:xfrm rot="7938615">
                    <a:off x="3141" y="1794"/>
                    <a:ext cx="4400" cy="44"/>
                    <a:chOff x="-181" y="1270"/>
                    <a:chExt cx="3900" cy="136"/>
                  </a:xfrm>
                </p:grpSpPr>
                <p:sp>
                  <p:nvSpPr>
                    <p:cNvPr id="31" name="Rectangle 167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Rectangle 168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169"/>
                  <p:cNvGrpSpPr/>
                  <p:nvPr/>
                </p:nvGrpSpPr>
                <p:grpSpPr bwMode="auto">
                  <a:xfrm rot="6247136">
                    <a:off x="1270" y="1767"/>
                    <a:ext cx="8118" cy="48"/>
                    <a:chOff x="-181" y="1270"/>
                    <a:chExt cx="3900" cy="136"/>
                  </a:xfrm>
                </p:grpSpPr>
                <p:sp>
                  <p:nvSpPr>
                    <p:cNvPr id="29" name="Rectangle 170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Rectangle 171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72"/>
              <p:cNvGrpSpPr/>
              <p:nvPr/>
            </p:nvGrpSpPr>
            <p:grpSpPr bwMode="auto">
              <a:xfrm rot="3389031">
                <a:off x="2095" y="698"/>
                <a:ext cx="46" cy="2132"/>
                <a:chOff x="5305" y="-2268"/>
                <a:chExt cx="58" cy="8118"/>
              </a:xfrm>
            </p:grpSpPr>
            <p:grpSp>
              <p:nvGrpSpPr>
                <p:cNvPr id="15" name="Group 173"/>
                <p:cNvGrpSpPr/>
                <p:nvPr/>
              </p:nvGrpSpPr>
              <p:grpSpPr bwMode="auto">
                <a:xfrm rot="4912194">
                  <a:off x="3130" y="1814"/>
                  <a:ext cx="4400" cy="44"/>
                  <a:chOff x="-181" y="1270"/>
                  <a:chExt cx="3900" cy="136"/>
                </a:xfrm>
              </p:grpSpPr>
              <p:sp>
                <p:nvSpPr>
                  <p:cNvPr id="23" name="Rectangle 174"/>
                  <p:cNvSpPr>
                    <a:spLocks noChangeArrowheads="1"/>
                  </p:cNvSpPr>
                  <p:nvPr/>
                </p:nvSpPr>
                <p:spPr bwMode="auto">
                  <a:xfrm rot="-2892361">
                    <a:off x="1746" y="-612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" name="Rectangle 175"/>
                  <p:cNvSpPr>
                    <a:spLocks noChangeArrowheads="1"/>
                  </p:cNvSpPr>
                  <p:nvPr/>
                </p:nvSpPr>
                <p:spPr bwMode="auto">
                  <a:xfrm rot="2892361" flipH="1">
                    <a:off x="1701" y="-568"/>
                    <a:ext cx="92" cy="385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7ADFD">
                          <a:alpha val="17999"/>
                        </a:srgbClr>
                      </a:gs>
                      <a:gs pos="100000">
                        <a:srgbClr val="77ADF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 algn="ctr">
                    <a:noFill/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00" noProof="1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6" name="Group 176"/>
                <p:cNvGrpSpPr/>
                <p:nvPr/>
              </p:nvGrpSpPr>
              <p:grpSpPr bwMode="auto">
                <a:xfrm>
                  <a:off x="5305" y="-2268"/>
                  <a:ext cx="58" cy="8118"/>
                  <a:chOff x="5305" y="-2268"/>
                  <a:chExt cx="58" cy="8118"/>
                </a:xfrm>
              </p:grpSpPr>
              <p:grpSp>
                <p:nvGrpSpPr>
                  <p:cNvPr id="17" name="Group 177"/>
                  <p:cNvGrpSpPr/>
                  <p:nvPr/>
                </p:nvGrpSpPr>
                <p:grpSpPr bwMode="auto">
                  <a:xfrm rot="7938615">
                    <a:off x="3141" y="1794"/>
                    <a:ext cx="4400" cy="44"/>
                    <a:chOff x="-181" y="1270"/>
                    <a:chExt cx="3900" cy="136"/>
                  </a:xfrm>
                </p:grpSpPr>
                <p:sp>
                  <p:nvSpPr>
                    <p:cNvPr id="21" name="Rectangle 178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Rectangle 179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18" name="Group 180"/>
                  <p:cNvGrpSpPr/>
                  <p:nvPr/>
                </p:nvGrpSpPr>
                <p:grpSpPr bwMode="auto">
                  <a:xfrm rot="6247136">
                    <a:off x="1270" y="1767"/>
                    <a:ext cx="8118" cy="48"/>
                    <a:chOff x="-181" y="1270"/>
                    <a:chExt cx="3900" cy="136"/>
                  </a:xfrm>
                </p:grpSpPr>
                <p:sp>
                  <p:nvSpPr>
                    <p:cNvPr id="19" name="Rectangle 181"/>
                    <p:cNvSpPr>
                      <a:spLocks noChangeArrowheads="1"/>
                    </p:cNvSpPr>
                    <p:nvPr/>
                  </p:nvSpPr>
                  <p:spPr bwMode="auto">
                    <a:xfrm rot="-2892361">
                      <a:off x="1746" y="-612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" name="Rectangle 182"/>
                    <p:cNvSpPr>
                      <a:spLocks noChangeArrowheads="1"/>
                    </p:cNvSpPr>
                    <p:nvPr/>
                  </p:nvSpPr>
                  <p:spPr bwMode="auto">
                    <a:xfrm rot="2892361" flipH="1">
                      <a:off x="1701" y="-568"/>
                      <a:ext cx="92" cy="385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7ADFD">
                            <a:alpha val="17999"/>
                          </a:srgbClr>
                        </a:gs>
                        <a:gs pos="100000">
                          <a:srgbClr val="77ADFD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miter lim="800000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00" noProof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9" name="Group 184"/>
            <p:cNvGrpSpPr/>
            <p:nvPr/>
          </p:nvGrpSpPr>
          <p:grpSpPr bwMode="auto">
            <a:xfrm>
              <a:off x="2641540" y="2231978"/>
              <a:ext cx="525463" cy="525463"/>
              <a:chOff x="4088" y="2138"/>
              <a:chExt cx="331" cy="331"/>
            </a:xfrm>
          </p:grpSpPr>
          <p:sp>
            <p:nvSpPr>
              <p:cNvPr id="11" name="Oval 185"/>
              <p:cNvSpPr>
                <a:spLocks noChangeArrowheads="1"/>
              </p:cNvSpPr>
              <p:nvPr/>
            </p:nvSpPr>
            <p:spPr bwMode="auto">
              <a:xfrm>
                <a:off x="4088" y="2138"/>
                <a:ext cx="331" cy="33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186"/>
              <p:cNvSpPr>
                <a:spLocks noChangeArrowheads="1"/>
              </p:cNvSpPr>
              <p:nvPr/>
            </p:nvSpPr>
            <p:spPr bwMode="auto">
              <a:xfrm>
                <a:off x="4219" y="2268"/>
                <a:ext cx="90" cy="9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sz="100" noProof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Oval 202"/>
            <p:cNvSpPr>
              <a:spLocks noChangeArrowheads="1"/>
            </p:cNvSpPr>
            <p:nvPr/>
          </p:nvSpPr>
          <p:spPr bwMode="auto">
            <a:xfrm>
              <a:off x="-1000550" y="-1374850"/>
              <a:ext cx="7775575" cy="7775575"/>
            </a:xfrm>
            <a:prstGeom prst="ellipse">
              <a:avLst/>
            </a:prstGeom>
            <a:gradFill rotWithShape="1">
              <a:gsLst>
                <a:gs pos="0">
                  <a:srgbClr val="0C6DFC">
                    <a:alpha val="11000"/>
                  </a:srgbClr>
                </a:gs>
                <a:gs pos="100000">
                  <a:srgbClr val="0C6DFC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00" noProof="1">
                <a:solidFill>
                  <a:prstClr val="black"/>
                </a:solidFill>
              </a:endParaRPr>
            </a:p>
          </p:txBody>
        </p:sp>
      </p:grpSp>
      <p:sp>
        <p:nvSpPr>
          <p:cNvPr id="113" name="椭圆 112"/>
          <p:cNvSpPr/>
          <p:nvPr/>
        </p:nvSpPr>
        <p:spPr>
          <a:xfrm rot="2815035">
            <a:off x="-312918" y="-486494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 rot="1994839">
            <a:off x="9025985" y="5400638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 rot="19446474">
            <a:off x="9342055" y="-343400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6" name="椭圆 115"/>
          <p:cNvSpPr/>
          <p:nvPr/>
        </p:nvSpPr>
        <p:spPr>
          <a:xfrm rot="19446474">
            <a:off x="-840571" y="5470714"/>
            <a:ext cx="1125141" cy="12144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7" name="椭圆 116"/>
          <p:cNvSpPr/>
          <p:nvPr/>
        </p:nvSpPr>
        <p:spPr>
          <a:xfrm rot="16043342">
            <a:off x="3947769" y="-601654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8" name="椭圆 117"/>
          <p:cNvSpPr/>
          <p:nvPr/>
        </p:nvSpPr>
        <p:spPr>
          <a:xfrm rot="5400000">
            <a:off x="4073081" y="5734839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-1303670" y="2388647"/>
            <a:ext cx="1125141" cy="12025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9608393" y="2627114"/>
            <a:ext cx="1125141" cy="12144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solidFill>
                <a:prstClr val="white"/>
              </a:solidFill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1329" y="-336352"/>
            <a:ext cx="1664494" cy="12489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29" y="-1670582"/>
            <a:ext cx="2049066" cy="1537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932" y="-1234381"/>
            <a:ext cx="1507331" cy="1129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697" y="-1362726"/>
            <a:ext cx="1930004" cy="12870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624" y="752695"/>
            <a:ext cx="1394222" cy="17180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8058" y="3795118"/>
            <a:ext cx="2035969" cy="1357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18767" y="4703765"/>
            <a:ext cx="2356247" cy="17680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888" y="5266135"/>
            <a:ext cx="2302669" cy="17275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3497" y="5318522"/>
            <a:ext cx="3046809" cy="23967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图片 1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2738" y="5344716"/>
            <a:ext cx="1944291" cy="1458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图片 1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0687" y="-3111548"/>
            <a:ext cx="3927872" cy="29456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图片 1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2331" y="5267325"/>
            <a:ext cx="2790825" cy="2093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500735" y="829176"/>
            <a:ext cx="2344340" cy="1770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" name="图片 1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654071" y="2744492"/>
            <a:ext cx="3644503" cy="273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58119" y="5501283"/>
            <a:ext cx="1769269" cy="23883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图片 1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22847" y="5686425"/>
            <a:ext cx="2690813" cy="2018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图片 1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0558" y="1342727"/>
            <a:ext cx="2646760" cy="1763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8083" y="3577232"/>
            <a:ext cx="2641997" cy="1982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" name="图片 1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44653" y="5406629"/>
            <a:ext cx="2166938" cy="1624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6838" y="5266135"/>
            <a:ext cx="4944666" cy="3708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97918" y="-2324100"/>
            <a:ext cx="3362325" cy="22419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xit" presetSubtype="54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544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54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544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54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544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54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54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xit" presetSubtype="544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54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3" presetClass="exit" presetSubtype="544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54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3" presetClass="exit" presetSubtype="544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3" presetClass="exit" presetSubtype="54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3" presetClass="exit" presetSubtype="54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54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3" presetClass="exit" presetSubtype="54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xit" presetSubtype="54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3" presetClass="exit" presetSubtype="54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3" presetClass="exit" presetSubtype="54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xit" presetSubtype="54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3" presetClass="exit" presetSubtype="54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3" presetClass="exit" presetSubtype="54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54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3" presetClass="exit" presetSubtype="54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8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0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1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53" presetClass="exit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3" presetClass="exit" presetSubtype="3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7584" y="1107368"/>
            <a:ext cx="4693130" cy="32576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52120" y="1107368"/>
            <a:ext cx="2832200" cy="3174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4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7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6812533" y="1872476"/>
            <a:ext cx="6477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德育特色校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802661" y="1762472"/>
            <a:ext cx="0" cy="215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/>
          <p:nvPr/>
        </p:nvSpPr>
        <p:spPr>
          <a:xfrm>
            <a:off x="4257322" y="1209879"/>
            <a:ext cx="2390734" cy="377411"/>
          </a:xfrm>
          <a:prstGeom prst="rect">
            <a:avLst/>
          </a:prstGeom>
          <a:noFill/>
          <a:ln w="9525">
            <a:noFill/>
          </a:ln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泰兴中专阳光德育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7"/>
          <p:cNvPicPr>
            <a:picLocks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99792" y="1209328"/>
            <a:ext cx="1435573" cy="961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 descr="未标题-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19" y="1406230"/>
            <a:ext cx="6246815" cy="31337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6812533" y="1872476"/>
            <a:ext cx="6477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德育先进校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802661" y="1762472"/>
            <a:ext cx="0" cy="215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672" y="1476303"/>
            <a:ext cx="4164014" cy="250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22064" y="1477241"/>
            <a:ext cx="1715440" cy="1238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22064" y="2815171"/>
            <a:ext cx="1715440" cy="11629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7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719137" y="2643758"/>
            <a:ext cx="7705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4"/>
          <p:cNvSpPr/>
          <p:nvPr/>
        </p:nvSpPr>
        <p:spPr>
          <a:xfrm>
            <a:off x="2123728" y="1601330"/>
            <a:ext cx="6553200" cy="97347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>
                <a:solidFill>
                  <a:srgbClr val="1B29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严格典型产生办法，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内化职教人德育自律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906572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（二）严格典型产生办法，内化职教人德育自律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47768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7" y="376365"/>
            <a:ext cx="647767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49124" y="105101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典型产生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3638" y="3284538"/>
            <a:ext cx="77787" cy="365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1" name="图示 20"/>
          <p:cNvGraphicFramePr/>
          <p:nvPr/>
        </p:nvGraphicFramePr>
        <p:xfrm>
          <a:off x="606156" y="1399084"/>
          <a:ext cx="812800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7447558" y="1851670"/>
            <a:ext cx="820738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1600" noProof="1">
                <a:solidFill>
                  <a:schemeClr val="accent6">
                    <a:lumMod val="10000"/>
                    <a:lumOff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多样评价</a:t>
            </a:r>
            <a:endParaRPr lang="zh-CN" altLang="en-US" sz="1600" noProof="1">
              <a:solidFill>
                <a:schemeClr val="accent6">
                  <a:lumMod val="10000"/>
                  <a:lumOff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967" y="555526"/>
            <a:ext cx="6348934" cy="979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67" y="1613988"/>
            <a:ext cx="6348934" cy="83564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1212967" y="2582890"/>
            <a:ext cx="6347550" cy="865333"/>
            <a:chOff x="779" y="4235"/>
            <a:chExt cx="11472" cy="2004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" y="4235"/>
              <a:ext cx="11472" cy="20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" y="4235"/>
              <a:ext cx="5393" cy="9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/>
          <p:cNvSpPr txBox="1"/>
          <p:nvPr/>
        </p:nvSpPr>
        <p:spPr>
          <a:xfrm>
            <a:off x="7952316" y="848201"/>
            <a:ext cx="415777" cy="34470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部分</a:t>
            </a:r>
            <a:r>
              <a:rPr lang="zh-CN" altLang="en-US" sz="3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德育先进校</a:t>
            </a:r>
            <a:endParaRPr lang="zh-CN" altLang="en-US" sz="32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10"/>
          <p:cNvGrpSpPr/>
          <p:nvPr/>
        </p:nvGrpSpPr>
        <p:grpSpPr>
          <a:xfrm>
            <a:off x="1191684" y="3581484"/>
            <a:ext cx="6368834" cy="979526"/>
            <a:chOff x="655" y="6301"/>
            <a:chExt cx="11598" cy="1778"/>
          </a:xfrm>
        </p:grpSpPr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" y="6301"/>
              <a:ext cx="11598" cy="16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3" y="6301"/>
              <a:ext cx="2970" cy="17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" y="6399"/>
              <a:ext cx="4132" cy="15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矩形 13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719137" y="2643758"/>
            <a:ext cx="7705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4"/>
          <p:cNvSpPr/>
          <p:nvPr/>
        </p:nvSpPr>
        <p:spPr>
          <a:xfrm>
            <a:off x="2123728" y="1601330"/>
            <a:ext cx="6553200" cy="97347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>
                <a:solidFill>
                  <a:srgbClr val="1B29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宣传典型广泛推介，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彰显职教人德育自信 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500792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40049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85418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6762" y="137224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借助年会主题展示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36980" y="1978158"/>
            <a:ext cx="3167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2588" y="1220872"/>
            <a:ext cx="4327844" cy="2583497"/>
          </a:xfrm>
        </p:spPr>
      </p:pic>
      <p:sp>
        <p:nvSpPr>
          <p:cNvPr id="17" name="文本框 16"/>
          <p:cNvSpPr txBox="1"/>
          <p:nvPr/>
        </p:nvSpPr>
        <p:spPr>
          <a:xfrm>
            <a:off x="726128" y="2071207"/>
            <a:ext cx="3176472" cy="1289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江苏省职教学会德育工作委员会第九届年会暨南京六合中专‘天蕴雨花’德育现场会”</a:t>
            </a:r>
            <a:endParaRPr lang="zh-CN" altLang="en-US" noProof="1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3" y="491739"/>
            <a:ext cx="7655511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33575" y="1181809"/>
            <a:ext cx="4493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组织活动专题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196" y="1168624"/>
            <a:ext cx="5032073" cy="3332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9" name="直接连接符 18"/>
          <p:cNvCxnSpPr/>
          <p:nvPr/>
        </p:nvCxnSpPr>
        <p:spPr>
          <a:xfrm>
            <a:off x="2699792" y="1168624"/>
            <a:ext cx="0" cy="3073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500792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40049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85418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26608" y="2813773"/>
            <a:ext cx="3689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组织活动</a:t>
            </a: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专题</a:t>
            </a:r>
            <a:r>
              <a:rPr kumimoji="0" lang="zh-CN" altLang="zh-CN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606156" y="4029184"/>
            <a:ext cx="3528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3" descr="20张 (2)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01063" y="1090074"/>
            <a:ext cx="4019333" cy="3560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20张 (2)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66762" y="1179527"/>
            <a:ext cx="3367999" cy="131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-8949" y="1353782"/>
            <a:ext cx="9161897" cy="234515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38106" y="1958837"/>
            <a:ext cx="5562600" cy="12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zh-CN" altLang="en-US" sz="4000" b="1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唱响时代主旋律</a:t>
            </a:r>
            <a:endParaRPr lang="zh-CN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zh-CN" altLang="en-US" sz="2800" b="1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职教德育从自觉走向自信</a:t>
            </a:r>
            <a:endParaRPr lang="zh-CN" altLang="en-US" sz="2800" b="1" baseline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PPECLOGO-eff-0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59407" y="3805376"/>
            <a:ext cx="10604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PECLOGO-eff-5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419" y="3373467"/>
            <a:ext cx="14779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PECLOGO-eff-0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7602" y="2935818"/>
            <a:ext cx="981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9202" y="3004081"/>
            <a:ext cx="4000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PECLOGO-eff-0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4241948"/>
            <a:ext cx="1968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PECLOGO-eff-0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5326" y="2312607"/>
            <a:ext cx="9810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PPECLOGO-eff-5-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9040" y="2789768"/>
            <a:ext cx="11160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PECLOGO-eff-0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3300" y="3987948"/>
            <a:ext cx="5222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PECLOGO-eff-0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63505" y="2194230"/>
            <a:ext cx="5222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PPECLOGO-eff2-1-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3627586"/>
            <a:ext cx="7032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PPECLOGO-eff2-1-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71340" y="3010431"/>
            <a:ext cx="36036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PPECLOGO-eff2-1-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77752" y="3654956"/>
            <a:ext cx="280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1528763" y="3559323"/>
            <a:ext cx="6840537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3600" kern="10" spc="72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9" name="Picture 4" descr="PPECLOGO-eff-0-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" y="1092987"/>
            <a:ext cx="30146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PPECLOGO-eff2-1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6" y="3580368"/>
            <a:ext cx="16970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PECLOGO-eff-0-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08263" y="4164161"/>
            <a:ext cx="5238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PPECLOGO-eff-5-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79838" y="3872061"/>
            <a:ext cx="18335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50"/>
          <p:cNvGrpSpPr/>
          <p:nvPr/>
        </p:nvGrpSpPr>
        <p:grpSpPr bwMode="auto">
          <a:xfrm>
            <a:off x="6202323" y="-176708"/>
            <a:ext cx="1818087" cy="1816794"/>
            <a:chOff x="295" y="3475"/>
            <a:chExt cx="1407" cy="1407"/>
          </a:xfrm>
        </p:grpSpPr>
        <p:sp>
          <p:nvSpPr>
            <p:cNvPr id="2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oup 552"/>
            <p:cNvGrpSpPr/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26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7" name="Group 554"/>
              <p:cNvGrpSpPr/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28" name="Group 555"/>
                <p:cNvGrpSpPr/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5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4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4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" name="Group 570"/>
                <p:cNvGrpSpPr/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3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3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3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8" name="Group 550"/>
          <p:cNvGrpSpPr/>
          <p:nvPr/>
        </p:nvGrpSpPr>
        <p:grpSpPr bwMode="auto">
          <a:xfrm>
            <a:off x="571845" y="3700018"/>
            <a:ext cx="1150274" cy="1149456"/>
            <a:chOff x="295" y="3475"/>
            <a:chExt cx="1407" cy="1407"/>
          </a:xfrm>
        </p:grpSpPr>
        <p:sp>
          <p:nvSpPr>
            <p:cNvPr id="5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" name="Group 552"/>
            <p:cNvGrpSpPr/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61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2" name="Group 554"/>
              <p:cNvGrpSpPr/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63" name="Group 555"/>
                <p:cNvGrpSpPr/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7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8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8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8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4" name="Group 570"/>
                <p:cNvGrpSpPr/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6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7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7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6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6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6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94" name="Group 12"/>
          <p:cNvGrpSpPr/>
          <p:nvPr/>
        </p:nvGrpSpPr>
        <p:grpSpPr bwMode="auto">
          <a:xfrm>
            <a:off x="4556013" y="3982956"/>
            <a:ext cx="2176869" cy="202624"/>
            <a:chOff x="-1469" y="8"/>
            <a:chExt cx="2337" cy="227"/>
          </a:xfrm>
        </p:grpSpPr>
        <p:sp>
          <p:nvSpPr>
            <p:cNvPr id="100" name="Rectangle 13"/>
            <p:cNvSpPr>
              <a:spLocks noChangeArrowheads="1"/>
            </p:cNvSpPr>
            <p:nvPr/>
          </p:nvSpPr>
          <p:spPr bwMode="auto">
            <a:xfrm>
              <a:off x="303" y="40"/>
              <a:ext cx="565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/>
            <a:p>
              <a:pPr algn="ctr"/>
              <a:r>
                <a:rPr lang="zh-CN" altLang="en-US" sz="1400" b="1" dirty="0" smtClean="0">
                  <a:solidFill>
                    <a:srgbClr val="5F5F5F"/>
                  </a:solidFill>
                  <a:ea typeface="黑体" panose="02010609060101010101" charset="-122"/>
                </a:rPr>
                <a:t>江苏省职教学会</a:t>
              </a:r>
              <a:r>
                <a:rPr lang="zh-CN" altLang="en-US" sz="1400" b="1" dirty="0">
                  <a:solidFill>
                    <a:srgbClr val="5F5F5F"/>
                  </a:solidFill>
                  <a:ea typeface="黑体" panose="02010609060101010101" charset="-122"/>
                </a:rPr>
                <a:t>德育工作</a:t>
              </a:r>
              <a:r>
                <a:rPr lang="zh-CN" altLang="en-US" sz="1400" b="1" dirty="0" smtClean="0">
                  <a:solidFill>
                    <a:srgbClr val="5F5F5F"/>
                  </a:solidFill>
                  <a:ea typeface="黑体" panose="02010609060101010101" charset="-122"/>
                </a:rPr>
                <a:t>委员会 副主任</a:t>
              </a:r>
              <a:endParaRPr lang="en-US" altLang="zh-CN" sz="1400" b="1" dirty="0" smtClean="0">
                <a:solidFill>
                  <a:srgbClr val="5F5F5F"/>
                </a:solidFill>
                <a:ea typeface="黑体" panose="02010609060101010101" charset="-122"/>
              </a:endParaRPr>
            </a:p>
            <a:p>
              <a:pPr algn="ctr"/>
              <a:r>
                <a:rPr lang="zh-CN" altLang="en-US" sz="1400" b="1" dirty="0">
                  <a:solidFill>
                    <a:srgbClr val="5F5F5F"/>
                  </a:solidFill>
                  <a:ea typeface="黑体" panose="02010609060101010101" charset="-122"/>
                </a:rPr>
                <a:t>南京市职教（成人）教研室   主任 </a:t>
              </a:r>
              <a:r>
                <a:rPr lang="zh-CN" altLang="en-US" sz="1400" b="1" dirty="0" smtClean="0">
                  <a:solidFill>
                    <a:srgbClr val="5F5F5F"/>
                  </a:solidFill>
                  <a:ea typeface="黑体" panose="02010609060101010101" charset="-122"/>
                </a:rPr>
                <a:t>   </a:t>
              </a:r>
              <a:r>
                <a:rPr lang="zh-CN" altLang="en-US" sz="1400" b="1" dirty="0">
                  <a:solidFill>
                    <a:srgbClr val="5F5F5F"/>
                  </a:solidFill>
                  <a:ea typeface="黑体" panose="02010609060101010101" charset="-122"/>
                </a:rPr>
                <a:t>章宏</a:t>
              </a:r>
              <a:endParaRPr lang="zh-CN" altLang="en-US" sz="1400" b="1" dirty="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101" name="Rectangle 14"/>
            <p:cNvSpPr>
              <a:spLocks noChangeArrowheads="1"/>
            </p:cNvSpPr>
            <p:nvPr/>
          </p:nvSpPr>
          <p:spPr bwMode="auto">
            <a:xfrm>
              <a:off x="-1469" y="8"/>
              <a:ext cx="316" cy="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300"/>
            </a:p>
          </p:txBody>
        </p:sp>
        <p:pic>
          <p:nvPicPr>
            <p:cNvPr id="102" name="Picture 15" descr="R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1389" y="43"/>
              <a:ext cx="18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" name="矩形 104"/>
          <p:cNvSpPr/>
          <p:nvPr/>
        </p:nvSpPr>
        <p:spPr>
          <a:xfrm>
            <a:off x="295739" y="894264"/>
            <a:ext cx="2255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rgbClr val="004D86"/>
                </a:solidFill>
                <a:effectLst>
                  <a:glow rad="63500">
                    <a:sysClr val="window" lastClr="FFFFFF">
                      <a:lumMod val="65000"/>
                      <a:alpha val="40000"/>
                    </a:sysClr>
                  </a:glo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立足初心、 实践创新</a:t>
            </a:r>
            <a:endParaRPr lang="zh-CN" altLang="en-US" sz="1600" kern="0" dirty="0">
              <a:solidFill>
                <a:srgbClr val="004D86"/>
              </a:solidFill>
              <a:effectLst>
                <a:glow rad="63500">
                  <a:sysClr val="window" lastClr="FFFFFF">
                    <a:lumMod val="65000"/>
                    <a:alpha val="40000"/>
                  </a:sysClr>
                </a:glo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97" name="图片 96" descr="图片包含 文字&#10;&#10;已生成极高可信度的说明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434" y="1515850"/>
            <a:ext cx="2052357" cy="20523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25691" y="4235562"/>
            <a:ext cx="6848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00" dirty="0" smtClean="0">
                <a:solidFill>
                  <a:srgbClr val="5F5F5F"/>
                </a:solidFill>
                <a:ea typeface="黑体" panose="02010609060101010101" charset="-122"/>
              </a:rPr>
              <a:t>            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7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7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3.33333E-6 L -0.25 3.33333E-6 " pathEditMode="relative" rAng="0" ptsTypes="AA">
                                          <p:cBhvr>
                                            <p:cTn id="8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69136E-6 L -0.31632 -4.69136E-6 " pathEditMode="relative" rAng="0" ptsTypes="AA">
                                          <p:cBhvr>
                                            <p:cTn id="8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1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3 4.19753E-6 L -0.46684 4.19753E-6 " pathEditMode="relative" rAng="0" ptsTypes="AA">
                                          <p:cBhvr>
                                            <p:cTn id="9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-0.19531 2.96296E-6 " pathEditMode="relative" rAng="0" ptsTypes="AA">
                                          <p:cBhvr>
                                            <p:cTn id="9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2.59259E-6 L -0.43594 2.59259E-6 " pathEditMode="relative" rAng="0" ptsTypes="AA">
                                          <p:cBhvr>
                                            <p:cTn id="9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0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2.59259E-6 L -0.61719 2.59259E-6 " pathEditMode="relative" rAng="0" ptsTypes="AA">
                                          <p:cBhvr>
                                            <p:cTn id="9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868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85185E-6 L -0.33577 -1.85185E-6 " pathEditMode="relative" rAng="0" ptsTypes="AA">
                                          <p:cBhvr>
                                            <p:cTn id="9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88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4.74985E-6 L -0.57187 -4.74985E-6 " pathEditMode="relative" rAng="0" ptsTypes="AA">
                                          <p:cBhvr>
                                            <p:cTn id="100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82 0.00155 L -0.57969 0.00155 " pathEditMode="relative" rAng="0" ptsTypes="AA">
                                          <p:cBhvr>
                                            <p:cTn id="102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2.59259E-6 L 0.43906 2.59259E-6 " pathEditMode="relative" rAng="0" ptsTypes="AA">
                                          <p:cBhvr>
                                            <p:cTn id="10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944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96296E-6 L 0.62813 2.96296E-6 " pathEditMode="relative" rAng="0" ptsTypes="AA">
                                          <p:cBhvr>
                                            <p:cTn id="10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0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-3.08642E-6 L 0.42465 -3.08642E-6 " pathEditMode="relative" rAng="0" ptsTypes="AA">
                                          <p:cBhvr>
                                            <p:cTn id="10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53" presetClass="exit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53" presetClass="exit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53" presetClass="exit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53" presetClass="exit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7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7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3.33333E-6 L -0.25 3.33333E-6 " pathEditMode="relative" rAng="0" ptsTypes="AA">
                                          <p:cBhvr>
                                            <p:cTn id="8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69136E-6 L -0.31632 -4.69136E-6 " pathEditMode="relative" rAng="0" ptsTypes="AA">
                                          <p:cBhvr>
                                            <p:cTn id="8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1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3 4.19753E-6 L -0.46684 4.19753E-6 " pathEditMode="relative" rAng="0" ptsTypes="AA">
                                          <p:cBhvr>
                                            <p:cTn id="9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-0.19531 2.96296E-6 " pathEditMode="relative" rAng="0" ptsTypes="AA">
                                          <p:cBhvr>
                                            <p:cTn id="9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2.59259E-6 L -0.43594 2.59259E-6 " pathEditMode="relative" rAng="0" ptsTypes="AA">
                                          <p:cBhvr>
                                            <p:cTn id="9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0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2.59259E-6 L -0.61719 2.59259E-6 " pathEditMode="relative" rAng="0" ptsTypes="AA">
                                          <p:cBhvr>
                                            <p:cTn id="9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868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85185E-6 L -0.33577 -1.85185E-6 " pathEditMode="relative" rAng="0" ptsTypes="AA">
                                          <p:cBhvr>
                                            <p:cTn id="9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88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4.74985E-6 L -0.57187 -4.74985E-6 " pathEditMode="relative" rAng="0" ptsTypes="AA">
                                          <p:cBhvr>
                                            <p:cTn id="100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82 0.00155 L -0.57969 0.00155 " pathEditMode="relative" rAng="0" ptsTypes="AA">
                                          <p:cBhvr>
                                            <p:cTn id="102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9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2.59259E-6 L 0.43906 2.59259E-6 " pathEditMode="relative" rAng="0" ptsTypes="AA">
                                          <p:cBhvr>
                                            <p:cTn id="10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944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96296E-6 L 0.62813 2.96296E-6 " pathEditMode="relative" rAng="0" ptsTypes="AA">
                                          <p:cBhvr>
                                            <p:cTn id="10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0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-3.08642E-6 L 0.42465 -3.08642E-6 " pathEditMode="relative" rAng="0" ptsTypes="AA">
                                          <p:cBhvr>
                                            <p:cTn id="10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53" presetClass="exit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53" presetClass="exit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53" presetClass="exit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53" presetClass="exit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8027383" y="1283827"/>
            <a:ext cx="60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组织活动专题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884368" y="1283827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4" descr="20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58" y="1051016"/>
            <a:ext cx="3167814" cy="35425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42" y="1035936"/>
            <a:ext cx="3340869" cy="354254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8027383" y="1283827"/>
            <a:ext cx="60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组织活动专题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884368" y="1283827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08" y="1016128"/>
            <a:ext cx="6919540" cy="36517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8027383" y="1283827"/>
            <a:ext cx="60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依托网报定期展示</a:t>
            </a:r>
            <a:endParaRPr lang="zh-CN" altLang="en-US" sz="24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884368" y="1283827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372003" y="1035936"/>
            <a:ext cx="593338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http://www.jsve.edu.cn/channels/41263/list.htm</a:t>
            </a:r>
            <a:endParaRPr lang="zh-CN" altLang="en-US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4"/>
          <p:cNvGrpSpPr/>
          <p:nvPr/>
        </p:nvGrpSpPr>
        <p:grpSpPr>
          <a:xfrm>
            <a:off x="1186812" y="1391026"/>
            <a:ext cx="6390937" cy="3024336"/>
            <a:chOff x="1303" y="1665"/>
            <a:chExt cx="10338" cy="633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03" y="1665"/>
              <a:ext cx="10339" cy="6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3" y="1778"/>
              <a:ext cx="10197" cy="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宣传典型广泛推介，彰显职教人德育自信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8027383" y="1283827"/>
            <a:ext cx="60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依托网报定期展示</a:t>
            </a:r>
            <a:endParaRPr lang="zh-CN" altLang="en-US" sz="24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884368" y="1283827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57" y="1484434"/>
            <a:ext cx="6528032" cy="304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1224764" y="1056150"/>
            <a:ext cx="601345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20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http://www.jstve.org/Chapter_5.aspx</a:t>
            </a:r>
            <a:endParaRPr lang="zh-CN" altLang="en-US" sz="20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4033773" cy="4876006"/>
            <a:chOff x="0" y="0"/>
            <a:chExt cx="4877898" cy="5164932"/>
          </a:xfrm>
          <a:solidFill>
            <a:schemeClr val="bg1">
              <a:lumMod val="75000"/>
            </a:schemeClr>
          </a:solidFill>
        </p:grpSpPr>
        <p:sp>
          <p:nvSpPr>
            <p:cNvPr id="5" name="矩形 4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1463394" y="1235588"/>
            <a:ext cx="1641756" cy="154991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49615" y="1321809"/>
            <a:ext cx="1469314" cy="1387121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FFFFFF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02</a:t>
            </a:r>
            <a:endParaRPr lang="zh-CN" altLang="en-US" sz="8000" b="0" kern="0" dirty="0">
              <a:solidFill>
                <a:srgbClr val="FFFFFF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67009" y="1059263"/>
            <a:ext cx="4911088" cy="2852317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ctr">
              <a:defRPr/>
            </a:pPr>
            <a:r>
              <a:rPr lang="zh-CN" altLang="en-US" sz="3500" kern="0" dirty="0">
                <a:solidFill>
                  <a:srgbClr val="FF0000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载体创新</a:t>
            </a:r>
            <a:endParaRPr lang="en-US" altLang="zh-CN" sz="3500" kern="0" dirty="0">
              <a:solidFill>
                <a:srgbClr val="FF0000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从</a:t>
            </a:r>
            <a:r>
              <a:rPr lang="zh-CN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主题教育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到多彩社团</a:t>
            </a:r>
            <a:endParaRPr lang="en-US" altLang="zh-CN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(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开发具有职教特点、校本特色的主题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18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加强社团建设，促进学生全面而有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个性地成长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en-US" sz="3500" kern="0" dirty="0">
              <a:solidFill>
                <a:schemeClr val="accent5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89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719137" y="2643758"/>
            <a:ext cx="7705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4"/>
          <p:cNvSpPr/>
          <p:nvPr/>
        </p:nvSpPr>
        <p:spPr>
          <a:xfrm>
            <a:off x="2123728" y="1601330"/>
            <a:ext cx="6553200" cy="97347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>
                <a:solidFill>
                  <a:srgbClr val="1B29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开发具有职教特点、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校本特色的主题教育 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深入贯彻十九大精神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23" y="1171738"/>
            <a:ext cx="5884753" cy="337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深入贯彻十九大精神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5540" y="1035936"/>
            <a:ext cx="7296936" cy="353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深入贯彻十九大精神</a:t>
            </a: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19" y="985965"/>
            <a:ext cx="2743200" cy="37660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132" y="985965"/>
            <a:ext cx="4686300" cy="3830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0106" y="1399581"/>
            <a:ext cx="7363787" cy="3252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培育和践行工匠精神，开展主题教育活动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"/>
          <p:cNvSpPr/>
          <p:nvPr/>
        </p:nvSpPr>
        <p:spPr>
          <a:xfrm>
            <a:off x="686705" y="1034266"/>
            <a:ext cx="791460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“工匠精神”相关主题教育活动，旨在将工匠精神融入到职业教育的文化血脉之中。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5140" y="1059582"/>
            <a:ext cx="2609874" cy="2791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59711" y="981444"/>
            <a:ext cx="2230776" cy="2877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851717" y="2456115"/>
            <a:ext cx="21160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8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大有作为</a:t>
            </a:r>
            <a:r>
              <a:rPr lang="zh-CN" altLang="en-US" sz="28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endParaRPr lang="en-US" altLang="zh-CN" sz="2800" b="1" spc="3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8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大有可为</a:t>
            </a:r>
            <a:r>
              <a:rPr lang="zh-CN" altLang="en-US" sz="28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endParaRPr lang="zh-CN" altLang="en-US" sz="2800" b="1" spc="3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7462" y="404395"/>
            <a:ext cx="3570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新时期、</a:t>
            </a:r>
            <a:r>
              <a:rPr lang="zh-CN" altLang="zh-CN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新形势、新任务</a:t>
            </a:r>
            <a:r>
              <a:rPr lang="zh-CN" alt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：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3899894" y="1159034"/>
            <a:ext cx="1728192" cy="112468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767044" y="1321266"/>
            <a:ext cx="20606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根本任务：</a:t>
            </a:r>
            <a:endParaRPr lang="zh-CN" altLang="en-US" b="1" dirty="0">
              <a:solidFill>
                <a:srgbClr val="FFFFFF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92D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立德树人</a:t>
            </a:r>
            <a:endParaRPr lang="zh-CN" altLang="en-US" sz="2800" b="1" dirty="0">
              <a:solidFill>
                <a:srgbClr val="92D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培育和践行工匠精神，开展主题教育活动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" descr="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126608" y="1001047"/>
            <a:ext cx="6873875" cy="3678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73620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培育和践行工匠精神，开展主题教育活动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6974" y="2939434"/>
            <a:ext cx="3228109" cy="163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08" y="1051018"/>
            <a:ext cx="3445516" cy="3611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9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6974" y="1101339"/>
            <a:ext cx="3228109" cy="170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培育和践行工匠精神，开展主题教育活动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051017"/>
            <a:ext cx="7203578" cy="35367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8080758" y="1292444"/>
            <a:ext cx="353583" cy="304698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江苏省扬州旅游商贸学校   </a:t>
            </a:r>
            <a:endParaRPr lang="zh-CN" altLang="en-US" b="1" strike="noStrike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培育和践行工匠精神，开展主题教育活动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57" y="1016128"/>
            <a:ext cx="6730168" cy="365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2048413" y="1157509"/>
            <a:ext cx="5191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strike="noStrike" spc="300" noProof="1">
                <a:solidFill>
                  <a:srgbClr val="FFFFFF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+mn-ea"/>
                <a:sym typeface="+mn-lt"/>
              </a:rPr>
              <a:t>匠心育人，成就出彩人生</a:t>
            </a:r>
            <a:endParaRPr lang="zh-CN" altLang="en-US" sz="2000" strike="noStrike" spc="300" noProof="1">
              <a:solidFill>
                <a:srgbClr val="FFFFFF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79460" y="1460120"/>
            <a:ext cx="353583" cy="276998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江苏南通中等专业学校 </a:t>
            </a:r>
            <a:endParaRPr lang="zh-CN" altLang="en-US" b="1" strike="noStrike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贯彻中职德育大纲，开展主题教育活动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0" y="1292444"/>
            <a:ext cx="7935832" cy="31206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贯彻中职德育大纲，开展主题教育活动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Picture 9" descr="照片1：溧阳会议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5208" y="1101339"/>
            <a:ext cx="7373468" cy="355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贯彻中职德育大纲，开展主题教育活动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6762" y="1227392"/>
            <a:ext cx="7830287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《反映新形势新要求，探索新思路新途径——新大纲指导下镇江高职校的德育实践》、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《执一式，处无为，行不言——无锡机电高职贯彻落实〈中职德育大纲〉工作汇报》、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《深入贯彻德育大纲，积极打造“乐行”德育品牌》、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《贯彻大纲铸品牌，特色德育续辉煌——江苏省淮阴商校贯彻德育大纲纪实》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701" y="2727430"/>
            <a:ext cx="2499126" cy="1666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999" y="2711093"/>
            <a:ext cx="2523631" cy="1682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聚焦精准扶贫使命，开展主题教育活动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62963" y="1227392"/>
            <a:ext cx="4663872" cy="24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79737" y="2029621"/>
            <a:ext cx="3916563" cy="2479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矩形 5"/>
          <p:cNvSpPr/>
          <p:nvPr/>
        </p:nvSpPr>
        <p:spPr>
          <a:xfrm>
            <a:off x="4956106" y="1292444"/>
            <a:ext cx="3658020" cy="6805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弘扬了一种大爱</a:t>
            </a:r>
            <a:r>
              <a:rPr lang="zh-CN" altLang="zh-CN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b="1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zh-CN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zh-CN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种民族大团结的精神。</a:t>
            </a:r>
            <a:endParaRPr lang="zh-CN" altLang="en-US" b="1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聚焦精准扶贫使命，开展主题教育活动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" name="图片 4" descr="http://www.xzjdgz.com/uploadfiles/201305/201305301459494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34" y="1025871"/>
            <a:ext cx="7148948" cy="36700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827584" y="989794"/>
            <a:ext cx="7632848" cy="3777341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11934" y="1259370"/>
            <a:ext cx="7046913" cy="37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江苏省西藏、新疆内地中职班学生管理与教育研讨会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934" y="1779493"/>
            <a:ext cx="3492560" cy="2474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25922" y="1779492"/>
            <a:ext cx="3492560" cy="2474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聚焦精准扶贫使命，开展主题教育活动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4" descr="http://www.xzjdgz.com/uploadfiles/201305/201305301459494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175" y="1439501"/>
            <a:ext cx="3833257" cy="2489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5" descr="http://www.xzjdgz.com/uploadfiles/201305/201305301459354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34" y="1423422"/>
            <a:ext cx="4054992" cy="2505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7824" y="1491630"/>
            <a:ext cx="5101386" cy="400110"/>
            <a:chOff x="3491881" y="1541219"/>
            <a:chExt cx="5629115" cy="441500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3693495" y="1577983"/>
              <a:ext cx="87313" cy="377884"/>
            </a:xfrm>
            <a:prstGeom prst="rect">
              <a:avLst/>
            </a:prstGeom>
            <a:solidFill>
              <a:srgbClr val="84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3693495" y="1577983"/>
              <a:ext cx="87313" cy="377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39"/>
            <p:cNvSpPr/>
            <p:nvPr/>
          </p:nvSpPr>
          <p:spPr bwMode="auto">
            <a:xfrm>
              <a:off x="3742707" y="1577983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4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3723939" y="1541219"/>
              <a:ext cx="5397057" cy="441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>
                  <a:solidFill>
                    <a:schemeClr val="accent1"/>
                  </a:solidFill>
                </a:rPr>
                <a:t>一、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标准引领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 smtClean="0">
                  <a:solidFill>
                    <a:schemeClr val="accent1"/>
                  </a:solidFill>
                </a:rPr>
                <a:t>从德育特色校到先进校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sp>
          <p:nvSpPr>
            <p:cNvPr id="61" name="Freeform 32"/>
            <p:cNvSpPr/>
            <p:nvPr/>
          </p:nvSpPr>
          <p:spPr bwMode="auto">
            <a:xfrm rot="16200000">
              <a:off x="3445076" y="1680271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62" name="直接连接符 61"/>
            <p:cNvCxnSpPr/>
            <p:nvPr/>
          </p:nvCxnSpPr>
          <p:spPr>
            <a:xfrm flipV="1">
              <a:off x="3780807" y="1945617"/>
              <a:ext cx="5340189" cy="4087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bg1"/>
              </a:solidFill>
              <a:round/>
            </a:ln>
          </p:spPr>
        </p:cxnSp>
      </p:grpSp>
      <p:grpSp>
        <p:nvGrpSpPr>
          <p:cNvPr id="7" name="组合 6"/>
          <p:cNvGrpSpPr/>
          <p:nvPr/>
        </p:nvGrpSpPr>
        <p:grpSpPr>
          <a:xfrm>
            <a:off x="2987824" y="2036326"/>
            <a:ext cx="5128047" cy="400110"/>
            <a:chOff x="3491881" y="2056075"/>
            <a:chExt cx="5658535" cy="441500"/>
          </a:xfrm>
        </p:grpSpPr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693495" y="2087884"/>
              <a:ext cx="87313" cy="377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693495" y="2087884"/>
              <a:ext cx="87313" cy="37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5"/>
            <p:cNvSpPr/>
            <p:nvPr/>
          </p:nvSpPr>
          <p:spPr bwMode="auto">
            <a:xfrm>
              <a:off x="3742707" y="2087884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5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3742707" y="2087884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2"/>
            <p:cNvSpPr/>
            <p:nvPr/>
          </p:nvSpPr>
          <p:spPr bwMode="auto">
            <a:xfrm rot="16200000">
              <a:off x="3445076" y="2193411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TextBox 68"/>
            <p:cNvSpPr txBox="1"/>
            <p:nvPr/>
          </p:nvSpPr>
          <p:spPr bwMode="auto">
            <a:xfrm>
              <a:off x="3723939" y="2056075"/>
              <a:ext cx="5397058" cy="441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>
                  <a:solidFill>
                    <a:schemeClr val="accent1"/>
                  </a:solidFill>
                </a:rPr>
                <a:t>二、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载体创新：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从主题教育到多彩社团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3761757" y="2465768"/>
              <a:ext cx="5388659" cy="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tx1"/>
              </a:solidFill>
              <a:round/>
            </a:ln>
          </p:spPr>
        </p:cxnSp>
      </p:grpSp>
      <p:grpSp>
        <p:nvGrpSpPr>
          <p:cNvPr id="8" name="组合 7"/>
          <p:cNvGrpSpPr/>
          <p:nvPr/>
        </p:nvGrpSpPr>
        <p:grpSpPr>
          <a:xfrm>
            <a:off x="2839453" y="2625908"/>
            <a:ext cx="5330669" cy="400110"/>
            <a:chOff x="3328160" y="2564700"/>
            <a:chExt cx="5882118" cy="441500"/>
          </a:xfrm>
        </p:grpSpPr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693495" y="2594908"/>
              <a:ext cx="87313" cy="383639"/>
            </a:xfrm>
            <a:prstGeom prst="rect">
              <a:avLst/>
            </a:prstGeom>
            <a:solidFill>
              <a:srgbClr val="A2B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693495" y="2594908"/>
              <a:ext cx="87313" cy="3836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3742707" y="2594908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3742707" y="2594908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2"/>
            <p:cNvSpPr/>
            <p:nvPr/>
          </p:nvSpPr>
          <p:spPr bwMode="auto">
            <a:xfrm rot="16200000">
              <a:off x="3445077" y="2703312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3328160" y="2564700"/>
              <a:ext cx="5664774" cy="441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800" dirty="0" smtClean="0">
                  <a:solidFill>
                    <a:schemeClr val="accent1"/>
                  </a:solidFill>
                </a:rPr>
                <a:t>三、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沙龙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研修：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从</a:t>
              </a:r>
              <a:r>
                <a:rPr lang="zh-CN" altLang="en-US" sz="1800" dirty="0" smtClean="0">
                  <a:solidFill>
                    <a:schemeClr val="accent1"/>
                  </a:solidFill>
                </a:rPr>
                <a:t>经验型到专家型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3780807" y="2978548"/>
              <a:ext cx="5429471" cy="1266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bg2"/>
              </a:solidFill>
              <a:round/>
            </a:ln>
          </p:spPr>
        </p:cxnSp>
      </p:grpSp>
      <p:grpSp>
        <p:nvGrpSpPr>
          <p:cNvPr id="77" name="组合 76"/>
          <p:cNvGrpSpPr/>
          <p:nvPr/>
        </p:nvGrpSpPr>
        <p:grpSpPr bwMode="auto">
          <a:xfrm>
            <a:off x="1076338" y="1555252"/>
            <a:ext cx="1335422" cy="1351947"/>
            <a:chOff x="4546391" y="1178555"/>
            <a:chExt cx="1098796" cy="1111613"/>
          </a:xfrm>
        </p:grpSpPr>
        <p:sp>
          <p:nvSpPr>
            <p:cNvPr id="78" name="Freeform 552"/>
            <p:cNvSpPr/>
            <p:nvPr/>
          </p:nvSpPr>
          <p:spPr bwMode="auto">
            <a:xfrm>
              <a:off x="4546391" y="1178555"/>
              <a:ext cx="1098796" cy="1111613"/>
            </a:xfrm>
            <a:custGeom>
              <a:avLst/>
              <a:gdLst>
                <a:gd name="T0" fmla="*/ 2147483647 w 177"/>
                <a:gd name="T1" fmla="*/ 0 h 179"/>
                <a:gd name="T2" fmla="*/ 2147483647 w 177"/>
                <a:gd name="T3" fmla="*/ 0 h 179"/>
                <a:gd name="T4" fmla="*/ 2147483647 w 177"/>
                <a:gd name="T5" fmla="*/ 0 h 179"/>
                <a:gd name="T6" fmla="*/ 0 w 177"/>
                <a:gd name="T7" fmla="*/ 2147483647 h 179"/>
                <a:gd name="T8" fmla="*/ 0 w 177"/>
                <a:gd name="T9" fmla="*/ 2147483647 h 179"/>
                <a:gd name="T10" fmla="*/ 0 w 177"/>
                <a:gd name="T11" fmla="*/ 2147483647 h 179"/>
                <a:gd name="T12" fmla="*/ 0 w 177"/>
                <a:gd name="T13" fmla="*/ 2147483647 h 179"/>
                <a:gd name="T14" fmla="*/ 2147483647 w 177"/>
                <a:gd name="T15" fmla="*/ 2147483647 h 179"/>
                <a:gd name="T16" fmla="*/ 2147483647 w 177"/>
                <a:gd name="T17" fmla="*/ 2147483647 h 179"/>
                <a:gd name="T18" fmla="*/ 2147483647 w 177"/>
                <a:gd name="T19" fmla="*/ 2147483647 h 179"/>
                <a:gd name="T20" fmla="*/ 2147483647 w 177"/>
                <a:gd name="T21" fmla="*/ 2147483647 h 179"/>
                <a:gd name="T22" fmla="*/ 2147483647 w 177"/>
                <a:gd name="T23" fmla="*/ 2147483647 h 179"/>
                <a:gd name="T24" fmla="*/ 2147483647 w 177"/>
                <a:gd name="T25" fmla="*/ 2147483647 h 179"/>
                <a:gd name="T26" fmla="*/ 2147483647 w 177"/>
                <a:gd name="T27" fmla="*/ 0 h 179"/>
                <a:gd name="T28" fmla="*/ 2147483647 w 177"/>
                <a:gd name="T29" fmla="*/ 0 h 1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79">
                  <a:moveTo>
                    <a:pt x="11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58" y="179"/>
                    <a:pt x="58" y="179"/>
                    <a:pt x="58" y="179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51" y="179"/>
                    <a:pt x="177" y="153"/>
                    <a:pt x="177" y="121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7" y="58"/>
                    <a:pt x="177" y="58"/>
                    <a:pt x="177" y="58"/>
                  </a:cubicBezTo>
                  <a:cubicBezTo>
                    <a:pt x="177" y="0"/>
                    <a:pt x="177" y="0"/>
                    <a:pt x="177" y="0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TextBox 29"/>
            <p:cNvSpPr txBox="1">
              <a:spLocks noChangeArrowheads="1"/>
            </p:cNvSpPr>
            <p:nvPr/>
          </p:nvSpPr>
          <p:spPr bwMode="auto">
            <a:xfrm>
              <a:off x="4577775" y="1539705"/>
              <a:ext cx="1046224" cy="37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719137" y="2643758"/>
            <a:ext cx="7705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4"/>
          <p:cNvSpPr/>
          <p:nvPr/>
        </p:nvSpPr>
        <p:spPr>
          <a:xfrm>
            <a:off x="2123728" y="1601330"/>
            <a:ext cx="6553200" cy="10156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二）加强学生社团建设，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促进学生全面而有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个性地成长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>
          <a:xfrm>
            <a:off x="338546" y="2722971"/>
            <a:ext cx="373570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base"/>
            <a:endParaRPr lang="zh-CN" altLang="zh-CN" sz="2400" b="1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95</a:t>
            </a:r>
            <a:r>
              <a:rPr lang="zh-CN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个：优秀社团</a:t>
            </a:r>
            <a:endParaRPr lang="zh-CN" alt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lang="zh-CN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个：精品活动</a:t>
            </a:r>
            <a:r>
              <a:rPr lang="zh-CN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展演</a:t>
            </a:r>
            <a:endParaRPr lang="zh-CN" alt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上箭头 3"/>
          <p:cNvSpPr/>
          <p:nvPr/>
        </p:nvSpPr>
        <p:spPr>
          <a:xfrm>
            <a:off x="3762693" y="954578"/>
            <a:ext cx="809307" cy="1200329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en-US" altLang="zh-CN" strike="noStrike" noProof="1"/>
              <a:t>2016</a:t>
            </a:r>
            <a:endParaRPr lang="en-US" altLang="zh-CN" strike="noStrike" noProof="1"/>
          </a:p>
        </p:txBody>
      </p:sp>
      <p:sp>
        <p:nvSpPr>
          <p:cNvPr id="6" name="文本框 5"/>
          <p:cNvSpPr txBox="1"/>
          <p:nvPr/>
        </p:nvSpPr>
        <p:spPr>
          <a:xfrm>
            <a:off x="232712" y="4299315"/>
            <a:ext cx="8502015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</a:t>
            </a:r>
            <a:r>
              <a:rPr lang="zh-CN" altLang="en-US" sz="24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一个文件：</a:t>
            </a:r>
            <a:r>
              <a:rPr lang="zh-CN" altLang="zh-CN" sz="24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《关于在全省职业学校评选优秀学生社团的通知》</a:t>
            </a:r>
            <a:endParaRPr lang="zh-CN" altLang="zh-CN" sz="2400" b="1" noProof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7477" y="563639"/>
            <a:ext cx="339725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79</a:t>
            </a:r>
            <a:r>
              <a:rPr lang="zh-CN" altLang="zh-CN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个：优秀社团</a:t>
            </a:r>
            <a:endParaRPr lang="zh-CN" altLang="zh-CN" sz="24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8</a:t>
            </a:r>
            <a:r>
              <a:rPr lang="zh-CN" altLang="zh-CN" sz="24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个：精品活动展演</a:t>
            </a:r>
            <a:endParaRPr lang="zh-CN" altLang="en-US" sz="24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3762692" y="2528800"/>
            <a:ext cx="809307" cy="1321326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en-US" altLang="zh-CN" strike="noStrike" noProof="1"/>
              <a:t>2013</a:t>
            </a:r>
            <a:endParaRPr lang="en-US" altLang="zh-CN" strike="noStrike" noProof="1"/>
          </a:p>
        </p:txBody>
      </p:sp>
      <p:pic>
        <p:nvPicPr>
          <p:cNvPr id="9" name="Picture 11" descr="IMG_5955"/>
          <p:cNvPicPr>
            <a:picLocks noRot="1"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38546" y="573741"/>
            <a:ext cx="3221355" cy="2096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3" descr="201512091615221129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834" y="1621968"/>
            <a:ext cx="3675094" cy="199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8" descr="201509300832259354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199" y="1621968"/>
            <a:ext cx="3818255" cy="2034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经典诵读现场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36" y="1511620"/>
            <a:ext cx="3834218" cy="2467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以学习研究为抓手，增强社团建设能力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1356" y="1371917"/>
            <a:ext cx="4572000" cy="2399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kumimoji="0" lang="en-US" altLang="zh-CN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66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  </a:t>
            </a:r>
            <a:r>
              <a:rPr lang="zh-CN" altLang="zh-CN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专家引领，提升理论</a:t>
            </a:r>
            <a:endParaRPr lang="zh-CN" altLang="zh-CN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03  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示范交流，共赢共长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698096" y="1372234"/>
            <a:ext cx="0" cy="290671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519026" y="1567497"/>
            <a:ext cx="4572000" cy="2399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 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成果凝练，物化推介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035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 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课题探究，理实一体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8373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以学习研究为抓手，增强社团建设能力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0932" y="1000691"/>
            <a:ext cx="3540760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专家引领，提升理论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610668" y="1475243"/>
            <a:ext cx="2141220" cy="149161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 descr="C:\Users\liuchang\AppData\Roaming\Tencent\Users\11617467\QQ\WinTemp\RichOle\LD9IPBJZYOF@LL8ACC4SWW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95" y="3170611"/>
            <a:ext cx="2141220" cy="1500505"/>
          </a:xfrm>
          <a:prstGeom prst="rect">
            <a:avLst/>
          </a:prstGeom>
          <a:noFill/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089636" y="1577471"/>
            <a:ext cx="45719" cy="13112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defTabSz="1216025">
              <a:buFont typeface="Arial" panose="020B0604020202020204" pitchFamily="34" charset="0"/>
              <a:buNone/>
            </a:pPr>
            <a:endParaRPr lang="en-US" altLang="zh-CN" sz="3100" dirty="0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827584" y="1577471"/>
            <a:ext cx="1179061" cy="1311275"/>
            <a:chOff x="681717" y="1833689"/>
            <a:chExt cx="1255713" cy="1311275"/>
          </a:xfrm>
        </p:grpSpPr>
        <p:sp>
          <p:nvSpPr>
            <p:cNvPr id="14" name="矩形 2"/>
            <p:cNvSpPr>
              <a:spLocks noChangeArrowheads="1"/>
            </p:cNvSpPr>
            <p:nvPr/>
          </p:nvSpPr>
          <p:spPr bwMode="auto">
            <a:xfrm>
              <a:off x="681717" y="1833689"/>
              <a:ext cx="1255713" cy="131127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sz="5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817790" y="2000705"/>
              <a:ext cx="986971" cy="9531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anose="020B0604020202020204" pitchFamily="34" charset="0"/>
                <a:buNone/>
              </a:pPr>
              <a:r>
                <a:rPr lang="zh-CN" altLang="zh-CN" sz="28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专家讲座</a:t>
              </a:r>
              <a:endParaRPr lang="zh-CN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7611551" y="3186567"/>
            <a:ext cx="1138967" cy="1517097"/>
            <a:chOff x="10367963" y="3398837"/>
            <a:chExt cx="1255713" cy="1311275"/>
          </a:xfrm>
        </p:grpSpPr>
        <p:sp>
          <p:nvSpPr>
            <p:cNvPr id="17" name="矩形 21"/>
            <p:cNvSpPr>
              <a:spLocks noChangeArrowheads="1"/>
            </p:cNvSpPr>
            <p:nvPr/>
          </p:nvSpPr>
          <p:spPr bwMode="auto">
            <a:xfrm>
              <a:off x="10367963" y="3398837"/>
              <a:ext cx="1255713" cy="131127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sz="5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10502333" y="3577420"/>
              <a:ext cx="986971" cy="824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buFont typeface="Arial" panose="020B0604020202020204" pitchFamily="34" charset="0"/>
                <a:buNone/>
              </a:pPr>
              <a:r>
                <a:rPr lang="zh-CN" altLang="en-US" sz="28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名师引领</a:t>
              </a:r>
              <a:endParaRPr lang="zh-CN" altLang="en-US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449956" y="3186567"/>
            <a:ext cx="54008" cy="14916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1217295">
              <a:buFont typeface="Arial" panose="020B0604020202020204" pitchFamily="34" charset="0"/>
              <a:buNone/>
              <a:defRPr/>
            </a:pPr>
            <a:endParaRPr lang="en-US" altLang="zh-CN" sz="3100">
              <a:solidFill>
                <a:srgbClr val="FFFFFF"/>
              </a:solidFill>
              <a:latin typeface="Roboto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941731" y="1400930"/>
            <a:ext cx="1339639" cy="149161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260901" y="1515964"/>
            <a:ext cx="2141220" cy="149161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409" y="3186567"/>
            <a:ext cx="2254885" cy="15011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177" y="3170610"/>
            <a:ext cx="2222192" cy="150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9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以学习研究为抓手，增强社团建设能力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2"/>
          <p:cNvSpPr/>
          <p:nvPr/>
        </p:nvSpPr>
        <p:spPr>
          <a:xfrm>
            <a:off x="1079500" y="1165376"/>
            <a:ext cx="806450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成果凝练，物化推介。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26608" y="1793890"/>
            <a:ext cx="2106930" cy="250380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478" y="1753412"/>
            <a:ext cx="1892300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973" y="1793890"/>
            <a:ext cx="2084070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以学习研究为抓手，增强社团建设能力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64313" y="1508343"/>
            <a:ext cx="50990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示范交流共赢共长。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08" y="1357848"/>
            <a:ext cx="2827020" cy="313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4028" y="1357848"/>
            <a:ext cx="4695825" cy="3136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以学习研究为抓手，增强社团建设能力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7999" y="1935987"/>
            <a:ext cx="4234527" cy="255454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南通</a:t>
            </a:r>
            <a:r>
              <a:rPr lang="zh-CN" altLang="en-US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60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《抓推介，创品牌，强特色，扎实推进我市职业学校学生社团建设》</a:t>
            </a:r>
            <a:endParaRPr lang="zh-CN" altLang="zh-CN" sz="160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南京</a:t>
            </a:r>
            <a:r>
              <a:rPr lang="zh-CN" altLang="en-US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60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zh-CN" sz="160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让生活和实践成为学生的教科书</a:t>
            </a:r>
            <a:r>
              <a:rPr lang="en-US" altLang="zh-CN" sz="160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zh-CN" sz="160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南京市中职校学生社团建设的思考与实践》</a:t>
            </a:r>
            <a:endParaRPr lang="zh-CN" altLang="zh-CN" sz="160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苏州</a:t>
            </a:r>
            <a:r>
              <a:rPr lang="zh-CN" altLang="en-US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60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60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zh-CN" sz="160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微软雅黑" panose="020B0503020204020204" pitchFamily="34" charset="-122"/>
                <a:sym typeface="+mn-ea"/>
              </a:rPr>
              <a:t>抓评比，树标竿，促建设》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0957" y="1501441"/>
            <a:ext cx="295914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 </a:t>
            </a:r>
            <a:r>
              <a:rPr lang="zh-CN" altLang="zh-CN" sz="2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课题探究，理实一体。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93369" y="1501441"/>
            <a:ext cx="3447273" cy="2220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以评先推优为抓手，展示社团建设成果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966685"/>
            <a:ext cx="8266112" cy="40697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融入德育工作评价，丰富社团建设成果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63552" y="1492933"/>
            <a:ext cx="6751320" cy="315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以评先推优为抓手，展示社团建设成果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957" y="1548809"/>
            <a:ext cx="1386840" cy="20458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满覆盖，广参与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多元化，社会化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树品牌，创课程</a:t>
            </a:r>
            <a:endParaRPr lang="zh-CN" altLang="en-US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204" y="1479992"/>
            <a:ext cx="3109912" cy="310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09" y="1479992"/>
            <a:ext cx="3109913" cy="3109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2"/>
          <p:cNvSpPr/>
          <p:nvPr/>
        </p:nvSpPr>
        <p:spPr>
          <a:xfrm>
            <a:off x="606156" y="1039072"/>
            <a:ext cx="5509184" cy="40697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融入德育工作评价，丰富社团建设成果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以评先推优为抓手，展示社团建设成果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）推进精品社团评选，展示育人芳华魅力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3748">
            <a:off x="1685648" y="1930784"/>
            <a:ext cx="2008704" cy="2510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6258">
            <a:off x="4090449" y="1785507"/>
            <a:ext cx="2376313" cy="2604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矩形 12"/>
          <p:cNvSpPr/>
          <p:nvPr/>
        </p:nvSpPr>
        <p:spPr>
          <a:xfrm rot="1081991">
            <a:off x="6358193" y="1971585"/>
            <a:ext cx="1964703" cy="12003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48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锐字工房云字库美黑GBK" panose="02010604000000000000" charset="-122"/>
              </a:rPr>
              <a:t>174</a:t>
            </a:r>
            <a:r>
              <a:rPr lang="zh-CN" altLang="zh-CN" sz="48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锐字工房云字库美黑GBK" panose="02010604000000000000" charset="-122"/>
                <a:ea typeface="锐字工房云字库美黑GBK" panose="02010604000000000000" charset="-122"/>
                <a:cs typeface="锐字工房云字库美黑GBK" panose="02010604000000000000" charset="-122"/>
              </a:rPr>
              <a:t>个</a:t>
            </a:r>
            <a:endParaRPr lang="en-US" altLang="zh-CN" sz="4800" b="1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锐字工房云字库美黑GBK" panose="02010604000000000000" charset="-122"/>
              <a:ea typeface="锐字工房云字库美黑GBK" panose="02010604000000000000" charset="-122"/>
              <a:cs typeface="锐字工房云字库美黑GBK" panose="02010604000000000000" charset="-122"/>
            </a:endParaRPr>
          </a:p>
          <a:p>
            <a:pPr algn="ctr"/>
            <a:r>
              <a:rPr lang="zh-CN" altLang="zh-CN" sz="24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锐字工房云字库美黑GBK" panose="02010604000000000000" charset="-122"/>
                <a:ea typeface="锐字工房云字库美黑GBK" panose="02010604000000000000" charset="-122"/>
                <a:cs typeface="锐字工房云字库美黑GBK" panose="02010604000000000000" charset="-122"/>
              </a:rPr>
              <a:t>优秀社团</a:t>
            </a:r>
            <a:endParaRPr lang="zh-CN" altLang="zh-CN" sz="2400" b="1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锐字工房云字库美黑GBK" panose="02010604000000000000" charset="-122"/>
              <a:ea typeface="锐字工房云字库美黑GBK" panose="02010604000000000000" charset="-122"/>
              <a:cs typeface="锐字工房云字库美黑GBK" panose="02010604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4877898" cy="4876006"/>
            <a:chOff x="0" y="0"/>
            <a:chExt cx="4877898" cy="5164932"/>
          </a:xfrm>
          <a:solidFill>
            <a:schemeClr val="bg1">
              <a:lumMod val="75000"/>
            </a:schemeClr>
          </a:solidFill>
        </p:grpSpPr>
        <p:sp>
          <p:nvSpPr>
            <p:cNvPr id="5" name="矩形 4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1463394" y="1235588"/>
            <a:ext cx="1641756" cy="154991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49615" y="1321809"/>
            <a:ext cx="1469314" cy="1387121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FFFFFF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01</a:t>
            </a:r>
            <a:endParaRPr lang="zh-CN" altLang="en-US" sz="8000" b="0" kern="0" dirty="0">
              <a:solidFill>
                <a:srgbClr val="FFFFFF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86594" y="1181749"/>
            <a:ext cx="3757384" cy="310623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500" kern="0" dirty="0">
                <a:solidFill>
                  <a:srgbClr val="FF0000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标准引领</a:t>
            </a:r>
            <a:endParaRPr lang="en-US" altLang="zh-CN" sz="3500" kern="0" dirty="0">
              <a:solidFill>
                <a:srgbClr val="FF0000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从德育特色校到先进校</a:t>
            </a:r>
            <a:endParaRPr lang="zh-CN" altLang="zh-CN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just">
              <a:lnSpc>
                <a:spcPct val="200000"/>
              </a:lnSpc>
            </a:pPr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（一）优化德育评优项目，引领职教人德育自觉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just">
              <a:lnSpc>
                <a:spcPct val="200000"/>
              </a:lnSpc>
            </a:pPr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（二）严格典型产生办法，内化职教人德育自律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 algn="just">
              <a:lnSpc>
                <a:spcPct val="200000"/>
              </a:lnSpc>
            </a:pPr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（三）宣传典型广泛推介，彰显职教人德育自信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en-US" sz="3500" kern="0" dirty="0">
              <a:solidFill>
                <a:schemeClr val="accent5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89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以评先推优为抓手，展示社团建设成果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）推进精品社团评选，展示育人芳华魅力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19" y="1051017"/>
            <a:ext cx="2257425" cy="3097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45" y="1557985"/>
            <a:ext cx="2166937" cy="32457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 descr="49张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162" y="1573120"/>
            <a:ext cx="3241675" cy="2519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以丰富内涵为抓手，优化社团建设成效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）紧扣时代发展脉搏，丰富社团建设内涵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69" y="1846341"/>
            <a:ext cx="4208130" cy="2805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008" y="1557985"/>
            <a:ext cx="3852292" cy="2608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以丰富内涵为抓手，优化社团建设成效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462563" y="1620253"/>
            <a:ext cx="2942023" cy="86177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）紧扣时代发展脉搏，丰富社团建设内涵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12" descr="53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398" y="1620253"/>
            <a:ext cx="2421159" cy="3031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349" y="1371600"/>
            <a:ext cx="2601841" cy="2919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右箭头 21"/>
          <p:cNvSpPr/>
          <p:nvPr/>
        </p:nvSpPr>
        <p:spPr>
          <a:xfrm>
            <a:off x="1520967" y="2609005"/>
            <a:ext cx="608814" cy="254330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7584" y="491739"/>
            <a:ext cx="7673620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以丰富内涵为抓手，优化社团建设成效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）提炼社团建设规范，增强社团建设成效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2"/>
          <p:cNvSpPr/>
          <p:nvPr/>
        </p:nvSpPr>
        <p:spPr>
          <a:xfrm>
            <a:off x="1701091" y="1557985"/>
            <a:ext cx="6893745" cy="13388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一团一室</a:t>
            </a:r>
            <a:r>
              <a:rPr lang="zh-CN" altLang="zh-CN" dirty="0" smtClean="0">
                <a:solidFill>
                  <a:srgbClr val="FC4A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solidFill>
                  <a:srgbClr val="FC4A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固定的活动室，提供阵地设施保障。</a:t>
            </a:r>
            <a:endParaRPr lang="zh-CN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团一师</a:t>
            </a:r>
            <a:r>
              <a:rPr lang="zh-CN" altLang="zh-CN" dirty="0" smtClean="0">
                <a:solidFill>
                  <a:srgbClr val="FC4A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solidFill>
                  <a:srgbClr val="FC4A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配备一个专业指导老师，纳入教师绩效考核。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一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团一特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   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26608" y="1608307"/>
            <a:ext cx="334010" cy="2676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sz="2400" b="1" dirty="0">
                <a:ln w="50800" cmpd="thickThin">
                  <a:noFill/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社团建构六个一</a:t>
            </a:r>
            <a:endParaRPr lang="zh-CN" altLang="zh-CN" sz="2400" b="1" dirty="0">
              <a:ln w="50800" cmpd="thickThin">
                <a:noFill/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2165685" y="1573880"/>
            <a:ext cx="1299409" cy="429040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一团一室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2165683" y="2028737"/>
            <a:ext cx="1299409" cy="429040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</a:t>
            </a:r>
            <a:r>
              <a:rPr lang="zh-CN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2165682" y="2481840"/>
            <a:ext cx="1299409" cy="50866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</a:t>
            </a:r>
            <a:r>
              <a:rPr lang="zh-CN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2165685" y="3028454"/>
            <a:ext cx="1299409" cy="429040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</a:t>
            </a:r>
            <a:r>
              <a:rPr lang="zh-CN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五边形 15"/>
          <p:cNvSpPr/>
          <p:nvPr/>
        </p:nvSpPr>
        <p:spPr>
          <a:xfrm>
            <a:off x="2165680" y="3510136"/>
            <a:ext cx="1299409" cy="429040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</a:t>
            </a:r>
            <a:r>
              <a:rPr lang="zh-CN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五边形 16"/>
          <p:cNvSpPr/>
          <p:nvPr/>
        </p:nvSpPr>
        <p:spPr>
          <a:xfrm>
            <a:off x="2165679" y="3982081"/>
            <a:ext cx="1299409" cy="429040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一团</a:t>
            </a:r>
            <a:r>
              <a:rPr lang="zh-CN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7626" y="3450183"/>
            <a:ext cx="410881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每个社团建立了微信公众号。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每个学生一本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学生社团活动手册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7627" y="2962227"/>
            <a:ext cx="1338828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社团标志。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7626" y="2470759"/>
            <a:ext cx="3416320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星级社团评选制度，凸显特色。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以丰富内涵为抓手，优化社团建设成效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）提炼社团建设规范，增强社团建设成效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" name="图示 12"/>
          <p:cNvGraphicFramePr/>
          <p:nvPr/>
        </p:nvGraphicFramePr>
        <p:xfrm>
          <a:off x="606156" y="1438465"/>
          <a:ext cx="7755255" cy="3328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矩形 1"/>
          <p:cNvSpPr/>
          <p:nvPr/>
        </p:nvSpPr>
        <p:spPr>
          <a:xfrm>
            <a:off x="1155700" y="3690834"/>
            <a:ext cx="4572000" cy="803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走进社区</a:t>
            </a:r>
            <a:endParaRPr lang="zh-CN" altLang="zh-CN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走进中小学</a:t>
            </a:r>
            <a:endParaRPr lang="zh-CN" altLang="zh-CN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走进企业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3011" y="1608307"/>
            <a:ext cx="2078665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专家讲座引领</a:t>
            </a:r>
            <a:endParaRPr lang="zh-CN" altLang="zh-CN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示范交流引路</a:t>
            </a:r>
            <a:endParaRPr lang="zh-CN" altLang="zh-CN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zh-CN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评优选特引导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27845" y="1608306"/>
            <a:ext cx="2233566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激励制度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0" indent="-28575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导师制度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0" indent="-28575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课程制度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09981" y="3810000"/>
            <a:ext cx="2315345" cy="8032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社团文化影响传播平台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社团文化环境培育平台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社团文化载体拓展平台</a:t>
            </a:r>
            <a:endParaRPr lang="zh-CN" altLang="en-US" sz="1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zh-CN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</a:t>
            </a: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以丰富内涵为抓手，优化社团建设成效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2"/>
          <p:cNvSpPr/>
          <p:nvPr/>
        </p:nvSpPr>
        <p:spPr>
          <a:xfrm>
            <a:off x="606156" y="1051017"/>
            <a:ext cx="8266112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 algn="just">
              <a:lnSpc>
                <a:spcPct val="125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）提炼社团建设规范，增强社团建设成效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对角圆角矩形 4"/>
          <p:cNvSpPr/>
          <p:nvPr/>
        </p:nvSpPr>
        <p:spPr>
          <a:xfrm>
            <a:off x="1086267" y="1608307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对角圆角矩形 5"/>
          <p:cNvSpPr/>
          <p:nvPr/>
        </p:nvSpPr>
        <p:spPr>
          <a:xfrm>
            <a:off x="1056472" y="3175954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对角圆角矩形 6"/>
          <p:cNvSpPr/>
          <p:nvPr/>
        </p:nvSpPr>
        <p:spPr>
          <a:xfrm>
            <a:off x="6127435" y="3175953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角圆角矩形 7"/>
          <p:cNvSpPr/>
          <p:nvPr/>
        </p:nvSpPr>
        <p:spPr>
          <a:xfrm>
            <a:off x="3607156" y="1634202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对角圆角矩形 8"/>
          <p:cNvSpPr/>
          <p:nvPr/>
        </p:nvSpPr>
        <p:spPr>
          <a:xfrm>
            <a:off x="3543781" y="3175953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对角圆角矩形 9"/>
          <p:cNvSpPr/>
          <p:nvPr/>
        </p:nvSpPr>
        <p:spPr>
          <a:xfrm>
            <a:off x="6128045" y="1634202"/>
            <a:ext cx="2210127" cy="1367679"/>
          </a:xfrm>
          <a:prstGeom prst="round2Diag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4892" y="370000"/>
            <a:ext cx="8255307" cy="4511855"/>
            <a:chOff x="454892" y="370000"/>
            <a:chExt cx="8255307" cy="4511855"/>
          </a:xfrm>
        </p:grpSpPr>
        <p:pic>
          <p:nvPicPr>
            <p:cNvPr id="5" name="图片 4" descr="C:\Users\Administrator\Desktop\图片1.png图片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5230232" y="3824241"/>
              <a:ext cx="1829305" cy="10576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C:\Users\Administrator\Desktop\图片7.png图片7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 bwMode="auto">
            <a:xfrm>
              <a:off x="3316867" y="1772658"/>
              <a:ext cx="1807284" cy="71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 descr="C:\Users\Administrator\Desktop\QQ文件\社团活动节\IMG_1799.JPGIMG_179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8239" y="2686491"/>
              <a:ext cx="1784193" cy="111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7" descr="C:\Users\Administrator\Desktop\QQ文件\社团活动节\鏍″洯鑹烘湳鑺_GL1D8834.JPG鏍″洯鑹烘湳鑺_GL1D883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87510" y="1535275"/>
              <a:ext cx="1614779" cy="103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 descr="C:\Users\Administrator\Desktop\QQ文件\37届运动会开幕.JPG37届运动会开幕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01324" y="370000"/>
              <a:ext cx="3500965" cy="1057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 descr="C:\Users\Administrator\Desktop\QQ文件\品牌活动\IMG_9072.JPGIMG_907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7067" y="1502182"/>
              <a:ext cx="1746127" cy="110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0" descr="C:\Users\Administrator\Desktop\图片6.png图片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 bwMode="auto">
            <a:xfrm>
              <a:off x="3316867" y="775719"/>
              <a:ext cx="1835621" cy="90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1" descr="C:\Users\Administrator\Desktop\QQ文件\社团活动节\鏍″洯鑹烘湳鑺_GL1D8773.JPG鏍″洯鑹烘湳鑺_GL1D877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3070" y="1829113"/>
              <a:ext cx="2629710" cy="1590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 descr="C:\Users\Administrator\Desktop\QQ文件\社团活动节\我校军乐队外场表演.jpg我校军乐队外场表演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 bwMode="auto">
            <a:xfrm>
              <a:off x="3316868" y="3555060"/>
              <a:ext cx="1817812" cy="90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3" descr="C:\Users\Administrator\Desktop\QQ文件\IMG_4746.JPGIMG_474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108013" y="3891786"/>
              <a:ext cx="1602186" cy="922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 descr="C:\Users\Administrator\Desktop\图片4.png图片4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 bwMode="auto">
            <a:xfrm>
              <a:off x="3316867" y="2544021"/>
              <a:ext cx="1807285" cy="90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Administrator\Desktop\图片5.png图片5"/>
            <p:cNvPicPr>
              <a:picLocks noChangeAspect="1" noChangeArrowheads="1"/>
            </p:cNvPicPr>
            <p:nvPr/>
          </p:nvPicPr>
          <p:blipFill rotWithShape="1">
            <a:blip r:embed="rId12"/>
            <a:srcRect/>
            <a:stretch>
              <a:fillRect/>
            </a:stretch>
          </p:blipFill>
          <p:spPr bwMode="auto">
            <a:xfrm>
              <a:off x="7100103" y="2686490"/>
              <a:ext cx="1602186" cy="1119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454892" y="1158148"/>
              <a:ext cx="26297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zh-CN" sz="2800" b="1" dirty="0">
                  <a:ln>
                    <a:solidFill>
                      <a:srgbClr val="002060"/>
                    </a:solidFill>
                  </a:ln>
                  <a:blipFill>
                    <a:blip r:embed="rId13"/>
                    <a:stretch>
                      <a:fillRect/>
                    </a:stretch>
                  </a:blip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社团中成长</a:t>
              </a:r>
              <a:endParaRPr lang="zh-CN" altLang="zh-CN" sz="2800" b="1" dirty="0">
                <a:ln>
                  <a:solidFill>
                    <a:srgbClr val="002060"/>
                  </a:solidFill>
                </a:ln>
                <a:blipFill>
                  <a:blip r:embed="rId13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4877898" cy="4876006"/>
            <a:chOff x="0" y="0"/>
            <a:chExt cx="4877898" cy="5164932"/>
          </a:xfrm>
          <a:solidFill>
            <a:schemeClr val="bg1">
              <a:lumMod val="75000"/>
            </a:schemeClr>
          </a:solidFill>
        </p:grpSpPr>
        <p:sp>
          <p:nvSpPr>
            <p:cNvPr id="5" name="矩形 4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1463394" y="1235588"/>
            <a:ext cx="1641756" cy="154991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49615" y="1321809"/>
            <a:ext cx="1469314" cy="1387121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FFFFFF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03</a:t>
            </a:r>
            <a:endParaRPr lang="zh-CN" altLang="en-US" sz="8000" b="0" kern="0" dirty="0">
              <a:solidFill>
                <a:srgbClr val="FFFFFF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50477" y="1406043"/>
            <a:ext cx="3369245" cy="145962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500" kern="0" dirty="0" smtClean="0">
                <a:solidFill>
                  <a:srgbClr val="FF0000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沙龙研修</a:t>
            </a:r>
            <a:endParaRPr lang="en-US" altLang="zh-CN" sz="3500" kern="0" dirty="0" smtClean="0">
              <a:solidFill>
                <a:srgbClr val="FF0000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经验型到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专家型</a:t>
            </a:r>
            <a:endParaRPr lang="zh-CN" altLang="en-US" sz="3500" kern="0" dirty="0">
              <a:solidFill>
                <a:schemeClr val="accent5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89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（一）立足德育初心，沙龙风生水起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泪滴形 7"/>
          <p:cNvSpPr/>
          <p:nvPr>
            <p:custDataLst>
              <p:tags r:id="rId3"/>
            </p:custDataLst>
          </p:nvPr>
        </p:nvSpPr>
        <p:spPr>
          <a:xfrm>
            <a:off x="2713920" y="3186083"/>
            <a:ext cx="2410538" cy="1442167"/>
          </a:xfrm>
          <a:custGeom>
            <a:avLst/>
            <a:gdLst>
              <a:gd name="connsiteX0" fmla="*/ 0 w 924022"/>
              <a:gd name="connsiteY0" fmla="*/ 462011 h 924022"/>
              <a:gd name="connsiteX1" fmla="*/ 462011 w 924022"/>
              <a:gd name="connsiteY1" fmla="*/ 0 h 924022"/>
              <a:gd name="connsiteX2" fmla="*/ 976294 w 924022"/>
              <a:gd name="connsiteY2" fmla="*/ -52272 h 924022"/>
              <a:gd name="connsiteX3" fmla="*/ 924022 w 924022"/>
              <a:gd name="connsiteY3" fmla="*/ 462011 h 924022"/>
              <a:gd name="connsiteX4" fmla="*/ 462011 w 924022"/>
              <a:gd name="connsiteY4" fmla="*/ 924022 h 924022"/>
              <a:gd name="connsiteX5" fmla="*/ 0 w 924022"/>
              <a:gd name="connsiteY5" fmla="*/ 462011 h 924022"/>
              <a:gd name="connsiteX0-1" fmla="*/ 0 w 976294"/>
              <a:gd name="connsiteY0-2" fmla="*/ 514283 h 976294"/>
              <a:gd name="connsiteX1-3" fmla="*/ 462011 w 976294"/>
              <a:gd name="connsiteY1-4" fmla="*/ 52272 h 976294"/>
              <a:gd name="connsiteX2-5" fmla="*/ 976294 w 976294"/>
              <a:gd name="connsiteY2-6" fmla="*/ 0 h 976294"/>
              <a:gd name="connsiteX3-7" fmla="*/ 924022 w 976294"/>
              <a:gd name="connsiteY3-8" fmla="*/ 514283 h 976294"/>
              <a:gd name="connsiteX4-9" fmla="*/ 462011 w 976294"/>
              <a:gd name="connsiteY4-10" fmla="*/ 976294 h 976294"/>
              <a:gd name="connsiteX5-11" fmla="*/ 0 w 976294"/>
              <a:gd name="connsiteY5-12" fmla="*/ 514283 h 976294"/>
              <a:gd name="connsiteX0-13" fmla="*/ 0 w 991098"/>
              <a:gd name="connsiteY0-14" fmla="*/ 517758 h 979769"/>
              <a:gd name="connsiteX1-15" fmla="*/ 462011 w 991098"/>
              <a:gd name="connsiteY1-16" fmla="*/ 55747 h 979769"/>
              <a:gd name="connsiteX2-17" fmla="*/ 976294 w 991098"/>
              <a:gd name="connsiteY2-18" fmla="*/ 3475 h 979769"/>
              <a:gd name="connsiteX3-19" fmla="*/ 924022 w 991098"/>
              <a:gd name="connsiteY3-20" fmla="*/ 517758 h 979769"/>
              <a:gd name="connsiteX4-21" fmla="*/ 462011 w 991098"/>
              <a:gd name="connsiteY4-22" fmla="*/ 979769 h 979769"/>
              <a:gd name="connsiteX5-23" fmla="*/ 0 w 991098"/>
              <a:gd name="connsiteY5-24" fmla="*/ 517758 h 979769"/>
              <a:gd name="connsiteX0-25" fmla="*/ 0 w 991098"/>
              <a:gd name="connsiteY0-26" fmla="*/ 532372 h 994383"/>
              <a:gd name="connsiteX1-27" fmla="*/ 462011 w 991098"/>
              <a:gd name="connsiteY1-28" fmla="*/ 70361 h 994383"/>
              <a:gd name="connsiteX2-29" fmla="*/ 976294 w 991098"/>
              <a:gd name="connsiteY2-30" fmla="*/ 18089 h 994383"/>
              <a:gd name="connsiteX3-31" fmla="*/ 924022 w 991098"/>
              <a:gd name="connsiteY3-32" fmla="*/ 532372 h 994383"/>
              <a:gd name="connsiteX4-33" fmla="*/ 462011 w 991098"/>
              <a:gd name="connsiteY4-34" fmla="*/ 994383 h 994383"/>
              <a:gd name="connsiteX5-35" fmla="*/ 0 w 991098"/>
              <a:gd name="connsiteY5-36" fmla="*/ 532372 h 994383"/>
              <a:gd name="connsiteX0-37" fmla="*/ 0 w 991098"/>
              <a:gd name="connsiteY0-38" fmla="*/ 529088 h 991099"/>
              <a:gd name="connsiteX1-39" fmla="*/ 462011 w 991098"/>
              <a:gd name="connsiteY1-40" fmla="*/ 67077 h 991099"/>
              <a:gd name="connsiteX2-41" fmla="*/ 976294 w 991098"/>
              <a:gd name="connsiteY2-42" fmla="*/ 14805 h 991099"/>
              <a:gd name="connsiteX3-43" fmla="*/ 924022 w 991098"/>
              <a:gd name="connsiteY3-44" fmla="*/ 529088 h 991099"/>
              <a:gd name="connsiteX4-45" fmla="*/ 462011 w 991098"/>
              <a:gd name="connsiteY4-46" fmla="*/ 991099 h 991099"/>
              <a:gd name="connsiteX5-47" fmla="*/ 0 w 991098"/>
              <a:gd name="connsiteY5-48" fmla="*/ 529088 h 991099"/>
              <a:gd name="connsiteX0-49" fmla="*/ 0 w 992401"/>
              <a:gd name="connsiteY0-50" fmla="*/ 529088 h 991099"/>
              <a:gd name="connsiteX1-51" fmla="*/ 462011 w 992401"/>
              <a:gd name="connsiteY1-52" fmla="*/ 67077 h 991099"/>
              <a:gd name="connsiteX2-53" fmla="*/ 976294 w 992401"/>
              <a:gd name="connsiteY2-54" fmla="*/ 14805 h 991099"/>
              <a:gd name="connsiteX3-55" fmla="*/ 924022 w 992401"/>
              <a:gd name="connsiteY3-56" fmla="*/ 529088 h 991099"/>
              <a:gd name="connsiteX4-57" fmla="*/ 462011 w 992401"/>
              <a:gd name="connsiteY4-58" fmla="*/ 991099 h 991099"/>
              <a:gd name="connsiteX5-59" fmla="*/ 0 w 992401"/>
              <a:gd name="connsiteY5-60" fmla="*/ 529088 h 991099"/>
              <a:gd name="connsiteX0-61" fmla="*/ 0 w 990452"/>
              <a:gd name="connsiteY0-62" fmla="*/ 529088 h 991099"/>
              <a:gd name="connsiteX1-63" fmla="*/ 462011 w 990452"/>
              <a:gd name="connsiteY1-64" fmla="*/ 67077 h 991099"/>
              <a:gd name="connsiteX2-65" fmla="*/ 976294 w 990452"/>
              <a:gd name="connsiteY2-66" fmla="*/ 14805 h 991099"/>
              <a:gd name="connsiteX3-67" fmla="*/ 924022 w 990452"/>
              <a:gd name="connsiteY3-68" fmla="*/ 529088 h 991099"/>
              <a:gd name="connsiteX4-69" fmla="*/ 462011 w 990452"/>
              <a:gd name="connsiteY4-70" fmla="*/ 991099 h 991099"/>
              <a:gd name="connsiteX5-71" fmla="*/ 0 w 990452"/>
              <a:gd name="connsiteY5-72" fmla="*/ 529088 h 991099"/>
              <a:gd name="connsiteX0-73" fmla="*/ 0 w 990452"/>
              <a:gd name="connsiteY0-74" fmla="*/ 528442 h 990453"/>
              <a:gd name="connsiteX1-75" fmla="*/ 462011 w 990452"/>
              <a:gd name="connsiteY1-76" fmla="*/ 66431 h 990453"/>
              <a:gd name="connsiteX2-77" fmla="*/ 976294 w 990452"/>
              <a:gd name="connsiteY2-78" fmla="*/ 14159 h 990453"/>
              <a:gd name="connsiteX3-79" fmla="*/ 924022 w 990452"/>
              <a:gd name="connsiteY3-80" fmla="*/ 528442 h 990453"/>
              <a:gd name="connsiteX4-81" fmla="*/ 462011 w 990452"/>
              <a:gd name="connsiteY4-82" fmla="*/ 990453 h 990453"/>
              <a:gd name="connsiteX5-83" fmla="*/ 0 w 990452"/>
              <a:gd name="connsiteY5-84" fmla="*/ 528442 h 990453"/>
              <a:gd name="connsiteX0-85" fmla="*/ 0 w 990452"/>
              <a:gd name="connsiteY0-86" fmla="*/ 527801 h 989812"/>
              <a:gd name="connsiteX1-87" fmla="*/ 462011 w 990452"/>
              <a:gd name="connsiteY1-88" fmla="*/ 65790 h 989812"/>
              <a:gd name="connsiteX2-89" fmla="*/ 976294 w 990452"/>
              <a:gd name="connsiteY2-90" fmla="*/ 13518 h 989812"/>
              <a:gd name="connsiteX3-91" fmla="*/ 924022 w 990452"/>
              <a:gd name="connsiteY3-92" fmla="*/ 527801 h 989812"/>
              <a:gd name="connsiteX4-93" fmla="*/ 462011 w 990452"/>
              <a:gd name="connsiteY4-94" fmla="*/ 989812 h 989812"/>
              <a:gd name="connsiteX5-95" fmla="*/ 0 w 990452"/>
              <a:gd name="connsiteY5-96" fmla="*/ 527801 h 989812"/>
              <a:gd name="connsiteX0-97" fmla="*/ 0 w 990452"/>
              <a:gd name="connsiteY0-98" fmla="*/ 525286 h 987297"/>
              <a:gd name="connsiteX1-99" fmla="*/ 462011 w 990452"/>
              <a:gd name="connsiteY1-100" fmla="*/ 63275 h 987297"/>
              <a:gd name="connsiteX2-101" fmla="*/ 976294 w 990452"/>
              <a:gd name="connsiteY2-102" fmla="*/ 11003 h 987297"/>
              <a:gd name="connsiteX3-103" fmla="*/ 924022 w 990452"/>
              <a:gd name="connsiteY3-104" fmla="*/ 525286 h 987297"/>
              <a:gd name="connsiteX4-105" fmla="*/ 462011 w 990452"/>
              <a:gd name="connsiteY4-106" fmla="*/ 987297 h 987297"/>
              <a:gd name="connsiteX5-107" fmla="*/ 0 w 990452"/>
              <a:gd name="connsiteY5-108" fmla="*/ 525286 h 987297"/>
              <a:gd name="connsiteX0-109" fmla="*/ 0 w 990452"/>
              <a:gd name="connsiteY0-110" fmla="*/ 523462 h 985473"/>
              <a:gd name="connsiteX1-111" fmla="*/ 462011 w 990452"/>
              <a:gd name="connsiteY1-112" fmla="*/ 61451 h 985473"/>
              <a:gd name="connsiteX2-113" fmla="*/ 976294 w 990452"/>
              <a:gd name="connsiteY2-114" fmla="*/ 9179 h 985473"/>
              <a:gd name="connsiteX3-115" fmla="*/ 924022 w 990452"/>
              <a:gd name="connsiteY3-116" fmla="*/ 523462 h 985473"/>
              <a:gd name="connsiteX4-117" fmla="*/ 462011 w 990452"/>
              <a:gd name="connsiteY4-118" fmla="*/ 985473 h 985473"/>
              <a:gd name="connsiteX5-119" fmla="*/ 0 w 990452"/>
              <a:gd name="connsiteY5-120" fmla="*/ 523462 h 985473"/>
              <a:gd name="connsiteX0-121" fmla="*/ 0 w 985472"/>
              <a:gd name="connsiteY0-122" fmla="*/ 523462 h 985473"/>
              <a:gd name="connsiteX1-123" fmla="*/ 462011 w 985472"/>
              <a:gd name="connsiteY1-124" fmla="*/ 61451 h 985473"/>
              <a:gd name="connsiteX2-125" fmla="*/ 976294 w 985472"/>
              <a:gd name="connsiteY2-126" fmla="*/ 9179 h 985473"/>
              <a:gd name="connsiteX3-127" fmla="*/ 924022 w 985472"/>
              <a:gd name="connsiteY3-128" fmla="*/ 523462 h 985473"/>
              <a:gd name="connsiteX4-129" fmla="*/ 462011 w 985472"/>
              <a:gd name="connsiteY4-130" fmla="*/ 985473 h 985473"/>
              <a:gd name="connsiteX5-131" fmla="*/ 0 w 985472"/>
              <a:gd name="connsiteY5-132" fmla="*/ 523462 h 985473"/>
            </a:gdLst>
            <a:ahLst/>
            <a:cxnLst>
              <a:cxn ang="0">
                <a:pos x="connsiteX0-121" y="connsiteY0-122"/>
              </a:cxn>
              <a:cxn ang="0">
                <a:pos x="connsiteX1-123" y="connsiteY1-124"/>
              </a:cxn>
              <a:cxn ang="0">
                <a:pos x="connsiteX2-125" y="connsiteY2-126"/>
              </a:cxn>
              <a:cxn ang="0">
                <a:pos x="connsiteX3-127" y="connsiteY3-128"/>
              </a:cxn>
              <a:cxn ang="0">
                <a:pos x="connsiteX4-129" y="connsiteY4-130"/>
              </a:cxn>
              <a:cxn ang="0">
                <a:pos x="connsiteX5-131" y="connsiteY5-132"/>
              </a:cxn>
            </a:cxnLst>
            <a:rect l="l" t="t" r="r" b="b"/>
            <a:pathLst>
              <a:path w="985472" h="985473">
                <a:moveTo>
                  <a:pt x="0" y="523462"/>
                </a:moveTo>
                <a:cubicBezTo>
                  <a:pt x="0" y="268300"/>
                  <a:pt x="206849" y="61451"/>
                  <a:pt x="462011" y="61451"/>
                </a:cubicBezTo>
                <a:cubicBezTo>
                  <a:pt x="633438" y="61451"/>
                  <a:pt x="941255" y="-28376"/>
                  <a:pt x="976294" y="9179"/>
                </a:cubicBezTo>
                <a:cubicBezTo>
                  <a:pt x="1013850" y="37485"/>
                  <a:pt x="924022" y="352035"/>
                  <a:pt x="924022" y="523462"/>
                </a:cubicBezTo>
                <a:cubicBezTo>
                  <a:pt x="924022" y="778624"/>
                  <a:pt x="717173" y="985473"/>
                  <a:pt x="462011" y="985473"/>
                </a:cubicBezTo>
                <a:cubicBezTo>
                  <a:pt x="206849" y="985473"/>
                  <a:pt x="0" y="778624"/>
                  <a:pt x="0" y="523462"/>
                </a:cubicBezTo>
                <a:close/>
              </a:path>
            </a:pathLst>
          </a:custGeom>
          <a:blipFill rotWithShape="1">
            <a:blip r:embed="rId4"/>
            <a:stretch>
              <a:fillRect l="-4616" t="-14866"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015" dirty="0"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6791294" y="3210213"/>
            <a:ext cx="822960" cy="22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altLang="zh-CN" sz="1400">
              <a:solidFill>
                <a:schemeClr val="accent3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523844" y="3435003"/>
            <a:ext cx="523240" cy="311785"/>
          </a:xfrm>
          <a:prstGeom prst="rect">
            <a:avLst/>
          </a:prstGeom>
          <a:noFill/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100">
                <a:latin typeface="+mj-lt"/>
                <a:ea typeface="+mj-ea"/>
                <a:cs typeface="+mj-cs"/>
              </a:defRPr>
            </a:lvl1pPr>
          </a:lstStyle>
          <a:p>
            <a:endParaRPr lang="zh-CN" altLang="zh-CN"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24" name="燕尾形箭头 8"/>
          <p:cNvSpPr/>
          <p:nvPr/>
        </p:nvSpPr>
        <p:spPr>
          <a:xfrm>
            <a:off x="963144" y="2396623"/>
            <a:ext cx="7973060" cy="935990"/>
          </a:xfrm>
          <a:prstGeom prst="notchedRigh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996024" y="2666653"/>
            <a:ext cx="1050290" cy="519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Arial" panose="020B0604020202020204" pitchFamily="34" charset="0"/>
              </a:rPr>
              <a:t>第二届</a:t>
            </a:r>
            <a:endParaRPr lang="zh-CN" altLang="en-US" sz="21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1057879" y="2642523"/>
            <a:ext cx="2980055" cy="56769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Arial" panose="020B0604020202020204" pitchFamily="34" charset="0"/>
              </a:rPr>
              <a:t>第一届</a:t>
            </a:r>
            <a:r>
              <a:rPr lang="en-US" altLang="zh-CN" sz="21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2012-2013</a:t>
            </a:r>
            <a:endParaRPr lang="en-US" altLang="zh-CN" sz="2100" b="1">
              <a:solidFill>
                <a:schemeClr val="accent2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ctr"/>
            <a:endParaRPr lang="zh-CN" altLang="en-US" sz="2100" dirty="0">
              <a:ln w="9525">
                <a:solidFill>
                  <a:srgbClr val="FF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360129" y="2657128"/>
            <a:ext cx="1031240" cy="56769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Arial" panose="020B0604020202020204" pitchFamily="34" charset="0"/>
              </a:rPr>
              <a:t>第三届</a:t>
            </a:r>
            <a:endParaRPr lang="zh-CN" altLang="en-US" sz="2100" dirty="0">
              <a:ln w="9525">
                <a:solidFill>
                  <a:srgbClr val="FF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4735799" y="2672368"/>
            <a:ext cx="1477010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2014-2018</a:t>
            </a:r>
            <a:endParaRPr lang="en-US" altLang="zh-CN" sz="2000" b="1">
              <a:solidFill>
                <a:schemeClr val="accent2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7121494" y="2686973"/>
            <a:ext cx="1477010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2018-2020</a:t>
            </a:r>
            <a:endParaRPr lang="en-US" altLang="zh-CN" sz="2000" b="1">
              <a:solidFill>
                <a:schemeClr val="accent2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0" name="流程图: 顺序访问存储器 29"/>
          <p:cNvSpPr/>
          <p:nvPr/>
        </p:nvSpPr>
        <p:spPr>
          <a:xfrm>
            <a:off x="910957" y="1257555"/>
            <a:ext cx="2470056" cy="1271182"/>
          </a:xfrm>
          <a:prstGeom prst="flowChartMagneticTape">
            <a:avLst/>
          </a:prstGeom>
          <a:blipFill rotWithShape="1">
            <a:blip r:embed="rId12"/>
            <a:stretch>
              <a:fillRect t="-32027" b="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标注 19"/>
          <p:cNvSpPr/>
          <p:nvPr/>
        </p:nvSpPr>
        <p:spPr>
          <a:xfrm>
            <a:off x="6036399" y="1150985"/>
            <a:ext cx="2144457" cy="1259445"/>
          </a:xfrm>
          <a:prstGeom prst="wedgeRectCallout">
            <a:avLst/>
          </a:prstGeom>
          <a:blipFill rotWithShape="1">
            <a:blip r:embed="rId13"/>
            <a:stretch>
              <a:fillRect b="873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994873" y="3549498"/>
            <a:ext cx="241053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sz="2800" b="1" u="sng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我们走过的路</a:t>
            </a:r>
            <a:endParaRPr lang="zh-CN" altLang="zh-CN" sz="2800" b="1" u="sng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（一）立足德育初心，沙龙风生水起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右箭头标注 2"/>
          <p:cNvSpPr/>
          <p:nvPr/>
        </p:nvSpPr>
        <p:spPr>
          <a:xfrm>
            <a:off x="2907613" y="1676370"/>
            <a:ext cx="3922282" cy="2376805"/>
          </a:xfrm>
          <a:prstGeom prst="rightArrow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行政化</a:t>
            </a:r>
            <a:endParaRPr lang="zh-CN" altLang="en-US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体力劳动化</a:t>
            </a:r>
            <a:endParaRPr lang="en-US" altLang="zh-CN" sz="24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非学术化</a:t>
            </a:r>
            <a:endParaRPr lang="zh-CN" altLang="en-US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缺角矩形 19"/>
          <p:cNvSpPr/>
          <p:nvPr/>
        </p:nvSpPr>
        <p:spPr>
          <a:xfrm>
            <a:off x="6806359" y="1665931"/>
            <a:ext cx="1367790" cy="2376170"/>
          </a:xfrm>
          <a:prstGeom prst="plaqu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3908" y="1342766"/>
            <a:ext cx="2031325" cy="64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内在引擎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416677" y="4282429"/>
            <a:ext cx="680635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zh-CN" sz="2400" b="1" dirty="0">
                <a:ln w="25400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63500">
                    <a:srgbClr val="F1D66F">
                      <a:alpha val="37000"/>
                    </a:srgbClr>
                  </a:glow>
                </a:effectLst>
                <a:sym typeface="+mn-ea"/>
              </a:rPr>
              <a:t>目标聚焦：服务一线需求，培养专家型班主任队伍</a:t>
            </a:r>
            <a:endParaRPr lang="zh-CN" altLang="zh-CN" sz="2400" b="1" dirty="0">
              <a:ln w="25400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glow rad="63500">
                  <a:srgbClr val="F1D66F">
                    <a:alpha val="37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1916" y="26231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主动发展</a:t>
            </a:r>
            <a:endParaRPr lang="zh-CN" altLang="en-US" sz="24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719137" y="2643758"/>
            <a:ext cx="7705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4"/>
          <p:cNvSpPr/>
          <p:nvPr/>
        </p:nvSpPr>
        <p:spPr>
          <a:xfrm>
            <a:off x="2123728" y="1601330"/>
            <a:ext cx="6553200" cy="97347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>
                <a:solidFill>
                  <a:srgbClr val="1B29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优化德育评优项目，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引领职教人德育自觉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8" y="693689"/>
            <a:ext cx="8119657" cy="40910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81926" y="295399"/>
            <a:ext cx="141577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组织架构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（二）创新沙龙形式，网络远程互动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7807" y="951810"/>
            <a:ext cx="7804594" cy="3635633"/>
            <a:chOff x="184" y="1408"/>
            <a:chExt cx="14217" cy="67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9" y="1408"/>
              <a:ext cx="3876" cy="66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" y="1556"/>
              <a:ext cx="3454" cy="653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35" y="1408"/>
              <a:ext cx="3266" cy="655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" y="1556"/>
              <a:ext cx="3436" cy="6552"/>
            </a:xfrm>
            <a:prstGeom prst="rect">
              <a:avLst/>
            </a:prstGeom>
          </p:spPr>
        </p:pic>
      </p:grpSp>
      <p:sp>
        <p:nvSpPr>
          <p:cNvPr id="17" name="流程图: 可选过程 16"/>
          <p:cNvSpPr/>
          <p:nvPr/>
        </p:nvSpPr>
        <p:spPr>
          <a:xfrm>
            <a:off x="3543047" y="3327588"/>
            <a:ext cx="1494824" cy="93061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问题求助团队援手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18" name="流程图: 可选过程 17"/>
          <p:cNvSpPr/>
          <p:nvPr/>
        </p:nvSpPr>
        <p:spPr>
          <a:xfrm>
            <a:off x="5245277" y="2176054"/>
            <a:ext cx="1494824" cy="93061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理论共学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学以致用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1877295" y="2206437"/>
            <a:ext cx="1494824" cy="93061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经验梳理</a:t>
            </a:r>
            <a:endParaRPr lang="zh-CN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形成案例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3465555" y="1132608"/>
            <a:ext cx="1494824" cy="93061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小组值班</a:t>
            </a:r>
            <a:endParaRPr lang="zh-CN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同伴互助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24" name="上弧形箭头 8"/>
          <p:cNvSpPr/>
          <p:nvPr/>
        </p:nvSpPr>
        <p:spPr>
          <a:xfrm rot="3180000">
            <a:off x="5298580" y="1388813"/>
            <a:ext cx="799839" cy="435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上弧形箭头 9"/>
          <p:cNvSpPr/>
          <p:nvPr/>
        </p:nvSpPr>
        <p:spPr>
          <a:xfrm rot="9065697">
            <a:off x="5353760" y="3496311"/>
            <a:ext cx="809170" cy="430849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上弧形箭头 10"/>
          <p:cNvSpPr/>
          <p:nvPr/>
        </p:nvSpPr>
        <p:spPr>
          <a:xfrm rot="18000000">
            <a:off x="2420165" y="1361345"/>
            <a:ext cx="799839" cy="435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上弧形箭头 11"/>
          <p:cNvSpPr/>
          <p:nvPr/>
        </p:nvSpPr>
        <p:spPr>
          <a:xfrm rot="14040000">
            <a:off x="2469582" y="3434660"/>
            <a:ext cx="799839" cy="435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23682" y="2277392"/>
            <a:ext cx="1570032" cy="83099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研学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393939" y="47307"/>
            <a:ext cx="8565515" cy="7194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班主任沙龙在线研讨学生问题</a:t>
            </a:r>
            <a:endParaRPr kumimoji="0" lang="en-US" altLang="zh-CN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2B166EB8C50A375BA2A09D9A95625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546" y="730885"/>
            <a:ext cx="2619375" cy="4005580"/>
          </a:xfrm>
          <a:prstGeom prst="rect">
            <a:avLst/>
          </a:prstGeom>
        </p:spPr>
      </p:pic>
      <p:pic>
        <p:nvPicPr>
          <p:cNvPr id="6" name="图片 5" descr="F2E28E39B7D9190A209166124E5135B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67" y="708025"/>
            <a:ext cx="2691130" cy="4028440"/>
          </a:xfrm>
          <a:prstGeom prst="rect">
            <a:avLst/>
          </a:prstGeom>
        </p:spPr>
      </p:pic>
      <p:pic>
        <p:nvPicPr>
          <p:cNvPr id="7" name="图片 6" descr="2B166EB8C50A375BA2A09D9A95625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88" y="708025"/>
            <a:ext cx="2966720" cy="40792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6328" y="494349"/>
            <a:ext cx="2654608" cy="3536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87" y="484188"/>
            <a:ext cx="2654608" cy="3526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52" y="484188"/>
            <a:ext cx="2480502" cy="3526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094673" y="428998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理论共学，学以致用</a:t>
            </a:r>
            <a:endParaRPr lang="en-US" altLang="zh-CN" sz="2400" b="1" dirty="0">
              <a:ln w="22225">
                <a:noFill/>
                <a:prstDash val="soli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094673" y="428998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经验梳理，形成案例</a:t>
            </a:r>
            <a:endParaRPr lang="zh-CN" altLang="en-US" sz="2400" b="1" dirty="0">
              <a:ln w="22225">
                <a:noFill/>
                <a:prstDash val="soli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45" y="202622"/>
            <a:ext cx="3991610" cy="39808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05" y="202622"/>
            <a:ext cx="4258945" cy="3982085"/>
          </a:xfrm>
          <a:prstGeom prst="rect">
            <a:avLst/>
          </a:prstGeom>
          <a:ln>
            <a:solidFill>
              <a:srgbClr val="FC4A2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3428" y="16102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经验梳理，形成案例</a:t>
            </a:r>
            <a:endParaRPr lang="zh-CN" altLang="en-US" sz="2400" b="1" dirty="0">
              <a:ln w="22225">
                <a:noFill/>
                <a:prstDash val="soli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877" y="612080"/>
            <a:ext cx="4268470" cy="413956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617" y="575250"/>
            <a:ext cx="4211955" cy="41763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" name="图片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884" y="1069280"/>
            <a:ext cx="4446490" cy="3482269"/>
          </a:xfrm>
          <a:prstGeom prst="rect">
            <a:avLst/>
          </a:prstGeom>
        </p:spPr>
      </p:pic>
      <p:sp>
        <p:nvSpPr>
          <p:cNvPr id="29" name="十边形 28"/>
          <p:cNvSpPr/>
          <p:nvPr/>
        </p:nvSpPr>
        <p:spPr>
          <a:xfrm>
            <a:off x="5398614" y="1011741"/>
            <a:ext cx="1404722" cy="1330964"/>
          </a:xfrm>
          <a:prstGeom prst="decagon">
            <a:avLst/>
          </a:prstGeom>
          <a:blipFill rotWithShape="1">
            <a:blip r:embed="rId5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十边形 29"/>
          <p:cNvSpPr/>
          <p:nvPr/>
        </p:nvSpPr>
        <p:spPr>
          <a:xfrm>
            <a:off x="6965030" y="2118114"/>
            <a:ext cx="1559211" cy="1369693"/>
          </a:xfrm>
          <a:prstGeom prst="decagon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十边形 30"/>
          <p:cNvSpPr/>
          <p:nvPr/>
        </p:nvSpPr>
        <p:spPr>
          <a:xfrm>
            <a:off x="5989127" y="3282068"/>
            <a:ext cx="1559211" cy="1369693"/>
          </a:xfrm>
          <a:prstGeom prst="decagon">
            <a:avLst/>
          </a:prstGeom>
          <a:blipFill rotWithShape="1">
            <a:blip r:embed="rId7"/>
            <a:stretch>
              <a:fillRect/>
            </a:stretch>
          </a:blip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线形标注 2(带边框和强调线) 12"/>
          <p:cNvSpPr/>
          <p:nvPr/>
        </p:nvSpPr>
        <p:spPr>
          <a:xfrm>
            <a:off x="7188727" y="1201137"/>
            <a:ext cx="714948" cy="82252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241"/>
              <a:gd name="adj6" fmla="val -67360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</a:rPr>
              <a:t>发布</a:t>
            </a:r>
            <a:endParaRPr lang="zh-CN" altLang="en-US" sz="2000" b="1" dirty="0">
              <a:solidFill>
                <a:srgbClr val="FFFFFF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</a:rPr>
              <a:t>案例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33" name="线形标注 3(带强调线) 14"/>
          <p:cNvSpPr/>
          <p:nvPr/>
        </p:nvSpPr>
        <p:spPr>
          <a:xfrm flipH="1">
            <a:off x="5589560" y="2442998"/>
            <a:ext cx="799134" cy="83907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29854"/>
              <a:gd name="adj6" fmla="val -37550"/>
              <a:gd name="adj7" fmla="val 48738"/>
              <a:gd name="adj8" fmla="val -68036"/>
            </a:avLst>
          </a:prstGeom>
          <a:solidFill>
            <a:schemeClr val="tx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集中</a:t>
            </a:r>
            <a:endParaRPr lang="en-US" altLang="zh-CN" b="1" dirty="0">
              <a:solidFill>
                <a:srgbClr val="FFFFFF"/>
              </a:solidFill>
            </a:endParaRPr>
          </a:p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研训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34" name="线形标注 2(带边框和强调线) 15"/>
          <p:cNvSpPr/>
          <p:nvPr/>
        </p:nvSpPr>
        <p:spPr>
          <a:xfrm>
            <a:off x="7806269" y="3626127"/>
            <a:ext cx="728903" cy="83299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406"/>
              <a:gd name="adj6" fmla="val -38419"/>
            </a:avLst>
          </a:prstGeom>
          <a:solidFill>
            <a:schemeClr val="tx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</a:rPr>
              <a:t>撰写</a:t>
            </a:r>
            <a:endParaRPr lang="zh-CN" altLang="en-US" sz="2000" b="1" dirty="0">
              <a:solidFill>
                <a:srgbClr val="FFFFFF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</a:rPr>
              <a:t>案例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7" y="1220771"/>
            <a:ext cx="3532161" cy="16833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47" y="3062059"/>
            <a:ext cx="3532161" cy="15830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539" y="3037140"/>
            <a:ext cx="3128160" cy="16329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539" y="1188613"/>
            <a:ext cx="3128159" cy="1683374"/>
          </a:xfrm>
          <a:prstGeom prst="rect">
            <a:avLst/>
          </a:prstGeom>
        </p:spPr>
      </p:pic>
      <p:sp>
        <p:nvSpPr>
          <p:cNvPr id="18" name="八边形 17"/>
          <p:cNvSpPr/>
          <p:nvPr/>
        </p:nvSpPr>
        <p:spPr>
          <a:xfrm>
            <a:off x="4067956" y="2292321"/>
            <a:ext cx="1296035" cy="1223645"/>
          </a:xfrm>
          <a:prstGeom prst="octagon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</a:rPr>
              <a:t>督导过的案例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7224" y="854540"/>
            <a:ext cx="1939608" cy="3827184"/>
            <a:chOff x="10630" y="414"/>
            <a:chExt cx="4579" cy="9651"/>
          </a:xfrm>
        </p:grpSpPr>
        <p:sp>
          <p:nvSpPr>
            <p:cNvPr id="5" name="单圆角矩形 1"/>
            <p:cNvSpPr/>
            <p:nvPr/>
          </p:nvSpPr>
          <p:spPr>
            <a:xfrm>
              <a:off x="10630" y="414"/>
              <a:ext cx="4579" cy="3092"/>
            </a:xfrm>
            <a:prstGeom prst="round1Rect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/>
            </a:p>
          </p:txBody>
        </p:sp>
        <p:sp>
          <p:nvSpPr>
            <p:cNvPr id="6" name="单圆角矩形 6"/>
            <p:cNvSpPr/>
            <p:nvPr/>
          </p:nvSpPr>
          <p:spPr>
            <a:xfrm>
              <a:off x="10630" y="3783"/>
              <a:ext cx="4579" cy="3044"/>
            </a:xfrm>
            <a:prstGeom prst="round1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单圆角矩形 7"/>
            <p:cNvSpPr/>
            <p:nvPr/>
          </p:nvSpPr>
          <p:spPr>
            <a:xfrm>
              <a:off x="10630" y="6958"/>
              <a:ext cx="4579" cy="3107"/>
            </a:xfrm>
            <a:prstGeom prst="round1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/>
            </a:p>
          </p:txBody>
        </p:sp>
      </p:grpSp>
      <p:sp>
        <p:nvSpPr>
          <p:cNvPr id="8" name="线形标注 1(无边框) 15"/>
          <p:cNvSpPr/>
          <p:nvPr/>
        </p:nvSpPr>
        <p:spPr>
          <a:xfrm>
            <a:off x="2663879" y="854540"/>
            <a:ext cx="721995" cy="1113978"/>
          </a:xfrm>
          <a:prstGeom prst="callout1">
            <a:avLst>
              <a:gd name="adj1" fmla="val 23265"/>
              <a:gd name="adj2" fmla="val -3317"/>
              <a:gd name="adj3" fmla="val 41993"/>
              <a:gd name="adj4" fmla="val -33317"/>
            </a:avLst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dirty="0">
                <a:solidFill>
                  <a:srgbClr val="FFFFFF"/>
                </a:solidFill>
              </a:rPr>
              <a:t>道德维度</a:t>
            </a:r>
            <a:endParaRPr lang="zh-CN" altLang="zh-CN" sz="2000" dirty="0">
              <a:solidFill>
                <a:srgbClr val="FFFFFF"/>
              </a:solidFill>
            </a:endParaRPr>
          </a:p>
        </p:txBody>
      </p:sp>
      <p:sp>
        <p:nvSpPr>
          <p:cNvPr id="11" name="单圆角矩形 18"/>
          <p:cNvSpPr/>
          <p:nvPr/>
        </p:nvSpPr>
        <p:spPr>
          <a:xfrm>
            <a:off x="3594817" y="1762381"/>
            <a:ext cx="2219003" cy="1982879"/>
          </a:xfrm>
          <a:prstGeom prst="round1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矩形 11"/>
          <p:cNvSpPr/>
          <p:nvPr/>
        </p:nvSpPr>
        <p:spPr>
          <a:xfrm>
            <a:off x="3893839" y="944399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观点争锋</a:t>
            </a:r>
            <a:endParaRPr lang="zh-CN" altLang="en-US" sz="28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八边形 12"/>
          <p:cNvSpPr/>
          <p:nvPr/>
        </p:nvSpPr>
        <p:spPr>
          <a:xfrm>
            <a:off x="6883373" y="2675037"/>
            <a:ext cx="1939609" cy="1776510"/>
          </a:xfrm>
          <a:prstGeom prst="octagon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八边形 13"/>
          <p:cNvSpPr/>
          <p:nvPr/>
        </p:nvSpPr>
        <p:spPr>
          <a:xfrm>
            <a:off x="5964799" y="1715582"/>
            <a:ext cx="1365454" cy="1339046"/>
          </a:xfrm>
          <a:prstGeom prst="octagon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矩形 14"/>
          <p:cNvSpPr/>
          <p:nvPr/>
        </p:nvSpPr>
        <p:spPr>
          <a:xfrm>
            <a:off x="7266139" y="1430030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现场观摩</a:t>
            </a:r>
            <a:endParaRPr lang="zh-CN" altLang="en-US" sz="28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2884" y="337951"/>
            <a:ext cx="240828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sz="24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分组研讨</a:t>
            </a:r>
            <a:endParaRPr lang="zh-CN" altLang="zh-CN" sz="2400" b="1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线形标注 1(无边框) 15"/>
          <p:cNvSpPr/>
          <p:nvPr/>
        </p:nvSpPr>
        <p:spPr>
          <a:xfrm>
            <a:off x="2707218" y="2190545"/>
            <a:ext cx="721995" cy="1113978"/>
          </a:xfrm>
          <a:prstGeom prst="callout1">
            <a:avLst>
              <a:gd name="adj1" fmla="val 23265"/>
              <a:gd name="adj2" fmla="val -3317"/>
              <a:gd name="adj3" fmla="val 41993"/>
              <a:gd name="adj4" fmla="val -33317"/>
            </a:avLst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FFFF"/>
                </a:solidFill>
              </a:rPr>
              <a:t>法律</a:t>
            </a:r>
            <a:r>
              <a:rPr lang="zh-CN" altLang="zh-CN" sz="2000" dirty="0" smtClean="0">
                <a:solidFill>
                  <a:srgbClr val="FFFFFF"/>
                </a:solidFill>
              </a:rPr>
              <a:t>维</a:t>
            </a:r>
            <a:r>
              <a:rPr lang="zh-CN" altLang="zh-CN" sz="2000" dirty="0">
                <a:solidFill>
                  <a:srgbClr val="FFFFFF"/>
                </a:solidFill>
              </a:rPr>
              <a:t>度</a:t>
            </a:r>
            <a:endParaRPr lang="zh-CN" altLang="zh-CN" sz="2000" dirty="0">
              <a:solidFill>
                <a:srgbClr val="FFFFFF"/>
              </a:solidFill>
            </a:endParaRPr>
          </a:p>
        </p:txBody>
      </p:sp>
      <p:sp>
        <p:nvSpPr>
          <p:cNvPr id="18" name="线形标注 1(无边框) 15"/>
          <p:cNvSpPr/>
          <p:nvPr/>
        </p:nvSpPr>
        <p:spPr>
          <a:xfrm>
            <a:off x="2707217" y="3449617"/>
            <a:ext cx="721995" cy="1113978"/>
          </a:xfrm>
          <a:prstGeom prst="callout1">
            <a:avLst>
              <a:gd name="adj1" fmla="val 23265"/>
              <a:gd name="adj2" fmla="val -3317"/>
              <a:gd name="adj3" fmla="val 41993"/>
              <a:gd name="adj4" fmla="val -33317"/>
            </a:avLst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FFFF"/>
                </a:solidFill>
              </a:rPr>
              <a:t>心理</a:t>
            </a:r>
            <a:r>
              <a:rPr lang="zh-CN" altLang="zh-CN" sz="2000" dirty="0" smtClean="0">
                <a:solidFill>
                  <a:srgbClr val="FFFFFF"/>
                </a:solidFill>
              </a:rPr>
              <a:t>维度</a:t>
            </a:r>
            <a:endParaRPr lang="zh-CN" altLang="zh-CN" sz="2000" dirty="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>
            <a:off x="3059584" y="235999"/>
            <a:ext cx="4155540" cy="69851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66502" y="235999"/>
            <a:ext cx="3341704" cy="65165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268605" algn="just">
              <a:lnSpc>
                <a:spcPct val="125000"/>
              </a:lnSpc>
            </a:pPr>
            <a:r>
              <a:rPr lang="zh-CN" altLang="zh-CN" sz="32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现场案例督导</a:t>
            </a:r>
            <a:endParaRPr lang="zh-CN" altLang="zh-CN" sz="3200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 180"/>
          <p:cNvSpPr/>
          <p:nvPr/>
        </p:nvSpPr>
        <p:spPr>
          <a:xfrm>
            <a:off x="3606060" y="1297641"/>
            <a:ext cx="2099153" cy="1866835"/>
          </a:xfrm>
          <a:prstGeom prst="snip2DiagRect">
            <a:avLst>
              <a:gd name="adj1" fmla="val 0"/>
              <a:gd name="adj2" fmla="val 23229"/>
            </a:avLst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0"/>
          <p:cNvSpPr/>
          <p:nvPr/>
        </p:nvSpPr>
        <p:spPr>
          <a:xfrm>
            <a:off x="4057544" y="3198283"/>
            <a:ext cx="2159620" cy="1518572"/>
          </a:xfrm>
          <a:prstGeom prst="snip2DiagRect">
            <a:avLst>
              <a:gd name="adj1" fmla="val 0"/>
              <a:gd name="adj2" fmla="val 23229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2226" y="1374239"/>
            <a:ext cx="7616092" cy="2056065"/>
            <a:chOff x="636" y="3861"/>
            <a:chExt cx="16857" cy="5435"/>
          </a:xfrm>
        </p:grpSpPr>
        <p:sp>
          <p:nvSpPr>
            <p:cNvPr id="9" name=" 180"/>
            <p:cNvSpPr/>
            <p:nvPr/>
          </p:nvSpPr>
          <p:spPr>
            <a:xfrm>
              <a:off x="11722" y="3861"/>
              <a:ext cx="5771" cy="4385"/>
            </a:xfrm>
            <a:prstGeom prst="snip2DiagRect">
              <a:avLst>
                <a:gd name="adj1" fmla="val 0"/>
                <a:gd name="adj2" fmla="val 23229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36" y="4075"/>
              <a:ext cx="16134" cy="5221"/>
              <a:chOff x="636" y="4075"/>
              <a:chExt cx="16134" cy="5221"/>
            </a:xfrm>
          </p:grpSpPr>
          <p:sp>
            <p:nvSpPr>
              <p:cNvPr id="11" name=" 180"/>
              <p:cNvSpPr/>
              <p:nvPr/>
            </p:nvSpPr>
            <p:spPr>
              <a:xfrm>
                <a:off x="636" y="4075"/>
                <a:ext cx="5220" cy="4101"/>
              </a:xfrm>
              <a:prstGeom prst="snip2DiagRect">
                <a:avLst>
                  <a:gd name="adj1" fmla="val 0"/>
                  <a:gd name="adj2" fmla="val 23229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98" y="8238"/>
                <a:ext cx="2679" cy="1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en-US" sz="2000" dirty="0">
                    <a:ln w="9525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讲座引领</a:t>
                </a:r>
                <a:endParaRPr lang="zh-CN" altLang="en-US" sz="200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869" y="8064"/>
                <a:ext cx="2679" cy="1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zh-CN" sz="2000" dirty="0">
                    <a:ln w="9525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分组研讨</a:t>
                </a:r>
                <a:endParaRPr lang="zh-CN" altLang="zh-CN" sz="200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4091" y="8238"/>
                <a:ext cx="2679" cy="1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zh-CN" altLang="zh-CN" sz="2000" dirty="0">
                    <a:ln w="9525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观点争锋</a:t>
                </a:r>
                <a:endParaRPr lang="zh-CN" altLang="zh-CN" sz="200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5" name="矩形 14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五边形 1"/>
          <p:cNvSpPr/>
          <p:nvPr/>
        </p:nvSpPr>
        <p:spPr>
          <a:xfrm>
            <a:off x="121426" y="2358935"/>
            <a:ext cx="1249363" cy="593725"/>
          </a:xfrm>
          <a:prstGeom prst="homePlate">
            <a:avLst/>
          </a:prstGeom>
          <a:solidFill>
            <a:srgbClr val="92D05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肘形连接符 5"/>
          <p:cNvCxnSpPr/>
          <p:nvPr/>
        </p:nvCxnSpPr>
        <p:spPr>
          <a:xfrm rot="5400000" flipV="1">
            <a:off x="400032" y="3240791"/>
            <a:ext cx="865188" cy="431800"/>
          </a:xfrm>
          <a:prstGeom prst="bentConnector3">
            <a:avLst>
              <a:gd name="adj1" fmla="val 50037"/>
            </a:avLst>
          </a:prstGeom>
          <a:ln>
            <a:solidFill>
              <a:srgbClr val="92D050"/>
            </a:solidFill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燕尾形 6"/>
          <p:cNvSpPr/>
          <p:nvPr/>
        </p:nvSpPr>
        <p:spPr>
          <a:xfrm>
            <a:off x="1155700" y="2359570"/>
            <a:ext cx="5444949" cy="593090"/>
          </a:xfrm>
          <a:prstGeom prst="chevron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2008-2016</a:t>
            </a:r>
            <a:r>
              <a:rPr lang="zh-CN" altLang="en-US" b="1" strike="noStrike" noProof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评选出</a:t>
            </a:r>
            <a:r>
              <a:rPr lang="en-US" altLang="zh-CN" b="1" strike="noStrike" noProof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80所德育特色学校</a:t>
            </a:r>
            <a:endParaRPr lang="en-US" altLang="zh-CN" b="1" strike="noStrike" noProof="1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4372" y="1263833"/>
            <a:ext cx="330041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b="1" noProof="1">
                <a:ln>
                  <a:solidFill>
                    <a:srgbClr val="0070C0"/>
                  </a:solidFill>
                </a:ln>
                <a:solidFill>
                  <a:schemeClr val="accent3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《江苏省中等职业学校德育工作督导评价标准（试行）》</a:t>
            </a:r>
            <a:endParaRPr lang="zh-CN" altLang="en-US" b="1" noProof="1">
              <a:ln>
                <a:solidFill>
                  <a:srgbClr val="0070C0"/>
                </a:solidFill>
              </a:ln>
              <a:solidFill>
                <a:schemeClr val="accent3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9307" y="3066312"/>
            <a:ext cx="506549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</a:t>
            </a:r>
            <a:r>
              <a:rPr lang="en-US" altLang="zh-CN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05</a:t>
            </a:r>
            <a:endParaRPr lang="en-US" altLang="zh-CN" sz="16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2" name="肘形连接符 9"/>
          <p:cNvCxnSpPr/>
          <p:nvPr/>
        </p:nvCxnSpPr>
        <p:spPr>
          <a:xfrm rot="16200000">
            <a:off x="3346432" y="1864429"/>
            <a:ext cx="720725" cy="125413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80868" y="3479164"/>
            <a:ext cx="356374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b="1" noProof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《江苏省中等职业学校德育工作督导评价标准（修订）》</a:t>
            </a:r>
            <a:endParaRPr lang="zh-CN" altLang="en-US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肘形连接符 15"/>
          <p:cNvCxnSpPr/>
          <p:nvPr/>
        </p:nvCxnSpPr>
        <p:spPr>
          <a:xfrm rot="5400000" flipV="1">
            <a:off x="4311632" y="3169354"/>
            <a:ext cx="865188" cy="431800"/>
          </a:xfrm>
          <a:prstGeom prst="bentConnector3">
            <a:avLst>
              <a:gd name="adj1" fmla="val 50037"/>
            </a:avLst>
          </a:prstGeom>
          <a:ln>
            <a:solidFill>
              <a:srgbClr val="0070C0"/>
            </a:solidFill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744226" y="3052439"/>
            <a:ext cx="506549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201</a:t>
            </a:r>
            <a:r>
              <a:rPr lang="en-US" altLang="zh-CN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5</a:t>
            </a:r>
            <a:endParaRPr lang="en-US" altLang="zh-CN" sz="16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燕尾形 20"/>
          <p:cNvSpPr/>
          <p:nvPr/>
        </p:nvSpPr>
        <p:spPr>
          <a:xfrm>
            <a:off x="6423960" y="2343060"/>
            <a:ext cx="2421926" cy="609600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1400" strike="noStrike" noProof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22所德育工作先进校</a:t>
            </a:r>
            <a:endParaRPr lang="en-US" altLang="zh-CN" sz="1400" strike="noStrike" noProof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4075" y="3348252"/>
            <a:ext cx="346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b="1" i="0" u="none" strike="noStrike" kern="1200" cap="none" spc="0" normalizeH="0" baseline="0" noProof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《江苏省职业学校教学、学生、后勤管理规范》</a:t>
            </a:r>
            <a:endParaRPr kumimoji="0" lang="zh-CN" altLang="en-US" b="1" i="0" u="none" strike="noStrike" kern="1200" cap="none" spc="0" normalizeH="0" baseline="0" noProof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23"/>
          <p:cNvSpPr txBox="1"/>
          <p:nvPr/>
        </p:nvSpPr>
        <p:spPr>
          <a:xfrm>
            <a:off x="5508464" y="1231684"/>
            <a:ext cx="3300413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江苏省职业学校德育工作先进校评选标准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92088" y="1981110"/>
            <a:ext cx="738188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</a:t>
            </a:r>
            <a:r>
              <a:rPr lang="en-US" altLang="zh-CN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endParaRPr lang="zh-CN" altLang="en-US" sz="16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58276" y="1917610"/>
            <a:ext cx="738188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</a:t>
            </a:r>
            <a:r>
              <a:rPr lang="en-US" altLang="zh-CN" sz="1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lang="zh-CN" altLang="en-US" sz="16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肘形连接符 28"/>
          <p:cNvCxnSpPr/>
          <p:nvPr/>
        </p:nvCxnSpPr>
        <p:spPr>
          <a:xfrm rot="16200000">
            <a:off x="7132619" y="1919991"/>
            <a:ext cx="720725" cy="12541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3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4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9374" y="484188"/>
            <a:ext cx="7656925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"/>
          <p:cNvSpPr/>
          <p:nvPr/>
        </p:nvSpPr>
        <p:spPr>
          <a:xfrm>
            <a:off x="301356" y="1051017"/>
            <a:ext cx="4572000" cy="51180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533400">
              <a:lnSpc>
                <a:spcPct val="125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主题探究式现场实训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363" y="1099496"/>
            <a:ext cx="3204714" cy="347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4397158" y="2052260"/>
            <a:ext cx="49911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发布任务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375" y="1556117"/>
            <a:ext cx="3322689" cy="3018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37" y="1292444"/>
            <a:ext cx="3628501" cy="3052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5720526" y="2018522"/>
            <a:ext cx="2002080" cy="160043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6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榜</a:t>
            </a:r>
            <a:r>
              <a:rPr lang="zh-CN" altLang="en-US" sz="32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样</a:t>
            </a:r>
            <a:endParaRPr lang="en-US" altLang="zh-CN" sz="320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示范</a:t>
            </a:r>
            <a:endParaRPr lang="zh-CN" altLang="en-US" sz="320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6871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1"/>
          <p:cNvSpPr/>
          <p:nvPr/>
        </p:nvSpPr>
        <p:spPr>
          <a:xfrm>
            <a:off x="517008" y="1184545"/>
            <a:ext cx="3600321" cy="5118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533400">
              <a:lnSpc>
                <a:spcPct val="125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分组实训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1"/>
          <p:cNvSpPr/>
          <p:nvPr/>
        </p:nvSpPr>
        <p:spPr>
          <a:xfrm>
            <a:off x="910958" y="1798689"/>
            <a:ext cx="1644147" cy="107937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圆角矩形 2"/>
          <p:cNvSpPr/>
          <p:nvPr/>
        </p:nvSpPr>
        <p:spPr>
          <a:xfrm>
            <a:off x="910957" y="3126964"/>
            <a:ext cx="1644147" cy="1079373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4"/>
          <p:cNvSpPr/>
          <p:nvPr/>
        </p:nvSpPr>
        <p:spPr>
          <a:xfrm>
            <a:off x="2815343" y="1781069"/>
            <a:ext cx="1644147" cy="1079373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8"/>
          <p:cNvSpPr/>
          <p:nvPr/>
        </p:nvSpPr>
        <p:spPr>
          <a:xfrm>
            <a:off x="2815343" y="3136337"/>
            <a:ext cx="1644147" cy="1079373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0"/>
          <p:cNvSpPr/>
          <p:nvPr/>
        </p:nvSpPr>
        <p:spPr>
          <a:xfrm>
            <a:off x="4719727" y="3136336"/>
            <a:ext cx="1644147" cy="1079373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1"/>
          <p:cNvSpPr/>
          <p:nvPr/>
        </p:nvSpPr>
        <p:spPr>
          <a:xfrm>
            <a:off x="4719728" y="1781068"/>
            <a:ext cx="1644147" cy="1079373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833" y="3126964"/>
            <a:ext cx="1704403" cy="1136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833" y="1781068"/>
            <a:ext cx="1644147" cy="101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6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845940" y="1259310"/>
            <a:ext cx="2073964" cy="1643933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47915" y="1246445"/>
            <a:ext cx="2105554" cy="1682059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615002" y="2971438"/>
            <a:ext cx="2139060" cy="1682059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54062" y="2185945"/>
            <a:ext cx="1909506" cy="172354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66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大会</a:t>
            </a:r>
            <a:r>
              <a:rPr lang="zh-CN" altLang="zh-CN" sz="40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交流</a:t>
            </a:r>
            <a:endParaRPr lang="zh-CN" altLang="zh-CN" sz="400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419761" y="484188"/>
            <a:ext cx="2105554" cy="1682059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331123" y="2971439"/>
            <a:ext cx="2139060" cy="1682059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"/>
          <p:cNvSpPr/>
          <p:nvPr/>
        </p:nvSpPr>
        <p:spPr>
          <a:xfrm>
            <a:off x="-99462" y="555814"/>
            <a:ext cx="4572000" cy="44191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533400">
              <a:lnSpc>
                <a:spcPct val="125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主题探究式现场实训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63284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（三）定期集中研训，聚焦核心问题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46085" y="1218843"/>
            <a:ext cx="4181049" cy="461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现场观摩</a:t>
            </a:r>
            <a:endParaRPr lang="zh-CN" altLang="zh-CN" sz="240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96431" y="1155425"/>
            <a:ext cx="2532186" cy="189559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126608" y="1758936"/>
            <a:ext cx="4109836" cy="274101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396431" y="3143518"/>
            <a:ext cx="2532186" cy="135643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79940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（四）回顾实践成效，成果可圈可点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53681" y="1145527"/>
            <a:ext cx="5663752" cy="3621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450644" y="2289668"/>
            <a:ext cx="2092110" cy="1040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 descr="结业典礼颁奖环节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21535" y="1124493"/>
            <a:ext cx="2092110" cy="1058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图片 27" descr="结业典礼颁奖环节5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56616" y="3548213"/>
            <a:ext cx="2086137" cy="107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0" y="1357848"/>
            <a:ext cx="3159659" cy="1176869"/>
            <a:chOff x="0" y="1357848"/>
            <a:chExt cx="3159659" cy="1176869"/>
          </a:xfrm>
        </p:grpSpPr>
        <p:sp>
          <p:nvSpPr>
            <p:cNvPr id="2" name="矩形 1"/>
            <p:cNvSpPr/>
            <p:nvPr/>
          </p:nvSpPr>
          <p:spPr>
            <a:xfrm>
              <a:off x="0" y="1357848"/>
              <a:ext cx="3159659" cy="1176869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21198" y="1597734"/>
              <a:ext cx="264687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320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名师的孵化器</a:t>
              </a:r>
              <a:endParaRPr lang="zh-CN" altLang="zh-CN" sz="32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79940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（四）回顾实践成效，成果可圈可点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49210" y="1233228"/>
            <a:ext cx="1129180" cy="19694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907" y="1240833"/>
            <a:ext cx="1104989" cy="19694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7634" y="1232566"/>
            <a:ext cx="1323937" cy="1970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311440" y="1240833"/>
            <a:ext cx="1136560" cy="19701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5188" y="1240833"/>
            <a:ext cx="1022577" cy="19688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47244" y="1241495"/>
            <a:ext cx="1150911" cy="19681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81050" y="1242158"/>
            <a:ext cx="1129180" cy="196750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172740" y="3442509"/>
            <a:ext cx="510909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80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冠军班主任的摇篮</a:t>
            </a:r>
            <a:endParaRPr lang="zh-CN" altLang="zh-CN" sz="480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79940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（四）回顾实践成效，成果可圈可点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578893">
            <a:off x="2381983" y="1800278"/>
            <a:ext cx="1376531" cy="1842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图片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rot="21025716">
            <a:off x="820412" y="1647666"/>
            <a:ext cx="1448449" cy="1991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0000">
            <a:off x="4739800" y="1646163"/>
            <a:ext cx="1327217" cy="17536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6949839" y="1610304"/>
            <a:ext cx="1537700" cy="182536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273" y="1442409"/>
            <a:ext cx="1409071" cy="182964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276790" y="3763846"/>
            <a:ext cx="323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锐字工房云字库美黑GBK" panose="02010604000000000000" charset="-122"/>
              </a:rPr>
              <a:t>案例督导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锐字工房云字库美黑GBK" panose="02010604000000000000" charset="-122"/>
              </a:rPr>
              <a:t>——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锐字工房云字库美黑GBK" panose="02010604000000000000" charset="-122"/>
              </a:rPr>
              <a:t>形成实践策略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锐字工房云字库美黑GBK" panose="02010604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17294" y="3778824"/>
            <a:ext cx="292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开辟班主任专栏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形成辐射影响力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79940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（四）回顾实践成效，成果可圈可点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00022" y="1173886"/>
            <a:ext cx="609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锐字工房云字库美黑GBK" panose="02010604000000000000" charset="-122"/>
              </a:rPr>
              <a:t>沙龙研训形式在省内推广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锐字工房云字库美黑GBK" panose="02010604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918" y="1162462"/>
            <a:ext cx="3354211" cy="35945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8" y="1209600"/>
            <a:ext cx="3187258" cy="18954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044799" y="1312385"/>
            <a:ext cx="5272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扬州班主任沙龙</a:t>
            </a:r>
            <a:endParaRPr lang="zh-CN" altLang="en-US" sz="1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9580" y="3166697"/>
            <a:ext cx="3373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苏州班主任沙龙</a:t>
            </a:r>
            <a:endParaRPr lang="zh-CN" altLang="en-US" sz="1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1706" y="2964158"/>
            <a:ext cx="3488156" cy="1765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491739"/>
            <a:ext cx="7799408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indent="267970" algn="just" fontAlgn="base"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2000" b="1" kern="100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（四）回顾实践成效，成果可圈可点</a:t>
            </a:r>
            <a:endParaRPr lang="zh-CN" altLang="en-US" sz="2000" b="1" kern="100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9144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8" y="376365"/>
            <a:ext cx="609600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1808" y="1739094"/>
            <a:ext cx="2348803" cy="144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6797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kumimoji="0" lang="zh-CN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．制定了《江苏省职业学校班主任沙龙章程（讨论稿）》，使得活动有章可循。</a:t>
            </a:r>
            <a:endParaRPr kumimoji="0" lang="zh-CN" altLang="zh-CN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72" y="1109536"/>
            <a:ext cx="2014423" cy="2635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480" y="1426416"/>
            <a:ext cx="1912216" cy="2635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936" y="1739094"/>
            <a:ext cx="2014880" cy="277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1885037" y="4018057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视导培训会议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172" y="1492011"/>
            <a:ext cx="3847905" cy="2424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37364" y="1492011"/>
            <a:ext cx="3850846" cy="2424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8"/>
          <p:cNvSpPr txBox="1"/>
          <p:nvPr/>
        </p:nvSpPr>
        <p:spPr>
          <a:xfrm>
            <a:off x="6241630" y="4018057"/>
            <a:ext cx="2232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德育视导反馈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0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3017" y="1640737"/>
            <a:ext cx="7558868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indent="268605" algn="just">
              <a:lnSpc>
                <a:spcPct val="200000"/>
              </a:lnSpc>
            </a:pPr>
            <a:r>
              <a:rPr lang="en-US" altLang="zh-CN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zh-CN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zh-CN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的时代、新的征程上我们将继续高唱时代主旋律</a:t>
            </a:r>
            <a:r>
              <a:rPr lang="zh-CN" altLang="zh-CN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，坚持</a:t>
            </a:r>
            <a:r>
              <a:rPr lang="zh-CN" altLang="zh-CN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职教德育从自觉走向自信</a:t>
            </a:r>
            <a:r>
              <a:rPr lang="zh-CN" altLang="zh-CN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，不断</a:t>
            </a:r>
            <a:r>
              <a:rPr lang="zh-CN" altLang="zh-CN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开创</a:t>
            </a:r>
            <a:r>
              <a:rPr lang="zh-CN" altLang="en-US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德育工作</a:t>
            </a:r>
            <a:r>
              <a:rPr lang="zh-CN" altLang="zh-CN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新的局面</a:t>
            </a:r>
            <a:r>
              <a:rPr lang="zh-CN" altLang="en-US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b="1" dirty="0" smtClean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zh-CN" sz="2400" b="1" dirty="0">
                <a:solidFill>
                  <a:srgbClr val="475E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学生的人生出彩奠定坚实的精神底色！</a:t>
            </a:r>
            <a:endParaRPr lang="zh-CN" altLang="zh-CN" sz="2400" b="1" dirty="0">
              <a:solidFill>
                <a:srgbClr val="475E6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2" descr="http://img2.zjolcdn.com/pic/003/002/043/00300204317_edf716c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AutoShape 4" descr="http://img2.zjolcdn.com/pic/003/002/043/00300204317_edf716c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6" descr="http://p2.cri.cn/M00/36/34/CqgNOln6xq6AXjYIAAAAAAAAAAA157.980x35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7"/>
            <a:ext cx="5445211" cy="121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08520" y="0"/>
            <a:ext cx="9248459" cy="51435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2411760" y="1923678"/>
            <a:ext cx="46479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4000" b="1" dirty="0">
                <a:solidFill>
                  <a:srgbClr val="FF0000"/>
                </a:solidFill>
              </a:rPr>
              <a:t>谢谢聆听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2627784" y="2643758"/>
            <a:ext cx="407192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FFFF"/>
                </a:solidFill>
                <a:ea typeface="黑体" panose="02010609060101010101" charset="-122"/>
              </a:rPr>
              <a:t>THANK YOU</a:t>
            </a:r>
            <a:endParaRPr lang="zh-CN" altLang="en-US" sz="1400" dirty="0">
              <a:solidFill>
                <a:srgbClr val="FFFFFF"/>
              </a:solidFill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示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55776" y="1171731"/>
            <a:ext cx="4979442" cy="3416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1462722" y="1491630"/>
            <a:ext cx="9417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zh-CN" sz="3600" b="1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腾祥倩影简" panose="01010104010101010101" charset="-122"/>
                <a:ea typeface="腾祥倩影简" panose="01010104010101010101" charset="-122"/>
                <a:cs typeface="+mn-cs"/>
              </a:rPr>
              <a:t>一校</a:t>
            </a:r>
            <a:r>
              <a:rPr lang="zh-CN" altLang="zh-CN" sz="3600" b="1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锐字工房云字库行楷GBK" panose="02010604000000000000" charset="-122"/>
                <a:ea typeface="锐字工房云字库行楷GBK" panose="02010604000000000000" charset="-122"/>
              </a:rPr>
              <a:t>一品</a:t>
            </a:r>
            <a:endParaRPr lang="zh-CN" altLang="zh-CN" sz="3600" b="1" strike="noStrike" noProof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锐字工房云字库行楷GBK" panose="02010604000000000000" charset="-122"/>
              <a:ea typeface="锐字工房云字库行楷GBK" panose="02010604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7584" y="482686"/>
            <a:ext cx="7860626" cy="4439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26797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优化德育评优项目，引领职教人德育自觉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1356" y="382393"/>
            <a:ext cx="653650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7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007" y="367312"/>
            <a:ext cx="653649" cy="60960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CLEAR" val="1"/>
  <p:tag name="KSO_WM_TEMPLATE_CATEGORY" val="background"/>
  <p:tag name="KSO_WM_TEMPLATE_INDEX" val="20187305"/>
  <p:tag name="KSO_WM_UNIT_TYPE" val="l_h_i"/>
  <p:tag name="KSO_WM_UNIT_INDEX" val="1_2_1"/>
  <p:tag name="KSO_WM_UNIT_ID" val="background20187305_14*l_h_i*1_2_1"/>
  <p:tag name="KSO_WM_UNIT_LAYERLEVEL" val="1_1_1"/>
  <p:tag name="KSO_WM_BEAUTIFY_FLAG" val="#wm#"/>
  <p:tag name="KSO_WM_TAG_VERSION" val="1.0"/>
  <p:tag name="KSO_WM_DIAGRAM_GROUP_CODE" val="l1-5"/>
</p:tagLst>
</file>

<file path=ppt/tags/tag2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a"/>
  <p:tag name="KSO_WM_UNIT_INDEX" val="1_3_1"/>
  <p:tag name="KSO_WM_UNIT_ID" val="background20187305_14*l_h_a*1_3_1"/>
  <p:tag name="KSO_WM_UNIT_CLEAR" val="1"/>
  <p:tag name="KSO_WM_UNIT_LAYERLEVEL" val="1_1_1"/>
  <p:tag name="KSO_WM_UNIT_VALUE" val="4"/>
  <p:tag name="KSO_WM_UNIT_HIGHLIGHT" val="0"/>
  <p:tag name="KSO_WM_UNIT_COMPATIBLE" val="0"/>
  <p:tag name="KSO_WM_BEAUTIFY_FLAG" val="#wm#"/>
  <p:tag name="KSO_WM_DIAGRAM_GROUP_CODE" val="l1-5"/>
  <p:tag name="KSO_WM_UNIT_PRESET_TEXT" val="LOREM"/>
</p:tagLst>
</file>

<file path=ppt/tags/tag3.xml><?xml version="1.0" encoding="utf-8"?>
<p:tagLst xmlns:p="http://schemas.openxmlformats.org/presentationml/2006/main">
  <p:tag name="KSO_WM_TEMPLATE_CATEGORY" val="background"/>
  <p:tag name="KSO_WM_TEMPLATE_INDEX" val="20187305"/>
  <p:tag name="KSO_WM_UNIT_RELATE_UNITID" val="257*l*1"/>
  <p:tag name="KSO_WM_TAG_VERSION" val="1.0"/>
  <p:tag name="KSO_WM_UNIT_TYPE" val="a"/>
  <p:tag name="KSO_WM_UNIT_INDEX" val="1"/>
  <p:tag name="KSO_WM_UNIT_ID" val="background20187305_14*a*1"/>
  <p:tag name="KSO_WM_UNIT_CLEAR" val="1"/>
  <p:tag name="KSO_WM_UNIT_LAYERLEVEL" val="1"/>
  <p:tag name="KSO_WM_UNIT_VALUE" val="11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BEAUTIFY_FLAG" val="#wm#"/>
</p:tagLst>
</file>

<file path=ppt/tags/tag4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f"/>
  <p:tag name="KSO_WM_UNIT_INDEX" val="1_2_1"/>
  <p:tag name="KSO_WM_UNIT_ID" val="background20187305_14*l_h_f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5"/>
</p:tagLst>
</file>

<file path=ppt/tags/tag5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f"/>
  <p:tag name="KSO_WM_UNIT_INDEX" val="1_3_1"/>
  <p:tag name="KSO_WM_UNIT_ID" val="background20187305_14*l_h_f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5"/>
</p:tagLst>
</file>

<file path=ppt/tags/tag6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f"/>
  <p:tag name="KSO_WM_UNIT_INDEX" val="1_3_1"/>
  <p:tag name="KSO_WM_UNIT_ID" val="background20187305_14*l_h_f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5"/>
</p:tagLst>
</file>

<file path=ppt/tags/tag7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a"/>
  <p:tag name="KSO_WM_UNIT_INDEX" val="1_2_1"/>
  <p:tag name="KSO_WM_UNIT_ID" val="background20187305_14*l_h_a*1_2_1"/>
  <p:tag name="KSO_WM_UNIT_CLEAR" val="1"/>
  <p:tag name="KSO_WM_UNIT_LAYERLEVEL" val="1_1_1"/>
  <p:tag name="KSO_WM_UNIT_VALUE" val="4"/>
  <p:tag name="KSO_WM_UNIT_HIGHLIGHT" val="0"/>
  <p:tag name="KSO_WM_UNIT_COMPATIBLE" val="0"/>
  <p:tag name="KSO_WM_BEAUTIFY_FLAG" val="#wm#"/>
  <p:tag name="KSO_WM_DIAGRAM_GROUP_CODE" val="l1-5"/>
  <p:tag name="KSO_WM_UNIT_PRESET_TEXT" val="LOREM"/>
</p:tagLst>
</file>

<file path=ppt/tags/tag8.xml><?xml version="1.0" encoding="utf-8"?>
<p:tagLst xmlns:p="http://schemas.openxmlformats.org/presentationml/2006/main">
  <p:tag name="KSO_WM_TEMPLATE_CATEGORY" val="background"/>
  <p:tag name="KSO_WM_TEMPLATE_INDEX" val="20187305"/>
  <p:tag name="KSO_WM_TAG_VERSION" val="1.0"/>
  <p:tag name="KSO_WM_UNIT_TYPE" val="l_h_a"/>
  <p:tag name="KSO_WM_UNIT_INDEX" val="1_2_1"/>
  <p:tag name="KSO_WM_UNIT_ID" val="background20187305_14*l_h_a*1_2_1"/>
  <p:tag name="KSO_WM_UNIT_CLEAR" val="1"/>
  <p:tag name="KSO_WM_UNIT_LAYERLEVEL" val="1_1_1"/>
  <p:tag name="KSO_WM_UNIT_VALUE" val="4"/>
  <p:tag name="KSO_WM_UNIT_HIGHLIGHT" val="0"/>
  <p:tag name="KSO_WM_UNIT_COMPATIBLE" val="0"/>
  <p:tag name="KSO_WM_BEAUTIFY_FLAG" val="#wm#"/>
  <p:tag name="KSO_WM_DIAGRAM_GROUP_CODE" val="l1-5"/>
  <p:tag name="KSO_WM_UNIT_PRESET_TEXT" val="LOREM"/>
</p:tagLst>
</file>

<file path=ppt/theme/theme1.xml><?xml version="1.0" encoding="utf-8"?>
<a:theme xmlns:a="http://schemas.openxmlformats.org/drawingml/2006/main" name="Office 主题​​">
  <a:themeElements>
    <a:clrScheme name="自定义 1162">
      <a:dk1>
        <a:srgbClr val="475E69"/>
      </a:dk1>
      <a:lt1>
        <a:srgbClr val="314149"/>
      </a:lt1>
      <a:dk2>
        <a:srgbClr val="475E69"/>
      </a:dk2>
      <a:lt2>
        <a:srgbClr val="314149"/>
      </a:lt2>
      <a:accent1>
        <a:srgbClr val="080808"/>
      </a:accent1>
      <a:accent2>
        <a:srgbClr val="080808"/>
      </a:accent2>
      <a:accent3>
        <a:srgbClr val="080808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3428</Words>
  <Application>WPS 演示</Application>
  <PresentationFormat>全屏显示(16:9)</PresentationFormat>
  <Paragraphs>483</Paragraphs>
  <Slides>81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81</vt:i4>
      </vt:variant>
    </vt:vector>
  </HeadingPairs>
  <TitlesOfParts>
    <vt:vector size="101" baseType="lpstr">
      <vt:lpstr>Arial</vt:lpstr>
      <vt:lpstr>宋体</vt:lpstr>
      <vt:lpstr>Wingdings</vt:lpstr>
      <vt:lpstr>Calibri</vt:lpstr>
      <vt:lpstr>微软雅黑</vt:lpstr>
      <vt:lpstr>黑体</vt:lpstr>
      <vt:lpstr>华文仿宋</vt:lpstr>
      <vt:lpstr>微软雅黑 Light</vt:lpstr>
      <vt:lpstr>Impact</vt:lpstr>
      <vt:lpstr>腾祥倩影简</vt:lpstr>
      <vt:lpstr>锐字工房云字库行楷GBK</vt:lpstr>
      <vt:lpstr>Arial Unicode MS</vt:lpstr>
      <vt:lpstr>Times New Roman</vt:lpstr>
      <vt:lpstr>华文隶书</vt:lpstr>
      <vt:lpstr>Roboto</vt:lpstr>
      <vt:lpstr>Wingdings</vt:lpstr>
      <vt:lpstr>锐字工房云字库美黑GBK</vt:lpstr>
      <vt:lpstr>楷体_GB2312</vt:lpstr>
      <vt:lpstr>ACID LABEL___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Y.L</cp:lastModifiedBy>
  <cp:revision>916</cp:revision>
  <dcterms:created xsi:type="dcterms:W3CDTF">2014-06-06T07:22:00Z</dcterms:created>
  <dcterms:modified xsi:type="dcterms:W3CDTF">2018-06-15T03:28:00Z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