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1" r:id="rId3"/>
    <p:sldMasterId id="2147483677" r:id="rId4"/>
    <p:sldMasterId id="2147483689" r:id="rId5"/>
  </p:sldMasterIdLst>
  <p:notesMasterIdLst>
    <p:notesMasterId r:id="rId8"/>
  </p:notesMasterIdLst>
  <p:handoutMasterIdLst>
    <p:handoutMasterId r:id="rId71"/>
  </p:handoutMasterIdLst>
  <p:sldIdLst>
    <p:sldId id="410" r:id="rId6"/>
    <p:sldId id="411" r:id="rId7"/>
    <p:sldId id="392" r:id="rId9"/>
    <p:sldId id="393" r:id="rId10"/>
    <p:sldId id="391" r:id="rId11"/>
    <p:sldId id="397" r:id="rId12"/>
    <p:sldId id="394" r:id="rId13"/>
    <p:sldId id="396" r:id="rId14"/>
    <p:sldId id="395" r:id="rId15"/>
    <p:sldId id="398" r:id="rId16"/>
    <p:sldId id="351" r:id="rId17"/>
    <p:sldId id="353" r:id="rId18"/>
    <p:sldId id="352" r:id="rId19"/>
    <p:sldId id="354" r:id="rId20"/>
    <p:sldId id="390" r:id="rId21"/>
    <p:sldId id="387" r:id="rId22"/>
    <p:sldId id="388" r:id="rId23"/>
    <p:sldId id="382" r:id="rId24"/>
    <p:sldId id="384" r:id="rId25"/>
    <p:sldId id="383" r:id="rId26"/>
    <p:sldId id="378" r:id="rId27"/>
    <p:sldId id="380" r:id="rId28"/>
    <p:sldId id="381" r:id="rId29"/>
    <p:sldId id="379" r:id="rId30"/>
    <p:sldId id="377" r:id="rId31"/>
    <p:sldId id="376" r:id="rId32"/>
    <p:sldId id="365" r:id="rId33"/>
    <p:sldId id="499" r:id="rId34"/>
    <p:sldId id="367" r:id="rId35"/>
    <p:sldId id="369" r:id="rId36"/>
    <p:sldId id="366" r:id="rId37"/>
    <p:sldId id="437" r:id="rId38"/>
    <p:sldId id="412" r:id="rId39"/>
    <p:sldId id="413" r:id="rId40"/>
    <p:sldId id="414" r:id="rId41"/>
    <p:sldId id="415" r:id="rId42"/>
    <p:sldId id="441" r:id="rId43"/>
    <p:sldId id="428" r:id="rId44"/>
    <p:sldId id="418" r:id="rId45"/>
    <p:sldId id="465" r:id="rId46"/>
    <p:sldId id="466" r:id="rId47"/>
    <p:sldId id="467" r:id="rId48"/>
    <p:sldId id="468" r:id="rId49"/>
    <p:sldId id="469" r:id="rId50"/>
    <p:sldId id="419" r:id="rId51"/>
    <p:sldId id="425" r:id="rId52"/>
    <p:sldId id="430" r:id="rId53"/>
    <p:sldId id="420" r:id="rId54"/>
    <p:sldId id="421" r:id="rId55"/>
    <p:sldId id="422" r:id="rId56"/>
    <p:sldId id="429" r:id="rId57"/>
    <p:sldId id="424" r:id="rId58"/>
    <p:sldId id="438" r:id="rId59"/>
    <p:sldId id="436" r:id="rId60"/>
    <p:sldId id="399" r:id="rId61"/>
    <p:sldId id="400" r:id="rId62"/>
    <p:sldId id="401" r:id="rId63"/>
    <p:sldId id="402" r:id="rId64"/>
    <p:sldId id="403" r:id="rId65"/>
    <p:sldId id="404" r:id="rId66"/>
    <p:sldId id="405" r:id="rId67"/>
    <p:sldId id="406" r:id="rId68"/>
    <p:sldId id="408" r:id="rId69"/>
    <p:sldId id="407" r:id="rId7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4A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87" d="100"/>
          <a:sy n="87" d="100"/>
        </p:scale>
        <p:origin x="51" y="129"/>
      </p:cViewPr>
      <p:guideLst>
        <p:guide orient="horz" pos="2231"/>
        <p:guide pos="3840"/>
      </p:guideLst>
    </p:cSldViewPr>
  </p:slideViewPr>
  <p:notesTextViewPr>
    <p:cViewPr>
      <p:scale>
        <a:sx n="1" d="1"/>
        <a:sy n="1" d="1"/>
      </p:scale>
      <p:origin x="0" y="0"/>
    </p:cViewPr>
  </p:notesTextViewPr>
  <p:notesViewPr>
    <p:cSldViewPr snapToGrid="0">
      <p:cViewPr varScale="1">
        <p:scale>
          <a:sx n="67" d="100"/>
          <a:sy n="67" d="100"/>
        </p:scale>
        <p:origin x="-336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handoutMaster" Target="handoutMasters/handoutMaster1.xml"/><Relationship Id="rId70" Type="http://schemas.openxmlformats.org/officeDocument/2006/relationships/slide" Target="slides/slide64.xml"/><Relationship Id="rId7" Type="http://schemas.openxmlformats.org/officeDocument/2006/relationships/slide" Target="slides/slide2.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D5B1926-EDBD-C64C-81DA-00D1F168EC98}" type="doc">
      <dgm:prSet loTypeId="urn:microsoft.com/office/officeart/2005/8/layout/hList1" loCatId="" qsTypeId="urn:microsoft.com/office/officeart/2005/8/quickstyle/3d2#1" qsCatId="3D" csTypeId="urn:microsoft.com/office/officeart/2005/8/colors/accent1_2" csCatId="accent1" phldr="1"/>
      <dgm:spPr/>
      <dgm:t>
        <a:bodyPr/>
        <a:lstStyle/>
        <a:p>
          <a:endParaRPr lang="zh-CN" altLang="en-US"/>
        </a:p>
      </dgm:t>
    </dgm:pt>
    <dgm:pt modelId="{D38F920A-2867-3E4E-AA39-4526BCDCB82D}">
      <dgm:prSet phldrT="[文本]" custT="1"/>
      <dgm:spPr/>
      <dgm:t>
        <a:bodyPr/>
        <a:lstStyle/>
        <a:p>
          <a:r>
            <a:rPr lang="zh-CN" altLang="en-US" sz="2000" b="1" dirty="0">
              <a:solidFill>
                <a:schemeClr val="bg1"/>
              </a:solidFill>
              <a:latin typeface="微软雅黑" panose="020B0503020204020204" pitchFamily="34" charset="-122"/>
              <a:ea typeface="微软雅黑" panose="020B0503020204020204" pitchFamily="34" charset="-122"/>
            </a:rPr>
            <a:t>评价标准</a:t>
          </a:r>
        </a:p>
      </dgm:t>
    </dgm:pt>
    <dgm:pt modelId="{2718A716-94A5-2045-852F-1D42A760B346}" cxnId="{6E118A6B-C517-E245-9A52-CB9A1EA92AA2}" type="parTrans">
      <dgm:prSet/>
      <dgm:spPr/>
      <dgm:t>
        <a:bodyPr/>
        <a:lstStyle/>
        <a:p>
          <a:endParaRPr lang="zh-CN" altLang="en-US"/>
        </a:p>
      </dgm:t>
    </dgm:pt>
    <dgm:pt modelId="{5CAC89AB-002D-CD46-B543-7657AB800C6C}" cxnId="{6E118A6B-C517-E245-9A52-CB9A1EA92AA2}" type="sibTrans">
      <dgm:prSet/>
      <dgm:spPr/>
      <dgm:t>
        <a:bodyPr/>
        <a:lstStyle/>
        <a:p>
          <a:endParaRPr lang="zh-CN" altLang="en-US"/>
        </a:p>
      </dgm:t>
    </dgm:pt>
    <dgm:pt modelId="{DD5D9FCD-BF17-C54D-AD94-54A6470332A7}">
      <dgm:prSet phldrT="[文本]"/>
      <dgm:spPr/>
      <dgm:t>
        <a:bodyPr/>
        <a:lstStyle/>
        <a:p>
          <a:r>
            <a:rPr lang="zh-CN" dirty="0"/>
            <a:t>明确了每一个职业素养指标的</a:t>
          </a:r>
          <a:r>
            <a:rPr lang="zh-CN" dirty="0">
              <a:solidFill>
                <a:srgbClr val="C60505"/>
              </a:solidFill>
            </a:rPr>
            <a:t>基本内涵、主要表现和考核标准</a:t>
          </a:r>
          <a:r>
            <a:rPr lang="zh-CN" dirty="0"/>
            <a:t>，通过</a:t>
          </a:r>
          <a:r>
            <a:rPr lang="zh-CN" dirty="0">
              <a:solidFill>
                <a:srgbClr val="C60505"/>
              </a:solidFill>
            </a:rPr>
            <a:t>素养学分和证书证明证章</a:t>
          </a:r>
          <a:r>
            <a:rPr lang="zh-CN" dirty="0"/>
            <a:t>等方式转化和呈现，实现定性与定量相结合</a:t>
          </a:r>
          <a:r>
            <a:rPr lang="zh-CN" altLang="en-US" dirty="0"/>
            <a:t>。</a:t>
          </a:r>
        </a:p>
      </dgm:t>
    </dgm:pt>
    <dgm:pt modelId="{26F55F50-06B5-484F-B500-9F8F9FD28111}" cxnId="{2449D854-A689-1341-BEBA-90749694DD63}" type="parTrans">
      <dgm:prSet/>
      <dgm:spPr/>
      <dgm:t>
        <a:bodyPr/>
        <a:lstStyle/>
        <a:p>
          <a:endParaRPr lang="zh-CN" altLang="en-US"/>
        </a:p>
      </dgm:t>
    </dgm:pt>
    <dgm:pt modelId="{92D9D83F-4AB9-5146-A3F9-1B21FE8423D9}" cxnId="{2449D854-A689-1341-BEBA-90749694DD63}" type="sibTrans">
      <dgm:prSet/>
      <dgm:spPr/>
      <dgm:t>
        <a:bodyPr/>
        <a:lstStyle/>
        <a:p>
          <a:endParaRPr lang="zh-CN" altLang="en-US"/>
        </a:p>
      </dgm:t>
    </dgm:pt>
    <dgm:pt modelId="{2E4D5E68-7EA1-254D-B237-BFEAD00BC1E8}">
      <dgm:prSet phldrT="[文本]" custT="1"/>
      <dgm:spPr/>
      <dgm:t>
        <a:bodyPr/>
        <a:lstStyle/>
        <a:p>
          <a:r>
            <a:rPr lang="zh-CN" altLang="en-US" sz="2000" b="1" dirty="0">
              <a:solidFill>
                <a:schemeClr val="bg1"/>
              </a:solidFill>
              <a:latin typeface="微软雅黑" panose="020B0503020204020204" pitchFamily="34" charset="-122"/>
              <a:ea typeface="微软雅黑" panose="020B0503020204020204" pitchFamily="34" charset="-122"/>
            </a:rPr>
            <a:t>评价主体</a:t>
          </a:r>
        </a:p>
      </dgm:t>
    </dgm:pt>
    <dgm:pt modelId="{F4E8D267-8312-B243-8A60-A2824DBDBA8D}" cxnId="{AF8FB594-2F1B-BA47-B509-922D24831B48}" type="parTrans">
      <dgm:prSet/>
      <dgm:spPr/>
      <dgm:t>
        <a:bodyPr/>
        <a:lstStyle/>
        <a:p>
          <a:endParaRPr lang="zh-CN" altLang="en-US"/>
        </a:p>
      </dgm:t>
    </dgm:pt>
    <dgm:pt modelId="{0D0311E2-D33C-704E-93B6-4F3F06522F46}" cxnId="{AF8FB594-2F1B-BA47-B509-922D24831B48}" type="sibTrans">
      <dgm:prSet/>
      <dgm:spPr/>
      <dgm:t>
        <a:bodyPr/>
        <a:lstStyle/>
        <a:p>
          <a:endParaRPr lang="zh-CN" altLang="en-US"/>
        </a:p>
      </dgm:t>
    </dgm:pt>
    <dgm:pt modelId="{4ECB1126-FD2E-BE4D-889D-FC25FC9C1153}">
      <dgm:prSet phldrT="[文本]"/>
      <dgm:spPr/>
      <dgm:t>
        <a:bodyPr/>
        <a:lstStyle/>
        <a:p>
          <a:r>
            <a:rPr lang="zh-CN" dirty="0"/>
            <a:t>既有学校的评价，还将</a:t>
          </a:r>
          <a:r>
            <a:rPr lang="zh-CN" dirty="0">
              <a:solidFill>
                <a:srgbClr val="C60505"/>
              </a:solidFill>
            </a:rPr>
            <a:t>工学交替、顶岗实习</a:t>
          </a:r>
          <a:r>
            <a:rPr lang="zh-CN" dirty="0"/>
            <a:t>纳入了评价体系，使企业成为职业素养的</a:t>
          </a:r>
          <a:r>
            <a:rPr lang="zh-CN" dirty="0">
              <a:solidFill>
                <a:srgbClr val="C60505"/>
              </a:solidFill>
            </a:rPr>
            <a:t>培养者和评价者</a:t>
          </a:r>
          <a:r>
            <a:rPr lang="zh-CN" dirty="0"/>
            <a:t>，还有鼓励、激发学生兴趣爱好的</a:t>
          </a:r>
          <a:r>
            <a:rPr lang="zh-CN" dirty="0">
              <a:solidFill>
                <a:srgbClr val="C60505"/>
              </a:solidFill>
            </a:rPr>
            <a:t>社会评价</a:t>
          </a:r>
          <a:r>
            <a:rPr lang="zh-CN" altLang="en-US" dirty="0"/>
            <a:t>。</a:t>
          </a:r>
        </a:p>
      </dgm:t>
    </dgm:pt>
    <dgm:pt modelId="{D473EF03-8794-1648-9E58-CA0E9EA02882}" cxnId="{AADA5586-F834-9547-BC5F-8A3F334C4FE4}" type="parTrans">
      <dgm:prSet/>
      <dgm:spPr/>
      <dgm:t>
        <a:bodyPr/>
        <a:lstStyle/>
        <a:p>
          <a:endParaRPr lang="zh-CN" altLang="en-US"/>
        </a:p>
      </dgm:t>
    </dgm:pt>
    <dgm:pt modelId="{4D29EC02-82D8-AD4C-BFE3-D61FBA466A07}" cxnId="{AADA5586-F834-9547-BC5F-8A3F334C4FE4}" type="sibTrans">
      <dgm:prSet/>
      <dgm:spPr/>
      <dgm:t>
        <a:bodyPr/>
        <a:lstStyle/>
        <a:p>
          <a:endParaRPr lang="zh-CN" altLang="en-US"/>
        </a:p>
      </dgm:t>
    </dgm:pt>
    <dgm:pt modelId="{23521A57-7B6F-624E-9084-2DA260DA32CB}">
      <dgm:prSet phldrT="[文本]" custT="1"/>
      <dgm:spPr/>
      <dgm:t>
        <a:bodyPr/>
        <a:lstStyle/>
        <a:p>
          <a:r>
            <a:rPr lang="zh-CN" altLang="en-US" sz="2000" b="1" dirty="0">
              <a:solidFill>
                <a:schemeClr val="bg1"/>
              </a:solidFill>
              <a:latin typeface="微软雅黑" panose="020B0503020204020204" pitchFamily="34" charset="-122"/>
              <a:ea typeface="微软雅黑" panose="020B0503020204020204" pitchFamily="34" charset="-122"/>
            </a:rPr>
            <a:t>评价时间</a:t>
          </a:r>
        </a:p>
      </dgm:t>
    </dgm:pt>
    <dgm:pt modelId="{2A5590D4-D7F4-7542-BCBD-A9F81701AE06}" cxnId="{CACDA354-1ED0-9E4E-85EA-6102B9716BCC}" type="parTrans">
      <dgm:prSet/>
      <dgm:spPr/>
      <dgm:t>
        <a:bodyPr/>
        <a:lstStyle/>
        <a:p>
          <a:endParaRPr lang="zh-CN" altLang="en-US"/>
        </a:p>
      </dgm:t>
    </dgm:pt>
    <dgm:pt modelId="{853A29DB-267B-AE40-8C4D-051137A77FFF}" cxnId="{CACDA354-1ED0-9E4E-85EA-6102B9716BCC}" type="sibTrans">
      <dgm:prSet/>
      <dgm:spPr/>
      <dgm:t>
        <a:bodyPr/>
        <a:lstStyle/>
        <a:p>
          <a:endParaRPr lang="zh-CN" altLang="en-US"/>
        </a:p>
      </dgm:t>
    </dgm:pt>
    <dgm:pt modelId="{C78E7DF8-14EA-5E4A-AEF9-4711C6981431}">
      <dgm:prSet phldrT="[文本]"/>
      <dgm:spPr/>
      <dgm:t>
        <a:bodyPr/>
        <a:lstStyle/>
        <a:p>
          <a:r>
            <a:rPr lang="zh-CN" dirty="0"/>
            <a:t>既是学生从入学到毕业的</a:t>
          </a:r>
          <a:r>
            <a:rPr lang="zh-CN" dirty="0">
              <a:solidFill>
                <a:srgbClr val="C60505"/>
              </a:solidFill>
            </a:rPr>
            <a:t>全周期评价</a:t>
          </a:r>
          <a:r>
            <a:rPr lang="zh-CN" dirty="0"/>
            <a:t>，又为学生的可持续发展奠定基础</a:t>
          </a:r>
          <a:r>
            <a:rPr lang="zh-CN" altLang="en-US" dirty="0"/>
            <a:t>。</a:t>
          </a:r>
        </a:p>
      </dgm:t>
    </dgm:pt>
    <dgm:pt modelId="{F2319664-F353-C14A-BA35-005058C7B65F}" cxnId="{00D9E9B0-D570-754F-8187-A32954A1CFBA}" type="parTrans">
      <dgm:prSet/>
      <dgm:spPr/>
      <dgm:t>
        <a:bodyPr/>
        <a:lstStyle/>
        <a:p>
          <a:endParaRPr lang="zh-CN" altLang="en-US"/>
        </a:p>
      </dgm:t>
    </dgm:pt>
    <dgm:pt modelId="{E013DCB0-B509-3145-901B-BFF4EC64B59F}" cxnId="{00D9E9B0-D570-754F-8187-A32954A1CFBA}" type="sibTrans">
      <dgm:prSet/>
      <dgm:spPr/>
      <dgm:t>
        <a:bodyPr/>
        <a:lstStyle/>
        <a:p>
          <a:endParaRPr lang="zh-CN" altLang="en-US"/>
        </a:p>
      </dgm:t>
    </dgm:pt>
    <dgm:pt modelId="{CF5D4EEC-3123-3C49-BF53-CE7452D15943}">
      <dgm:prSet custT="1"/>
      <dgm:spPr/>
      <dgm:t>
        <a:bodyPr/>
        <a:lstStyle/>
        <a:p>
          <a:r>
            <a:rPr lang="zh-CN" altLang="en-US" sz="2000" b="1" dirty="0">
              <a:solidFill>
                <a:schemeClr val="bg1"/>
              </a:solidFill>
              <a:latin typeface="微软雅黑" panose="020B0503020204020204" pitchFamily="34" charset="-122"/>
              <a:ea typeface="微软雅黑" panose="020B0503020204020204" pitchFamily="34" charset="-122"/>
            </a:rPr>
            <a:t>评价内容</a:t>
          </a:r>
        </a:p>
      </dgm:t>
    </dgm:pt>
    <dgm:pt modelId="{EE0D5E3B-CE82-0142-8FC2-B06426023A01}" cxnId="{C865D871-4C43-9E41-85AD-9B0640E214D4}" type="parTrans">
      <dgm:prSet/>
      <dgm:spPr/>
      <dgm:t>
        <a:bodyPr/>
        <a:lstStyle/>
        <a:p>
          <a:endParaRPr lang="zh-CN" altLang="en-US"/>
        </a:p>
      </dgm:t>
    </dgm:pt>
    <dgm:pt modelId="{54EF8091-C0AB-DB4A-96A0-13B42CF3CB36}" cxnId="{C865D871-4C43-9E41-85AD-9B0640E214D4}" type="sibTrans">
      <dgm:prSet/>
      <dgm:spPr/>
      <dgm:t>
        <a:bodyPr/>
        <a:lstStyle/>
        <a:p>
          <a:endParaRPr lang="zh-CN" altLang="en-US"/>
        </a:p>
      </dgm:t>
    </dgm:pt>
    <dgm:pt modelId="{44B514B5-9CC1-FD44-9881-84A33670A30D}">
      <dgm:prSet/>
      <dgm:spPr/>
      <dgm:t>
        <a:bodyPr/>
        <a:lstStyle/>
        <a:p>
          <a:r>
            <a:rPr lang="zh-CN" altLang="en-US" dirty="0"/>
            <a:t>既有表现学生在学校成长的</a:t>
          </a:r>
          <a:r>
            <a:rPr lang="zh-CN" altLang="en-US" dirty="0">
              <a:solidFill>
                <a:srgbClr val="C60505"/>
              </a:solidFill>
            </a:rPr>
            <a:t>基础性评价</a:t>
          </a:r>
          <a:r>
            <a:rPr lang="zh-CN" altLang="en-US" dirty="0"/>
            <a:t>，又有面向学生未来职业的</a:t>
          </a:r>
          <a:r>
            <a:rPr lang="zh-CN" altLang="en-US" dirty="0">
              <a:solidFill>
                <a:srgbClr val="C60505"/>
              </a:solidFill>
            </a:rPr>
            <a:t>发展性评价。</a:t>
          </a:r>
        </a:p>
      </dgm:t>
    </dgm:pt>
    <dgm:pt modelId="{50C5AE08-4F0A-8546-8127-C767732581F4}" cxnId="{9CBFB8F4-892A-0F49-A726-C9260F92A8CA}" type="parTrans">
      <dgm:prSet/>
      <dgm:spPr/>
      <dgm:t>
        <a:bodyPr/>
        <a:lstStyle/>
        <a:p>
          <a:endParaRPr lang="zh-CN" altLang="en-US"/>
        </a:p>
      </dgm:t>
    </dgm:pt>
    <dgm:pt modelId="{7D5BB867-C6DA-C542-8DFA-9531C095E83B}" cxnId="{9CBFB8F4-892A-0F49-A726-C9260F92A8CA}" type="sibTrans">
      <dgm:prSet/>
      <dgm:spPr/>
      <dgm:t>
        <a:bodyPr/>
        <a:lstStyle/>
        <a:p>
          <a:endParaRPr lang="zh-CN" altLang="en-US"/>
        </a:p>
      </dgm:t>
    </dgm:pt>
    <dgm:pt modelId="{FA154882-038B-A14C-A911-BCFA3BE19C08}" type="pres">
      <dgm:prSet presAssocID="{0D5B1926-EDBD-C64C-81DA-00D1F168EC98}" presName="Name0" presStyleCnt="0">
        <dgm:presLayoutVars>
          <dgm:dir/>
          <dgm:animLvl val="lvl"/>
          <dgm:resizeHandles val="exact"/>
        </dgm:presLayoutVars>
      </dgm:prSet>
      <dgm:spPr/>
    </dgm:pt>
    <dgm:pt modelId="{314E0FBC-049A-834D-8785-093F0AF7970D}" type="pres">
      <dgm:prSet presAssocID="{D38F920A-2867-3E4E-AA39-4526BCDCB82D}" presName="composite" presStyleCnt="0"/>
      <dgm:spPr/>
    </dgm:pt>
    <dgm:pt modelId="{63B45C79-B12F-6D4F-B500-959C9194DDB7}" type="pres">
      <dgm:prSet presAssocID="{D38F920A-2867-3E4E-AA39-4526BCDCB82D}" presName="parTx" presStyleLbl="alignNode1" presStyleIdx="0" presStyleCnt="4">
        <dgm:presLayoutVars>
          <dgm:chMax val="0"/>
          <dgm:chPref val="0"/>
          <dgm:bulletEnabled val="1"/>
        </dgm:presLayoutVars>
      </dgm:prSet>
      <dgm:spPr/>
    </dgm:pt>
    <dgm:pt modelId="{FB488DB7-6990-CD46-B9A2-F4ADC9CD6F04}" type="pres">
      <dgm:prSet presAssocID="{D38F920A-2867-3E4E-AA39-4526BCDCB82D}" presName="desTx" presStyleLbl="alignAccFollowNode1" presStyleIdx="0" presStyleCnt="4">
        <dgm:presLayoutVars>
          <dgm:bulletEnabled val="1"/>
        </dgm:presLayoutVars>
      </dgm:prSet>
      <dgm:spPr/>
    </dgm:pt>
    <dgm:pt modelId="{6D645BCC-3E45-E144-8A9A-3C5C728DD43D}" type="pres">
      <dgm:prSet presAssocID="{5CAC89AB-002D-CD46-B543-7657AB800C6C}" presName="space" presStyleCnt="0"/>
      <dgm:spPr/>
    </dgm:pt>
    <dgm:pt modelId="{AE11A3FF-DDA9-8A4A-B2C2-A390DD351065}" type="pres">
      <dgm:prSet presAssocID="{CF5D4EEC-3123-3C49-BF53-CE7452D15943}" presName="composite" presStyleCnt="0"/>
      <dgm:spPr/>
    </dgm:pt>
    <dgm:pt modelId="{590D81B4-E425-A54E-9D8C-5A7BDADAF4B6}" type="pres">
      <dgm:prSet presAssocID="{CF5D4EEC-3123-3C49-BF53-CE7452D15943}" presName="parTx" presStyleLbl="alignNode1" presStyleIdx="1" presStyleCnt="4">
        <dgm:presLayoutVars>
          <dgm:chMax val="0"/>
          <dgm:chPref val="0"/>
          <dgm:bulletEnabled val="1"/>
        </dgm:presLayoutVars>
      </dgm:prSet>
      <dgm:spPr/>
    </dgm:pt>
    <dgm:pt modelId="{9E6DCE37-D259-CA4E-B21A-918C88B4970F}" type="pres">
      <dgm:prSet presAssocID="{CF5D4EEC-3123-3C49-BF53-CE7452D15943}" presName="desTx" presStyleLbl="alignAccFollowNode1" presStyleIdx="1" presStyleCnt="4">
        <dgm:presLayoutVars>
          <dgm:bulletEnabled val="1"/>
        </dgm:presLayoutVars>
      </dgm:prSet>
      <dgm:spPr/>
    </dgm:pt>
    <dgm:pt modelId="{708FB14A-2561-1243-AEF2-7842F9AB9FF3}" type="pres">
      <dgm:prSet presAssocID="{54EF8091-C0AB-DB4A-96A0-13B42CF3CB36}" presName="space" presStyleCnt="0"/>
      <dgm:spPr/>
    </dgm:pt>
    <dgm:pt modelId="{A742829E-819C-CA43-8B8A-1F24AAB19190}" type="pres">
      <dgm:prSet presAssocID="{2E4D5E68-7EA1-254D-B237-BFEAD00BC1E8}" presName="composite" presStyleCnt="0"/>
      <dgm:spPr/>
    </dgm:pt>
    <dgm:pt modelId="{F7F86B62-F38A-2443-B3F0-E761807266B1}" type="pres">
      <dgm:prSet presAssocID="{2E4D5E68-7EA1-254D-B237-BFEAD00BC1E8}" presName="parTx" presStyleLbl="alignNode1" presStyleIdx="2" presStyleCnt="4">
        <dgm:presLayoutVars>
          <dgm:chMax val="0"/>
          <dgm:chPref val="0"/>
          <dgm:bulletEnabled val="1"/>
        </dgm:presLayoutVars>
      </dgm:prSet>
      <dgm:spPr/>
    </dgm:pt>
    <dgm:pt modelId="{516FCB89-B54A-EA40-9D54-59A11EBBD22E}" type="pres">
      <dgm:prSet presAssocID="{2E4D5E68-7EA1-254D-B237-BFEAD00BC1E8}" presName="desTx" presStyleLbl="alignAccFollowNode1" presStyleIdx="2" presStyleCnt="4">
        <dgm:presLayoutVars>
          <dgm:bulletEnabled val="1"/>
        </dgm:presLayoutVars>
      </dgm:prSet>
      <dgm:spPr/>
    </dgm:pt>
    <dgm:pt modelId="{7AB0BE25-261C-4042-94D5-7F504038DACF}" type="pres">
      <dgm:prSet presAssocID="{0D0311E2-D33C-704E-93B6-4F3F06522F46}" presName="space" presStyleCnt="0"/>
      <dgm:spPr/>
    </dgm:pt>
    <dgm:pt modelId="{EF8A2CE4-ABB1-714E-9D0A-A9B0E294EACB}" type="pres">
      <dgm:prSet presAssocID="{23521A57-7B6F-624E-9084-2DA260DA32CB}" presName="composite" presStyleCnt="0"/>
      <dgm:spPr/>
    </dgm:pt>
    <dgm:pt modelId="{909B87D0-B6B9-2F4D-BC32-CC9244AB74A6}" type="pres">
      <dgm:prSet presAssocID="{23521A57-7B6F-624E-9084-2DA260DA32CB}" presName="parTx" presStyleLbl="alignNode1" presStyleIdx="3" presStyleCnt="4">
        <dgm:presLayoutVars>
          <dgm:chMax val="0"/>
          <dgm:chPref val="0"/>
          <dgm:bulletEnabled val="1"/>
        </dgm:presLayoutVars>
      </dgm:prSet>
      <dgm:spPr/>
    </dgm:pt>
    <dgm:pt modelId="{0CDB41A7-EA34-924B-89A3-8D5B7A44ED3B}" type="pres">
      <dgm:prSet presAssocID="{23521A57-7B6F-624E-9084-2DA260DA32CB}" presName="desTx" presStyleLbl="alignAccFollowNode1" presStyleIdx="3" presStyleCnt="4">
        <dgm:presLayoutVars>
          <dgm:bulletEnabled val="1"/>
        </dgm:presLayoutVars>
      </dgm:prSet>
      <dgm:spPr/>
    </dgm:pt>
  </dgm:ptLst>
  <dgm:cxnLst>
    <dgm:cxn modelId="{8374880B-4C2A-48C5-A1A8-64E0319009AC}" type="presOf" srcId="{2E4D5E68-7EA1-254D-B237-BFEAD00BC1E8}" destId="{F7F86B62-F38A-2443-B3F0-E761807266B1}" srcOrd="0" destOrd="0" presId="urn:microsoft.com/office/officeart/2005/8/layout/hList1"/>
    <dgm:cxn modelId="{4A846510-273B-40DB-8145-7001C2662787}" type="presOf" srcId="{CF5D4EEC-3123-3C49-BF53-CE7452D15943}" destId="{590D81B4-E425-A54E-9D8C-5A7BDADAF4B6}" srcOrd="0" destOrd="0" presId="urn:microsoft.com/office/officeart/2005/8/layout/hList1"/>
    <dgm:cxn modelId="{BBF3E511-DAED-44FD-ACC5-36F5124C6FE3}" type="presOf" srcId="{DD5D9FCD-BF17-C54D-AD94-54A6470332A7}" destId="{FB488DB7-6990-CD46-B9A2-F4ADC9CD6F04}" srcOrd="0" destOrd="0" presId="urn:microsoft.com/office/officeart/2005/8/layout/hList1"/>
    <dgm:cxn modelId="{C0FF9336-5B57-4BE4-8B78-FF4F11AA708E}" type="presOf" srcId="{44B514B5-9CC1-FD44-9881-84A33670A30D}" destId="{9E6DCE37-D259-CA4E-B21A-918C88B4970F}" srcOrd="0" destOrd="0" presId="urn:microsoft.com/office/officeart/2005/8/layout/hList1"/>
    <dgm:cxn modelId="{6E118A6B-C517-E245-9A52-CB9A1EA92AA2}" srcId="{0D5B1926-EDBD-C64C-81DA-00D1F168EC98}" destId="{D38F920A-2867-3E4E-AA39-4526BCDCB82D}" srcOrd="0" destOrd="0" parTransId="{2718A716-94A5-2045-852F-1D42A760B346}" sibTransId="{5CAC89AB-002D-CD46-B543-7657AB800C6C}"/>
    <dgm:cxn modelId="{C865D871-4C43-9E41-85AD-9B0640E214D4}" srcId="{0D5B1926-EDBD-C64C-81DA-00D1F168EC98}" destId="{CF5D4EEC-3123-3C49-BF53-CE7452D15943}" srcOrd="1" destOrd="0" parTransId="{EE0D5E3B-CE82-0142-8FC2-B06426023A01}" sibTransId="{54EF8091-C0AB-DB4A-96A0-13B42CF3CB36}"/>
    <dgm:cxn modelId="{CACDA354-1ED0-9E4E-85EA-6102B9716BCC}" srcId="{0D5B1926-EDBD-C64C-81DA-00D1F168EC98}" destId="{23521A57-7B6F-624E-9084-2DA260DA32CB}" srcOrd="3" destOrd="0" parTransId="{2A5590D4-D7F4-7542-BCBD-A9F81701AE06}" sibTransId="{853A29DB-267B-AE40-8C4D-051137A77FFF}"/>
    <dgm:cxn modelId="{2449D854-A689-1341-BEBA-90749694DD63}" srcId="{D38F920A-2867-3E4E-AA39-4526BCDCB82D}" destId="{DD5D9FCD-BF17-C54D-AD94-54A6470332A7}" srcOrd="0" destOrd="0" parTransId="{26F55F50-06B5-484F-B500-9F8F9FD28111}" sibTransId="{92D9D83F-4AB9-5146-A3F9-1B21FE8423D9}"/>
    <dgm:cxn modelId="{AADA5586-F834-9547-BC5F-8A3F334C4FE4}" srcId="{2E4D5E68-7EA1-254D-B237-BFEAD00BC1E8}" destId="{4ECB1126-FD2E-BE4D-889D-FC25FC9C1153}" srcOrd="0" destOrd="0" parTransId="{D473EF03-8794-1648-9E58-CA0E9EA02882}" sibTransId="{4D29EC02-82D8-AD4C-BFE3-D61FBA466A07}"/>
    <dgm:cxn modelId="{AF8FB594-2F1B-BA47-B509-922D24831B48}" srcId="{0D5B1926-EDBD-C64C-81DA-00D1F168EC98}" destId="{2E4D5E68-7EA1-254D-B237-BFEAD00BC1E8}" srcOrd="2" destOrd="0" parTransId="{F4E8D267-8312-B243-8A60-A2824DBDBA8D}" sibTransId="{0D0311E2-D33C-704E-93B6-4F3F06522F46}"/>
    <dgm:cxn modelId="{A3764998-8DEB-475B-9BD8-603427DEB2F1}" type="presOf" srcId="{0D5B1926-EDBD-C64C-81DA-00D1F168EC98}" destId="{FA154882-038B-A14C-A911-BCFA3BE19C08}" srcOrd="0" destOrd="0" presId="urn:microsoft.com/office/officeart/2005/8/layout/hList1"/>
    <dgm:cxn modelId="{F2F5039A-FBC3-4AD8-ABBD-4082C8E851EC}" type="presOf" srcId="{D38F920A-2867-3E4E-AA39-4526BCDCB82D}" destId="{63B45C79-B12F-6D4F-B500-959C9194DDB7}" srcOrd="0" destOrd="0" presId="urn:microsoft.com/office/officeart/2005/8/layout/hList1"/>
    <dgm:cxn modelId="{B561A0AA-4A68-46E7-86CE-5F1DDE2EEEF2}" type="presOf" srcId="{4ECB1126-FD2E-BE4D-889D-FC25FC9C1153}" destId="{516FCB89-B54A-EA40-9D54-59A11EBBD22E}" srcOrd="0" destOrd="0" presId="urn:microsoft.com/office/officeart/2005/8/layout/hList1"/>
    <dgm:cxn modelId="{00D9E9B0-D570-754F-8187-A32954A1CFBA}" srcId="{23521A57-7B6F-624E-9084-2DA260DA32CB}" destId="{C78E7DF8-14EA-5E4A-AEF9-4711C6981431}" srcOrd="0" destOrd="0" parTransId="{F2319664-F353-C14A-BA35-005058C7B65F}" sibTransId="{E013DCB0-B509-3145-901B-BFF4EC64B59F}"/>
    <dgm:cxn modelId="{C4D25DC9-C830-4F31-A9AA-70C219D6FDB4}" type="presOf" srcId="{23521A57-7B6F-624E-9084-2DA260DA32CB}" destId="{909B87D0-B6B9-2F4D-BC32-CC9244AB74A6}" srcOrd="0" destOrd="0" presId="urn:microsoft.com/office/officeart/2005/8/layout/hList1"/>
    <dgm:cxn modelId="{9CBFB8F4-892A-0F49-A726-C9260F92A8CA}" srcId="{CF5D4EEC-3123-3C49-BF53-CE7452D15943}" destId="{44B514B5-9CC1-FD44-9881-84A33670A30D}" srcOrd="0" destOrd="0" parTransId="{50C5AE08-4F0A-8546-8127-C767732581F4}" sibTransId="{7D5BB867-C6DA-C542-8DFA-9531C095E83B}"/>
    <dgm:cxn modelId="{C7D2F9F9-68A9-4240-A8FE-B6414E45E098}" type="presOf" srcId="{C78E7DF8-14EA-5E4A-AEF9-4711C6981431}" destId="{0CDB41A7-EA34-924B-89A3-8D5B7A44ED3B}" srcOrd="0" destOrd="0" presId="urn:microsoft.com/office/officeart/2005/8/layout/hList1"/>
    <dgm:cxn modelId="{F233FEBE-2FE4-437A-AA47-40FC4790D691}" type="presParOf" srcId="{FA154882-038B-A14C-A911-BCFA3BE19C08}" destId="{314E0FBC-049A-834D-8785-093F0AF7970D}" srcOrd="0" destOrd="0" presId="urn:microsoft.com/office/officeart/2005/8/layout/hList1"/>
    <dgm:cxn modelId="{BDC2EDAE-6FD5-4535-A938-017F1A977165}" type="presParOf" srcId="{314E0FBC-049A-834D-8785-093F0AF7970D}" destId="{63B45C79-B12F-6D4F-B500-959C9194DDB7}" srcOrd="0" destOrd="0" presId="urn:microsoft.com/office/officeart/2005/8/layout/hList1"/>
    <dgm:cxn modelId="{29117BD5-B348-43DF-9B04-C289552FFF81}" type="presParOf" srcId="{314E0FBC-049A-834D-8785-093F0AF7970D}" destId="{FB488DB7-6990-CD46-B9A2-F4ADC9CD6F04}" srcOrd="1" destOrd="0" presId="urn:microsoft.com/office/officeart/2005/8/layout/hList1"/>
    <dgm:cxn modelId="{139C6508-444C-45BF-B730-4E10C88DFC61}" type="presParOf" srcId="{FA154882-038B-A14C-A911-BCFA3BE19C08}" destId="{6D645BCC-3E45-E144-8A9A-3C5C728DD43D}" srcOrd="1" destOrd="0" presId="urn:microsoft.com/office/officeart/2005/8/layout/hList1"/>
    <dgm:cxn modelId="{8DED248C-3751-4CD6-8A2E-E55B6542C18B}" type="presParOf" srcId="{FA154882-038B-A14C-A911-BCFA3BE19C08}" destId="{AE11A3FF-DDA9-8A4A-B2C2-A390DD351065}" srcOrd="2" destOrd="0" presId="urn:microsoft.com/office/officeart/2005/8/layout/hList1"/>
    <dgm:cxn modelId="{01816801-A768-473A-B863-63AC20949453}" type="presParOf" srcId="{AE11A3FF-DDA9-8A4A-B2C2-A390DD351065}" destId="{590D81B4-E425-A54E-9D8C-5A7BDADAF4B6}" srcOrd="0" destOrd="0" presId="urn:microsoft.com/office/officeart/2005/8/layout/hList1"/>
    <dgm:cxn modelId="{AA914C25-1FC6-4941-99CC-F90AA0E1ED49}" type="presParOf" srcId="{AE11A3FF-DDA9-8A4A-B2C2-A390DD351065}" destId="{9E6DCE37-D259-CA4E-B21A-918C88B4970F}" srcOrd="1" destOrd="0" presId="urn:microsoft.com/office/officeart/2005/8/layout/hList1"/>
    <dgm:cxn modelId="{9D4F6646-6104-45FB-890E-0F99226C5EBF}" type="presParOf" srcId="{FA154882-038B-A14C-A911-BCFA3BE19C08}" destId="{708FB14A-2561-1243-AEF2-7842F9AB9FF3}" srcOrd="3" destOrd="0" presId="urn:microsoft.com/office/officeart/2005/8/layout/hList1"/>
    <dgm:cxn modelId="{7B7BD81D-D75D-4348-8AA8-463E041941D3}" type="presParOf" srcId="{FA154882-038B-A14C-A911-BCFA3BE19C08}" destId="{A742829E-819C-CA43-8B8A-1F24AAB19190}" srcOrd="4" destOrd="0" presId="urn:microsoft.com/office/officeart/2005/8/layout/hList1"/>
    <dgm:cxn modelId="{A5D89D0D-599A-4639-8BB3-8D21AFE7CE1E}" type="presParOf" srcId="{A742829E-819C-CA43-8B8A-1F24AAB19190}" destId="{F7F86B62-F38A-2443-B3F0-E761807266B1}" srcOrd="0" destOrd="0" presId="urn:microsoft.com/office/officeart/2005/8/layout/hList1"/>
    <dgm:cxn modelId="{311AF763-707B-45B5-802C-6E84C77BF979}" type="presParOf" srcId="{A742829E-819C-CA43-8B8A-1F24AAB19190}" destId="{516FCB89-B54A-EA40-9D54-59A11EBBD22E}" srcOrd="1" destOrd="0" presId="urn:microsoft.com/office/officeart/2005/8/layout/hList1"/>
    <dgm:cxn modelId="{7379D14E-4C0A-4527-A7A4-3048FCF63D04}" type="presParOf" srcId="{FA154882-038B-A14C-A911-BCFA3BE19C08}" destId="{7AB0BE25-261C-4042-94D5-7F504038DACF}" srcOrd="5" destOrd="0" presId="urn:microsoft.com/office/officeart/2005/8/layout/hList1"/>
    <dgm:cxn modelId="{6185523C-81B8-4C72-8F23-9B490A4FF4C7}" type="presParOf" srcId="{FA154882-038B-A14C-A911-BCFA3BE19C08}" destId="{EF8A2CE4-ABB1-714E-9D0A-A9B0E294EACB}" srcOrd="6" destOrd="0" presId="urn:microsoft.com/office/officeart/2005/8/layout/hList1"/>
    <dgm:cxn modelId="{A6C3AEA6-5F88-4250-9827-58719F50AF24}" type="presParOf" srcId="{EF8A2CE4-ABB1-714E-9D0A-A9B0E294EACB}" destId="{909B87D0-B6B9-2F4D-BC32-CC9244AB74A6}" srcOrd="0" destOrd="0" presId="urn:microsoft.com/office/officeart/2005/8/layout/hList1"/>
    <dgm:cxn modelId="{F9F4A763-341B-41C7-8812-FA9666E02BC4}" type="presParOf" srcId="{EF8A2CE4-ABB1-714E-9D0A-A9B0E294EACB}" destId="{0CDB41A7-EA34-924B-89A3-8D5B7A44ED3B}"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014D14-079B-4F4E-B824-77523C7DF62A}" type="doc">
      <dgm:prSet loTypeId="urn:microsoft.com/office/officeart/2005/8/layout/default#2" loCatId="" qsTypeId="urn:microsoft.com/office/officeart/2005/8/quickstyle/3D3" qsCatId="3D" csTypeId="urn:microsoft.com/office/officeart/2005/8/colors/colorful1#3" csCatId="colorful" phldr="1"/>
      <dgm:spPr/>
      <dgm:t>
        <a:bodyPr/>
        <a:lstStyle/>
        <a:p>
          <a:endParaRPr lang="zh-CN" altLang="en-US"/>
        </a:p>
      </dgm:t>
    </dgm:pt>
    <dgm:pt modelId="{150CBF6A-9FC1-BA4C-8B64-E3B6EF592ECC}">
      <dgm:prSet phldrT="[文本]"/>
      <dgm:spPr/>
      <dgm:t>
        <a:bodyPr/>
        <a:lstStyle/>
        <a:p>
          <a:r>
            <a:rPr lang="zh-CN" altLang="en-US" dirty="0"/>
            <a:t>助力</a:t>
          </a:r>
        </a:p>
      </dgm:t>
    </dgm:pt>
    <dgm:pt modelId="{72870FC3-041A-0140-9F98-B88347951471}" cxnId="{B82FE3E3-2DA6-2943-9234-2AE769D8DF4B}" type="parTrans">
      <dgm:prSet/>
      <dgm:spPr/>
      <dgm:t>
        <a:bodyPr/>
        <a:lstStyle/>
        <a:p>
          <a:endParaRPr lang="zh-CN" altLang="en-US"/>
        </a:p>
      </dgm:t>
    </dgm:pt>
    <dgm:pt modelId="{332BF6E4-06B0-A441-AC1E-FB22EC630A8B}" cxnId="{B82FE3E3-2DA6-2943-9234-2AE769D8DF4B}" type="sibTrans">
      <dgm:prSet/>
      <dgm:spPr/>
      <dgm:t>
        <a:bodyPr/>
        <a:lstStyle/>
        <a:p>
          <a:endParaRPr lang="zh-CN" altLang="en-US"/>
        </a:p>
      </dgm:t>
    </dgm:pt>
    <dgm:pt modelId="{0C2B09F9-D2C1-B04E-8E71-8BCBCD762968}">
      <dgm:prSet phldrT="[文本]"/>
      <dgm:spPr/>
      <dgm:t>
        <a:bodyPr/>
        <a:lstStyle/>
        <a:p>
          <a:r>
            <a:rPr lang="zh-CN" altLang="en-US" dirty="0"/>
            <a:t>分工</a:t>
          </a:r>
        </a:p>
      </dgm:t>
    </dgm:pt>
    <dgm:pt modelId="{36DB070B-DAC0-3B4E-BDBD-FA997920AD56}" cxnId="{CB6184A7-B5F2-9145-A85F-EBC1B1BC56E3}" type="parTrans">
      <dgm:prSet/>
      <dgm:spPr/>
      <dgm:t>
        <a:bodyPr/>
        <a:lstStyle/>
        <a:p>
          <a:endParaRPr lang="zh-CN" altLang="en-US"/>
        </a:p>
      </dgm:t>
    </dgm:pt>
    <dgm:pt modelId="{30238D5F-5E68-FE45-9FAF-27253AC7A0FF}" cxnId="{CB6184A7-B5F2-9145-A85F-EBC1B1BC56E3}" type="sibTrans">
      <dgm:prSet/>
      <dgm:spPr/>
      <dgm:t>
        <a:bodyPr/>
        <a:lstStyle/>
        <a:p>
          <a:endParaRPr lang="zh-CN" altLang="en-US"/>
        </a:p>
      </dgm:t>
    </dgm:pt>
    <dgm:pt modelId="{F0583F10-2BA0-5F4D-BB48-E02004281D93}">
      <dgm:prSet phldrT="[文本]"/>
      <dgm:spPr/>
      <dgm:t>
        <a:bodyPr/>
        <a:lstStyle/>
        <a:p>
          <a:r>
            <a:rPr lang="zh-CN" altLang="en-US" dirty="0"/>
            <a:t>合作</a:t>
          </a:r>
        </a:p>
      </dgm:t>
    </dgm:pt>
    <dgm:pt modelId="{B9CF0712-E39C-F34D-9AF2-A780EDC0294D}" cxnId="{426CBCC2-4F85-C04B-B5A0-DCC6357E5AB6}" type="parTrans">
      <dgm:prSet/>
      <dgm:spPr/>
      <dgm:t>
        <a:bodyPr/>
        <a:lstStyle/>
        <a:p>
          <a:endParaRPr lang="zh-CN" altLang="en-US"/>
        </a:p>
      </dgm:t>
    </dgm:pt>
    <dgm:pt modelId="{665012FD-6679-B64B-8B5A-95695214CF17}" cxnId="{426CBCC2-4F85-C04B-B5A0-DCC6357E5AB6}" type="sibTrans">
      <dgm:prSet/>
      <dgm:spPr/>
      <dgm:t>
        <a:bodyPr/>
        <a:lstStyle/>
        <a:p>
          <a:endParaRPr lang="zh-CN" altLang="en-US"/>
        </a:p>
      </dgm:t>
    </dgm:pt>
    <dgm:pt modelId="{3854127C-407A-2045-ABD6-9E333244DE0F}">
      <dgm:prSet phldrT="[文本]"/>
      <dgm:spPr/>
      <dgm:t>
        <a:bodyPr/>
        <a:lstStyle/>
        <a:p>
          <a:r>
            <a:rPr lang="zh-CN" altLang="en-US" dirty="0"/>
            <a:t>引领</a:t>
          </a:r>
        </a:p>
      </dgm:t>
    </dgm:pt>
    <dgm:pt modelId="{B33DB3C5-9E69-A54B-8AA3-9BC6AC0C699A}" cxnId="{86A4CF16-E266-6B45-954F-BDC39F59302D}" type="parTrans">
      <dgm:prSet/>
      <dgm:spPr/>
      <dgm:t>
        <a:bodyPr/>
        <a:lstStyle/>
        <a:p>
          <a:endParaRPr lang="zh-CN" altLang="en-US"/>
        </a:p>
      </dgm:t>
    </dgm:pt>
    <dgm:pt modelId="{3C26ACD5-4D00-B04F-893E-66B327D2328F}" cxnId="{86A4CF16-E266-6B45-954F-BDC39F59302D}" type="sibTrans">
      <dgm:prSet/>
      <dgm:spPr/>
      <dgm:t>
        <a:bodyPr/>
        <a:lstStyle/>
        <a:p>
          <a:endParaRPr lang="zh-CN" altLang="en-US"/>
        </a:p>
      </dgm:t>
    </dgm:pt>
    <dgm:pt modelId="{403020BE-CB38-FE41-91FE-3E3F51F79E67}">
      <dgm:prSet phldrT="[文本]"/>
      <dgm:spPr/>
      <dgm:t>
        <a:bodyPr/>
        <a:lstStyle/>
        <a:p>
          <a:r>
            <a:rPr lang="zh-CN" altLang="en-US" dirty="0"/>
            <a:t>监督</a:t>
          </a:r>
        </a:p>
      </dgm:t>
    </dgm:pt>
    <dgm:pt modelId="{3798A73B-7982-1546-85F4-48F8C038C328}" cxnId="{E9AFD70D-B6A6-2A4F-A028-A587BDFBAF32}" type="parTrans">
      <dgm:prSet/>
      <dgm:spPr/>
      <dgm:t>
        <a:bodyPr/>
        <a:lstStyle/>
        <a:p>
          <a:endParaRPr lang="zh-CN" altLang="en-US"/>
        </a:p>
      </dgm:t>
    </dgm:pt>
    <dgm:pt modelId="{A02E5226-D7EA-F743-96AF-A4AA02F0BE78}" cxnId="{E9AFD70D-B6A6-2A4F-A028-A587BDFBAF32}" type="sibTrans">
      <dgm:prSet/>
      <dgm:spPr/>
      <dgm:t>
        <a:bodyPr/>
        <a:lstStyle/>
        <a:p>
          <a:endParaRPr lang="zh-CN" altLang="en-US"/>
        </a:p>
      </dgm:t>
    </dgm:pt>
    <dgm:pt modelId="{5C168FDB-9644-704D-B3FC-C0ED57C17AC0}">
      <dgm:prSet/>
      <dgm:spPr/>
      <dgm:t>
        <a:bodyPr/>
        <a:lstStyle/>
        <a:p>
          <a:r>
            <a:rPr lang="zh-CN" altLang="en-US" dirty="0"/>
            <a:t>主导</a:t>
          </a:r>
        </a:p>
      </dgm:t>
    </dgm:pt>
    <dgm:pt modelId="{8F9F8099-C9B3-544B-8202-437D893ACD8D}" cxnId="{A5637487-6879-1947-831E-18A17FA379DE}" type="parTrans">
      <dgm:prSet/>
      <dgm:spPr/>
      <dgm:t>
        <a:bodyPr/>
        <a:lstStyle/>
        <a:p>
          <a:endParaRPr lang="zh-CN" altLang="en-US"/>
        </a:p>
      </dgm:t>
    </dgm:pt>
    <dgm:pt modelId="{9893AF9D-A98A-6648-9F51-15C5721D3892}" cxnId="{A5637487-6879-1947-831E-18A17FA379DE}" type="sibTrans">
      <dgm:prSet/>
      <dgm:spPr/>
      <dgm:t>
        <a:bodyPr/>
        <a:lstStyle/>
        <a:p>
          <a:endParaRPr lang="zh-CN" altLang="en-US"/>
        </a:p>
      </dgm:t>
    </dgm:pt>
    <dgm:pt modelId="{33A8F73F-ED56-714D-B38F-B714F866409B}">
      <dgm:prSet/>
      <dgm:spPr/>
      <dgm:t>
        <a:bodyPr/>
        <a:lstStyle/>
        <a:p>
          <a:r>
            <a:rPr lang="zh-CN" altLang="en-US" dirty="0"/>
            <a:t>参与</a:t>
          </a:r>
        </a:p>
      </dgm:t>
    </dgm:pt>
    <dgm:pt modelId="{954D85B5-025A-2143-BFE9-2A700E9BE3DC}" cxnId="{D31A8A64-9ED8-9D42-A1A3-F26102D0EBD9}" type="parTrans">
      <dgm:prSet/>
      <dgm:spPr/>
      <dgm:t>
        <a:bodyPr/>
        <a:lstStyle/>
        <a:p>
          <a:endParaRPr lang="zh-CN" altLang="en-US"/>
        </a:p>
      </dgm:t>
    </dgm:pt>
    <dgm:pt modelId="{172E2F46-225D-094A-BFFA-4C554634E43F}" cxnId="{D31A8A64-9ED8-9D42-A1A3-F26102D0EBD9}" type="sibTrans">
      <dgm:prSet/>
      <dgm:spPr/>
      <dgm:t>
        <a:bodyPr/>
        <a:lstStyle/>
        <a:p>
          <a:endParaRPr lang="zh-CN" altLang="en-US"/>
        </a:p>
      </dgm:t>
    </dgm:pt>
    <dgm:pt modelId="{67211B06-5CA7-5E43-A44A-4BE80F2C39B9}">
      <dgm:prSet/>
      <dgm:spPr/>
      <dgm:t>
        <a:bodyPr/>
        <a:lstStyle/>
        <a:p>
          <a:r>
            <a:rPr lang="zh-CN" altLang="en-US" dirty="0"/>
            <a:t>共担</a:t>
          </a:r>
        </a:p>
      </dgm:t>
    </dgm:pt>
    <dgm:pt modelId="{B6994B67-898B-E849-AC4F-2FDAEF5C3CA8}" cxnId="{CFDE7289-C286-6C45-828C-21EBE618EC28}" type="parTrans">
      <dgm:prSet/>
      <dgm:spPr/>
      <dgm:t>
        <a:bodyPr/>
        <a:lstStyle/>
        <a:p>
          <a:endParaRPr lang="zh-CN" altLang="en-US"/>
        </a:p>
      </dgm:t>
    </dgm:pt>
    <dgm:pt modelId="{901E9CEE-D5CB-F047-8D20-D7901888B167}" cxnId="{CFDE7289-C286-6C45-828C-21EBE618EC28}" type="sibTrans">
      <dgm:prSet/>
      <dgm:spPr/>
      <dgm:t>
        <a:bodyPr/>
        <a:lstStyle/>
        <a:p>
          <a:endParaRPr lang="zh-CN" altLang="en-US"/>
        </a:p>
      </dgm:t>
    </dgm:pt>
    <dgm:pt modelId="{34BE271A-E1A0-3348-83D6-0F9FA1A72111}">
      <dgm:prSet/>
      <dgm:spPr/>
      <dgm:t>
        <a:bodyPr/>
        <a:lstStyle/>
        <a:p>
          <a:r>
            <a:rPr lang="zh-CN" altLang="en-US" dirty="0"/>
            <a:t>共育</a:t>
          </a:r>
        </a:p>
      </dgm:t>
    </dgm:pt>
    <dgm:pt modelId="{6CCA828B-7BAB-BB4D-8466-23F81838C1C9}" cxnId="{A15AFDE3-D8BB-E642-90C9-7F78AC7390A7}" type="parTrans">
      <dgm:prSet/>
      <dgm:spPr/>
      <dgm:t>
        <a:bodyPr/>
        <a:lstStyle/>
        <a:p>
          <a:endParaRPr lang="zh-CN" altLang="en-US"/>
        </a:p>
      </dgm:t>
    </dgm:pt>
    <dgm:pt modelId="{76B39F9B-3075-EA47-AA73-C5E93C5D8BD7}" cxnId="{A15AFDE3-D8BB-E642-90C9-7F78AC7390A7}" type="sibTrans">
      <dgm:prSet/>
      <dgm:spPr/>
      <dgm:t>
        <a:bodyPr/>
        <a:lstStyle/>
        <a:p>
          <a:endParaRPr lang="zh-CN" altLang="en-US"/>
        </a:p>
      </dgm:t>
    </dgm:pt>
    <dgm:pt modelId="{A9E0AF56-14C0-1046-A459-650AEECCAF65}" type="pres">
      <dgm:prSet presAssocID="{DF014D14-079B-4F4E-B824-77523C7DF62A}" presName="diagram" presStyleCnt="0">
        <dgm:presLayoutVars>
          <dgm:dir/>
          <dgm:resizeHandles val="exact"/>
        </dgm:presLayoutVars>
      </dgm:prSet>
      <dgm:spPr/>
    </dgm:pt>
    <dgm:pt modelId="{B2CF916D-358A-7B48-8E51-8E5A11829A0B}" type="pres">
      <dgm:prSet presAssocID="{150CBF6A-9FC1-BA4C-8B64-E3B6EF592ECC}" presName="node" presStyleLbl="node1" presStyleIdx="0" presStyleCnt="9">
        <dgm:presLayoutVars>
          <dgm:bulletEnabled val="1"/>
        </dgm:presLayoutVars>
      </dgm:prSet>
      <dgm:spPr/>
    </dgm:pt>
    <dgm:pt modelId="{2ACC6205-CE59-C64F-993B-A2DDC4836573}" type="pres">
      <dgm:prSet presAssocID="{332BF6E4-06B0-A441-AC1E-FB22EC630A8B}" presName="sibTrans" presStyleCnt="0"/>
      <dgm:spPr/>
    </dgm:pt>
    <dgm:pt modelId="{283FA388-E094-B845-B808-269B66ACFAFA}" type="pres">
      <dgm:prSet presAssocID="{0C2B09F9-D2C1-B04E-8E71-8BCBCD762968}" presName="node" presStyleLbl="node1" presStyleIdx="1" presStyleCnt="9">
        <dgm:presLayoutVars>
          <dgm:bulletEnabled val="1"/>
        </dgm:presLayoutVars>
      </dgm:prSet>
      <dgm:spPr/>
    </dgm:pt>
    <dgm:pt modelId="{F3ACB55D-E909-AE43-964F-EB24D9FC097A}" type="pres">
      <dgm:prSet presAssocID="{30238D5F-5E68-FE45-9FAF-27253AC7A0FF}" presName="sibTrans" presStyleCnt="0"/>
      <dgm:spPr/>
    </dgm:pt>
    <dgm:pt modelId="{2EC385ED-440A-EB42-AA5C-3483492E99D5}" type="pres">
      <dgm:prSet presAssocID="{F0583F10-2BA0-5F4D-BB48-E02004281D93}" presName="node" presStyleLbl="node1" presStyleIdx="2" presStyleCnt="9" custLinFactNeighborX="1667">
        <dgm:presLayoutVars>
          <dgm:bulletEnabled val="1"/>
        </dgm:presLayoutVars>
      </dgm:prSet>
      <dgm:spPr/>
    </dgm:pt>
    <dgm:pt modelId="{902E9A00-37FB-2C4E-BB3A-30690F516C3D}" type="pres">
      <dgm:prSet presAssocID="{665012FD-6679-B64B-8B5A-95695214CF17}" presName="sibTrans" presStyleCnt="0"/>
      <dgm:spPr/>
    </dgm:pt>
    <dgm:pt modelId="{C96D3444-170E-174B-8496-E90949C25D22}" type="pres">
      <dgm:prSet presAssocID="{3854127C-407A-2045-ABD6-9E333244DE0F}" presName="node" presStyleLbl="node1" presStyleIdx="3" presStyleCnt="9">
        <dgm:presLayoutVars>
          <dgm:bulletEnabled val="1"/>
        </dgm:presLayoutVars>
      </dgm:prSet>
      <dgm:spPr/>
    </dgm:pt>
    <dgm:pt modelId="{ACC06F61-F96E-4645-9021-612072089E15}" type="pres">
      <dgm:prSet presAssocID="{3C26ACD5-4D00-B04F-893E-66B327D2328F}" presName="sibTrans" presStyleCnt="0"/>
      <dgm:spPr/>
    </dgm:pt>
    <dgm:pt modelId="{1C2D86E9-629C-EC44-9511-DE468CF3D274}" type="pres">
      <dgm:prSet presAssocID="{403020BE-CB38-FE41-91FE-3E3F51F79E67}" presName="node" presStyleLbl="node1" presStyleIdx="4" presStyleCnt="9">
        <dgm:presLayoutVars>
          <dgm:bulletEnabled val="1"/>
        </dgm:presLayoutVars>
      </dgm:prSet>
      <dgm:spPr/>
    </dgm:pt>
    <dgm:pt modelId="{0239D1DE-9E66-CD42-BF2C-DF3FD6EA258E}" type="pres">
      <dgm:prSet presAssocID="{A02E5226-D7EA-F743-96AF-A4AA02F0BE78}" presName="sibTrans" presStyleCnt="0"/>
      <dgm:spPr/>
    </dgm:pt>
    <dgm:pt modelId="{2ED14304-8047-364D-B6C6-197AA72EEBE2}" type="pres">
      <dgm:prSet presAssocID="{5C168FDB-9644-704D-B3FC-C0ED57C17AC0}" presName="node" presStyleLbl="node1" presStyleIdx="5" presStyleCnt="9">
        <dgm:presLayoutVars>
          <dgm:bulletEnabled val="1"/>
        </dgm:presLayoutVars>
      </dgm:prSet>
      <dgm:spPr/>
    </dgm:pt>
    <dgm:pt modelId="{862EDBA3-EDA6-E24A-AB2E-EAE3B193C63F}" type="pres">
      <dgm:prSet presAssocID="{9893AF9D-A98A-6648-9F51-15C5721D3892}" presName="sibTrans" presStyleCnt="0"/>
      <dgm:spPr/>
    </dgm:pt>
    <dgm:pt modelId="{CD976029-8848-6649-9B5F-C73D24E89BC1}" type="pres">
      <dgm:prSet presAssocID="{33A8F73F-ED56-714D-B38F-B714F866409B}" presName="node" presStyleLbl="node1" presStyleIdx="6" presStyleCnt="9">
        <dgm:presLayoutVars>
          <dgm:bulletEnabled val="1"/>
        </dgm:presLayoutVars>
      </dgm:prSet>
      <dgm:spPr/>
    </dgm:pt>
    <dgm:pt modelId="{272F95C7-5AEC-594F-9465-DC017569B2ED}" type="pres">
      <dgm:prSet presAssocID="{172E2F46-225D-094A-BFFA-4C554634E43F}" presName="sibTrans" presStyleCnt="0"/>
      <dgm:spPr/>
    </dgm:pt>
    <dgm:pt modelId="{5C2A9C59-D228-1846-B348-722D5BBB7CFE}" type="pres">
      <dgm:prSet presAssocID="{67211B06-5CA7-5E43-A44A-4BE80F2C39B9}" presName="node" presStyleLbl="node1" presStyleIdx="7" presStyleCnt="9">
        <dgm:presLayoutVars>
          <dgm:bulletEnabled val="1"/>
        </dgm:presLayoutVars>
      </dgm:prSet>
      <dgm:spPr/>
    </dgm:pt>
    <dgm:pt modelId="{ABC6DB3D-443B-A44D-A2D7-BEBFFEABF7B8}" type="pres">
      <dgm:prSet presAssocID="{901E9CEE-D5CB-F047-8D20-D7901888B167}" presName="sibTrans" presStyleCnt="0"/>
      <dgm:spPr/>
    </dgm:pt>
    <dgm:pt modelId="{478E5879-4833-7749-897D-DF9DBEE4AB17}" type="pres">
      <dgm:prSet presAssocID="{34BE271A-E1A0-3348-83D6-0F9FA1A72111}" presName="node" presStyleLbl="node1" presStyleIdx="8" presStyleCnt="9">
        <dgm:presLayoutVars>
          <dgm:bulletEnabled val="1"/>
        </dgm:presLayoutVars>
      </dgm:prSet>
      <dgm:spPr/>
    </dgm:pt>
  </dgm:ptLst>
  <dgm:cxnLst>
    <dgm:cxn modelId="{E9AFD70D-B6A6-2A4F-A028-A587BDFBAF32}" srcId="{DF014D14-079B-4F4E-B824-77523C7DF62A}" destId="{403020BE-CB38-FE41-91FE-3E3F51F79E67}" srcOrd="4" destOrd="0" parTransId="{3798A73B-7982-1546-85F4-48F8C038C328}" sibTransId="{A02E5226-D7EA-F743-96AF-A4AA02F0BE78}"/>
    <dgm:cxn modelId="{DA0BAE10-FC19-4C86-B372-E54B258E8383}" type="presOf" srcId="{34BE271A-E1A0-3348-83D6-0F9FA1A72111}" destId="{478E5879-4833-7749-897D-DF9DBEE4AB17}" srcOrd="0" destOrd="0" presId="urn:microsoft.com/office/officeart/2005/8/layout/default#2"/>
    <dgm:cxn modelId="{86A4CF16-E266-6B45-954F-BDC39F59302D}" srcId="{DF014D14-079B-4F4E-B824-77523C7DF62A}" destId="{3854127C-407A-2045-ABD6-9E333244DE0F}" srcOrd="3" destOrd="0" parTransId="{B33DB3C5-9E69-A54B-8AA3-9BC6AC0C699A}" sibTransId="{3C26ACD5-4D00-B04F-893E-66B327D2328F}"/>
    <dgm:cxn modelId="{AAE69236-729D-4520-8CF6-FD0526F7D536}" type="presOf" srcId="{0C2B09F9-D2C1-B04E-8E71-8BCBCD762968}" destId="{283FA388-E094-B845-B808-269B66ACFAFA}" srcOrd="0" destOrd="0" presId="urn:microsoft.com/office/officeart/2005/8/layout/default#2"/>
    <dgm:cxn modelId="{D31A8A64-9ED8-9D42-A1A3-F26102D0EBD9}" srcId="{DF014D14-079B-4F4E-B824-77523C7DF62A}" destId="{33A8F73F-ED56-714D-B38F-B714F866409B}" srcOrd="6" destOrd="0" parTransId="{954D85B5-025A-2143-BFE9-2A700E9BE3DC}" sibTransId="{172E2F46-225D-094A-BFFA-4C554634E43F}"/>
    <dgm:cxn modelId="{51EAF36B-2D23-4092-BA90-F96E70373382}" type="presOf" srcId="{150CBF6A-9FC1-BA4C-8B64-E3B6EF592ECC}" destId="{B2CF916D-358A-7B48-8E51-8E5A11829A0B}" srcOrd="0" destOrd="0" presId="urn:microsoft.com/office/officeart/2005/8/layout/default#2"/>
    <dgm:cxn modelId="{14621079-2E19-4055-B5E1-D5B6E56F7A07}" type="presOf" srcId="{33A8F73F-ED56-714D-B38F-B714F866409B}" destId="{CD976029-8848-6649-9B5F-C73D24E89BC1}" srcOrd="0" destOrd="0" presId="urn:microsoft.com/office/officeart/2005/8/layout/default#2"/>
    <dgm:cxn modelId="{A5637487-6879-1947-831E-18A17FA379DE}" srcId="{DF014D14-079B-4F4E-B824-77523C7DF62A}" destId="{5C168FDB-9644-704D-B3FC-C0ED57C17AC0}" srcOrd="5" destOrd="0" parTransId="{8F9F8099-C9B3-544B-8202-437D893ACD8D}" sibTransId="{9893AF9D-A98A-6648-9F51-15C5721D3892}"/>
    <dgm:cxn modelId="{047ABE87-344F-4FEC-B3B2-8D7757D090BE}" type="presOf" srcId="{67211B06-5CA7-5E43-A44A-4BE80F2C39B9}" destId="{5C2A9C59-D228-1846-B348-722D5BBB7CFE}" srcOrd="0" destOrd="0" presId="urn:microsoft.com/office/officeart/2005/8/layout/default#2"/>
    <dgm:cxn modelId="{CFDE7289-C286-6C45-828C-21EBE618EC28}" srcId="{DF014D14-079B-4F4E-B824-77523C7DF62A}" destId="{67211B06-5CA7-5E43-A44A-4BE80F2C39B9}" srcOrd="7" destOrd="0" parTransId="{B6994B67-898B-E849-AC4F-2FDAEF5C3CA8}" sibTransId="{901E9CEE-D5CB-F047-8D20-D7901888B167}"/>
    <dgm:cxn modelId="{45EA269E-7A87-494F-B001-0DF1DBE88C24}" type="presOf" srcId="{5C168FDB-9644-704D-B3FC-C0ED57C17AC0}" destId="{2ED14304-8047-364D-B6C6-197AA72EEBE2}" srcOrd="0" destOrd="0" presId="urn:microsoft.com/office/officeart/2005/8/layout/default#2"/>
    <dgm:cxn modelId="{0553EBA6-2667-479B-92E9-1110B9E3C834}" type="presOf" srcId="{DF014D14-079B-4F4E-B824-77523C7DF62A}" destId="{A9E0AF56-14C0-1046-A459-650AEECCAF65}" srcOrd="0" destOrd="0" presId="urn:microsoft.com/office/officeart/2005/8/layout/default#2"/>
    <dgm:cxn modelId="{CB6184A7-B5F2-9145-A85F-EBC1B1BC56E3}" srcId="{DF014D14-079B-4F4E-B824-77523C7DF62A}" destId="{0C2B09F9-D2C1-B04E-8E71-8BCBCD762968}" srcOrd="1" destOrd="0" parTransId="{36DB070B-DAC0-3B4E-BDBD-FA997920AD56}" sibTransId="{30238D5F-5E68-FE45-9FAF-27253AC7A0FF}"/>
    <dgm:cxn modelId="{426CBCC2-4F85-C04B-B5A0-DCC6357E5AB6}" srcId="{DF014D14-079B-4F4E-B824-77523C7DF62A}" destId="{F0583F10-2BA0-5F4D-BB48-E02004281D93}" srcOrd="2" destOrd="0" parTransId="{B9CF0712-E39C-F34D-9AF2-A780EDC0294D}" sibTransId="{665012FD-6679-B64B-8B5A-95695214CF17}"/>
    <dgm:cxn modelId="{DD029ECB-A945-44C5-AC7D-62658A7A2FE7}" type="presOf" srcId="{F0583F10-2BA0-5F4D-BB48-E02004281D93}" destId="{2EC385ED-440A-EB42-AA5C-3483492E99D5}" srcOrd="0" destOrd="0" presId="urn:microsoft.com/office/officeart/2005/8/layout/default#2"/>
    <dgm:cxn modelId="{2C731DD8-B09C-4CDB-A9AF-ABD656E9B68F}" type="presOf" srcId="{3854127C-407A-2045-ABD6-9E333244DE0F}" destId="{C96D3444-170E-174B-8496-E90949C25D22}" srcOrd="0" destOrd="0" presId="urn:microsoft.com/office/officeart/2005/8/layout/default#2"/>
    <dgm:cxn modelId="{B82FE3E3-2DA6-2943-9234-2AE769D8DF4B}" srcId="{DF014D14-079B-4F4E-B824-77523C7DF62A}" destId="{150CBF6A-9FC1-BA4C-8B64-E3B6EF592ECC}" srcOrd="0" destOrd="0" parTransId="{72870FC3-041A-0140-9F98-B88347951471}" sibTransId="{332BF6E4-06B0-A441-AC1E-FB22EC630A8B}"/>
    <dgm:cxn modelId="{A15AFDE3-D8BB-E642-90C9-7F78AC7390A7}" srcId="{DF014D14-079B-4F4E-B824-77523C7DF62A}" destId="{34BE271A-E1A0-3348-83D6-0F9FA1A72111}" srcOrd="8" destOrd="0" parTransId="{6CCA828B-7BAB-BB4D-8466-23F81838C1C9}" sibTransId="{76B39F9B-3075-EA47-AA73-C5E93C5D8BD7}"/>
    <dgm:cxn modelId="{1F5335ED-D8CB-4599-8721-8456E8AFBD0A}" type="presOf" srcId="{403020BE-CB38-FE41-91FE-3E3F51F79E67}" destId="{1C2D86E9-629C-EC44-9511-DE468CF3D274}" srcOrd="0" destOrd="0" presId="urn:microsoft.com/office/officeart/2005/8/layout/default#2"/>
    <dgm:cxn modelId="{61CFB573-1572-4AEB-9089-5FCBD33CE173}" type="presParOf" srcId="{A9E0AF56-14C0-1046-A459-650AEECCAF65}" destId="{B2CF916D-358A-7B48-8E51-8E5A11829A0B}" srcOrd="0" destOrd="0" presId="urn:microsoft.com/office/officeart/2005/8/layout/default#2"/>
    <dgm:cxn modelId="{5B73DE25-41CB-44A6-8A56-56C78F1D6B26}" type="presParOf" srcId="{A9E0AF56-14C0-1046-A459-650AEECCAF65}" destId="{2ACC6205-CE59-C64F-993B-A2DDC4836573}" srcOrd="1" destOrd="0" presId="urn:microsoft.com/office/officeart/2005/8/layout/default#2"/>
    <dgm:cxn modelId="{941FAEA4-900A-407D-8510-78CDA68FA700}" type="presParOf" srcId="{A9E0AF56-14C0-1046-A459-650AEECCAF65}" destId="{283FA388-E094-B845-B808-269B66ACFAFA}" srcOrd="2" destOrd="0" presId="urn:microsoft.com/office/officeart/2005/8/layout/default#2"/>
    <dgm:cxn modelId="{CEF677C1-805E-444F-8A0F-C65F37367185}" type="presParOf" srcId="{A9E0AF56-14C0-1046-A459-650AEECCAF65}" destId="{F3ACB55D-E909-AE43-964F-EB24D9FC097A}" srcOrd="3" destOrd="0" presId="urn:microsoft.com/office/officeart/2005/8/layout/default#2"/>
    <dgm:cxn modelId="{125AA776-E7F4-4A9F-AB7F-1A09A51D5B0E}" type="presParOf" srcId="{A9E0AF56-14C0-1046-A459-650AEECCAF65}" destId="{2EC385ED-440A-EB42-AA5C-3483492E99D5}" srcOrd="4" destOrd="0" presId="urn:microsoft.com/office/officeart/2005/8/layout/default#2"/>
    <dgm:cxn modelId="{7B0C25E5-CDCC-4D7D-AC5A-F6D13691BA29}" type="presParOf" srcId="{A9E0AF56-14C0-1046-A459-650AEECCAF65}" destId="{902E9A00-37FB-2C4E-BB3A-30690F516C3D}" srcOrd="5" destOrd="0" presId="urn:microsoft.com/office/officeart/2005/8/layout/default#2"/>
    <dgm:cxn modelId="{78AE03D5-5A2D-4314-A2F6-98A677B990E1}" type="presParOf" srcId="{A9E0AF56-14C0-1046-A459-650AEECCAF65}" destId="{C96D3444-170E-174B-8496-E90949C25D22}" srcOrd="6" destOrd="0" presId="urn:microsoft.com/office/officeart/2005/8/layout/default#2"/>
    <dgm:cxn modelId="{1C2189A5-FD50-4EE4-B605-6158416A5C65}" type="presParOf" srcId="{A9E0AF56-14C0-1046-A459-650AEECCAF65}" destId="{ACC06F61-F96E-4645-9021-612072089E15}" srcOrd="7" destOrd="0" presId="urn:microsoft.com/office/officeart/2005/8/layout/default#2"/>
    <dgm:cxn modelId="{83975BEF-92C5-42DA-ABC3-F4BED3083B75}" type="presParOf" srcId="{A9E0AF56-14C0-1046-A459-650AEECCAF65}" destId="{1C2D86E9-629C-EC44-9511-DE468CF3D274}" srcOrd="8" destOrd="0" presId="urn:microsoft.com/office/officeart/2005/8/layout/default#2"/>
    <dgm:cxn modelId="{D5412FA7-49A4-41A4-BD14-D779D0279B65}" type="presParOf" srcId="{A9E0AF56-14C0-1046-A459-650AEECCAF65}" destId="{0239D1DE-9E66-CD42-BF2C-DF3FD6EA258E}" srcOrd="9" destOrd="0" presId="urn:microsoft.com/office/officeart/2005/8/layout/default#2"/>
    <dgm:cxn modelId="{E416D522-9978-42EF-ABDB-DDA157914475}" type="presParOf" srcId="{A9E0AF56-14C0-1046-A459-650AEECCAF65}" destId="{2ED14304-8047-364D-B6C6-197AA72EEBE2}" srcOrd="10" destOrd="0" presId="urn:microsoft.com/office/officeart/2005/8/layout/default#2"/>
    <dgm:cxn modelId="{B30A32D7-B763-41CB-8011-F3DF45C9557D}" type="presParOf" srcId="{A9E0AF56-14C0-1046-A459-650AEECCAF65}" destId="{862EDBA3-EDA6-E24A-AB2E-EAE3B193C63F}" srcOrd="11" destOrd="0" presId="urn:microsoft.com/office/officeart/2005/8/layout/default#2"/>
    <dgm:cxn modelId="{88366537-996F-4687-B45E-36638CA7E1DF}" type="presParOf" srcId="{A9E0AF56-14C0-1046-A459-650AEECCAF65}" destId="{CD976029-8848-6649-9B5F-C73D24E89BC1}" srcOrd="12" destOrd="0" presId="urn:microsoft.com/office/officeart/2005/8/layout/default#2"/>
    <dgm:cxn modelId="{5B031C9F-E554-4F5F-BE88-185CACCC8AC1}" type="presParOf" srcId="{A9E0AF56-14C0-1046-A459-650AEECCAF65}" destId="{272F95C7-5AEC-594F-9465-DC017569B2ED}" srcOrd="13" destOrd="0" presId="urn:microsoft.com/office/officeart/2005/8/layout/default#2"/>
    <dgm:cxn modelId="{778A5639-9C24-44AF-BD46-E968EB052EBD}" type="presParOf" srcId="{A9E0AF56-14C0-1046-A459-650AEECCAF65}" destId="{5C2A9C59-D228-1846-B348-722D5BBB7CFE}" srcOrd="14" destOrd="0" presId="urn:microsoft.com/office/officeart/2005/8/layout/default#2"/>
    <dgm:cxn modelId="{659CE37A-6787-4B8E-B607-47C961C75A00}" type="presParOf" srcId="{A9E0AF56-14C0-1046-A459-650AEECCAF65}" destId="{ABC6DB3D-443B-A44D-A2D7-BEBFFEABF7B8}" srcOrd="15" destOrd="0" presId="urn:microsoft.com/office/officeart/2005/8/layout/default#2"/>
    <dgm:cxn modelId="{14ED1643-1624-443E-8411-06210EA617BF}" type="presParOf" srcId="{A9E0AF56-14C0-1046-A459-650AEECCAF65}" destId="{478E5879-4833-7749-897D-DF9DBEE4AB17}" srcOrd="16" destOrd="0" presId="urn:microsoft.com/office/officeart/2005/8/layout/defaul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45C79-B12F-6D4F-B500-959C9194DDB7}">
      <dsp:nvSpPr>
        <dsp:cNvPr id="0" name=""/>
        <dsp:cNvSpPr/>
      </dsp:nvSpPr>
      <dsp:spPr>
        <a:xfrm>
          <a:off x="3968" y="166018"/>
          <a:ext cx="2385953" cy="5726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微软雅黑" pitchFamily="34" charset="-122"/>
              <a:ea typeface="微软雅黑" pitchFamily="34" charset="-122"/>
            </a:rPr>
            <a:t>评价标准</a:t>
          </a:r>
        </a:p>
      </dsp:txBody>
      <dsp:txXfrm>
        <a:off x="3968" y="166018"/>
        <a:ext cx="2385953" cy="572648"/>
      </dsp:txXfrm>
    </dsp:sp>
    <dsp:sp modelId="{FB488DB7-6990-CD46-B9A2-F4ADC9CD6F04}">
      <dsp:nvSpPr>
        <dsp:cNvPr id="0" name=""/>
        <dsp:cNvSpPr/>
      </dsp:nvSpPr>
      <dsp:spPr>
        <a:xfrm>
          <a:off x="3968" y="738667"/>
          <a:ext cx="2385953" cy="255559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zh-CN" sz="1900" kern="1200" dirty="0"/>
            <a:t>明确了每一个职业素养指标的</a:t>
          </a:r>
          <a:r>
            <a:rPr lang="zh-CN" sz="1900" kern="1200" dirty="0">
              <a:solidFill>
                <a:srgbClr val="C60505"/>
              </a:solidFill>
            </a:rPr>
            <a:t>基本内涵、主要表现和考核标准</a:t>
          </a:r>
          <a:r>
            <a:rPr lang="zh-CN" sz="1900" kern="1200" dirty="0"/>
            <a:t>，通过</a:t>
          </a:r>
          <a:r>
            <a:rPr lang="zh-CN" sz="1900" kern="1200" dirty="0">
              <a:solidFill>
                <a:srgbClr val="C60505"/>
              </a:solidFill>
            </a:rPr>
            <a:t>素养学分和证书证明证章</a:t>
          </a:r>
          <a:r>
            <a:rPr lang="zh-CN" sz="1900" kern="1200" dirty="0"/>
            <a:t>等方式转化和呈现，实现定性与定量相结合</a:t>
          </a:r>
          <a:r>
            <a:rPr lang="zh-CN" altLang="en-US" sz="1900" kern="1200" dirty="0"/>
            <a:t>。</a:t>
          </a:r>
        </a:p>
      </dsp:txBody>
      <dsp:txXfrm>
        <a:off x="3968" y="738667"/>
        <a:ext cx="2385953" cy="2555595"/>
      </dsp:txXfrm>
    </dsp:sp>
    <dsp:sp modelId="{590D81B4-E425-A54E-9D8C-5A7BDADAF4B6}">
      <dsp:nvSpPr>
        <dsp:cNvPr id="0" name=""/>
        <dsp:cNvSpPr/>
      </dsp:nvSpPr>
      <dsp:spPr>
        <a:xfrm>
          <a:off x="2723955" y="166018"/>
          <a:ext cx="2385953" cy="5726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微软雅黑" pitchFamily="34" charset="-122"/>
              <a:ea typeface="微软雅黑" pitchFamily="34" charset="-122"/>
            </a:rPr>
            <a:t>评价内容</a:t>
          </a:r>
        </a:p>
      </dsp:txBody>
      <dsp:txXfrm>
        <a:off x="2723955" y="166018"/>
        <a:ext cx="2385953" cy="572648"/>
      </dsp:txXfrm>
    </dsp:sp>
    <dsp:sp modelId="{9E6DCE37-D259-CA4E-B21A-918C88B4970F}">
      <dsp:nvSpPr>
        <dsp:cNvPr id="0" name=""/>
        <dsp:cNvSpPr/>
      </dsp:nvSpPr>
      <dsp:spPr>
        <a:xfrm>
          <a:off x="2723955" y="738667"/>
          <a:ext cx="2385953" cy="255559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a:t>既有表现学生在学校成长的</a:t>
          </a:r>
          <a:r>
            <a:rPr lang="zh-CN" altLang="en-US" sz="1900" kern="1200" dirty="0">
              <a:solidFill>
                <a:srgbClr val="C60505"/>
              </a:solidFill>
            </a:rPr>
            <a:t>基础性评价</a:t>
          </a:r>
          <a:r>
            <a:rPr lang="zh-CN" altLang="en-US" sz="1900" kern="1200" dirty="0"/>
            <a:t>，又有面向学生未来职业的</a:t>
          </a:r>
          <a:r>
            <a:rPr lang="zh-CN" altLang="en-US" sz="1900" kern="1200" dirty="0">
              <a:solidFill>
                <a:srgbClr val="C60505"/>
              </a:solidFill>
            </a:rPr>
            <a:t>发展性评价。</a:t>
          </a:r>
        </a:p>
      </dsp:txBody>
      <dsp:txXfrm>
        <a:off x="2723955" y="738667"/>
        <a:ext cx="2385953" cy="2555595"/>
      </dsp:txXfrm>
    </dsp:sp>
    <dsp:sp modelId="{F7F86B62-F38A-2443-B3F0-E761807266B1}">
      <dsp:nvSpPr>
        <dsp:cNvPr id="0" name=""/>
        <dsp:cNvSpPr/>
      </dsp:nvSpPr>
      <dsp:spPr>
        <a:xfrm>
          <a:off x="5443942" y="166018"/>
          <a:ext cx="2385953" cy="5726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微软雅黑" pitchFamily="34" charset="-122"/>
              <a:ea typeface="微软雅黑" pitchFamily="34" charset="-122"/>
            </a:rPr>
            <a:t>评价主体</a:t>
          </a:r>
        </a:p>
      </dsp:txBody>
      <dsp:txXfrm>
        <a:off x="5443942" y="166018"/>
        <a:ext cx="2385953" cy="572648"/>
      </dsp:txXfrm>
    </dsp:sp>
    <dsp:sp modelId="{516FCB89-B54A-EA40-9D54-59A11EBBD22E}">
      <dsp:nvSpPr>
        <dsp:cNvPr id="0" name=""/>
        <dsp:cNvSpPr/>
      </dsp:nvSpPr>
      <dsp:spPr>
        <a:xfrm>
          <a:off x="5443942" y="738667"/>
          <a:ext cx="2385953" cy="255559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zh-CN" sz="1900" kern="1200" dirty="0"/>
            <a:t>既有学校的评价，还将</a:t>
          </a:r>
          <a:r>
            <a:rPr lang="zh-CN" sz="1900" kern="1200" dirty="0">
              <a:solidFill>
                <a:srgbClr val="C60505"/>
              </a:solidFill>
            </a:rPr>
            <a:t>工学交替、顶岗实习</a:t>
          </a:r>
          <a:r>
            <a:rPr lang="zh-CN" sz="1900" kern="1200" dirty="0"/>
            <a:t>纳入了评价体系，使企业成为职业素养的</a:t>
          </a:r>
          <a:r>
            <a:rPr lang="zh-CN" sz="1900" kern="1200" dirty="0">
              <a:solidFill>
                <a:srgbClr val="C60505"/>
              </a:solidFill>
            </a:rPr>
            <a:t>培养者和评价者</a:t>
          </a:r>
          <a:r>
            <a:rPr lang="zh-CN" sz="1900" kern="1200" dirty="0"/>
            <a:t>，还有鼓励、激发学生兴趣爱好的</a:t>
          </a:r>
          <a:r>
            <a:rPr lang="zh-CN" sz="1900" kern="1200" dirty="0">
              <a:solidFill>
                <a:srgbClr val="C60505"/>
              </a:solidFill>
            </a:rPr>
            <a:t>社会评价</a:t>
          </a:r>
          <a:r>
            <a:rPr lang="zh-CN" altLang="en-US" sz="1900" kern="1200" dirty="0"/>
            <a:t>。</a:t>
          </a:r>
        </a:p>
      </dsp:txBody>
      <dsp:txXfrm>
        <a:off x="5443942" y="738667"/>
        <a:ext cx="2385953" cy="2555595"/>
      </dsp:txXfrm>
    </dsp:sp>
    <dsp:sp modelId="{909B87D0-B6B9-2F4D-BC32-CC9244AB74A6}">
      <dsp:nvSpPr>
        <dsp:cNvPr id="0" name=""/>
        <dsp:cNvSpPr/>
      </dsp:nvSpPr>
      <dsp:spPr>
        <a:xfrm>
          <a:off x="8163929" y="166018"/>
          <a:ext cx="2385953" cy="5726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微软雅黑" pitchFamily="34" charset="-122"/>
              <a:ea typeface="微软雅黑" pitchFamily="34" charset="-122"/>
            </a:rPr>
            <a:t>评价时间</a:t>
          </a:r>
        </a:p>
      </dsp:txBody>
      <dsp:txXfrm>
        <a:off x="8163929" y="166018"/>
        <a:ext cx="2385953" cy="572648"/>
      </dsp:txXfrm>
    </dsp:sp>
    <dsp:sp modelId="{0CDB41A7-EA34-924B-89A3-8D5B7A44ED3B}">
      <dsp:nvSpPr>
        <dsp:cNvPr id="0" name=""/>
        <dsp:cNvSpPr/>
      </dsp:nvSpPr>
      <dsp:spPr>
        <a:xfrm>
          <a:off x="8163929" y="738667"/>
          <a:ext cx="2385953" cy="255559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zh-CN" sz="1900" kern="1200" dirty="0"/>
            <a:t>既是学生从入学到毕业的</a:t>
          </a:r>
          <a:r>
            <a:rPr lang="zh-CN" sz="1900" kern="1200" dirty="0">
              <a:solidFill>
                <a:srgbClr val="C60505"/>
              </a:solidFill>
            </a:rPr>
            <a:t>全周期评价</a:t>
          </a:r>
          <a:r>
            <a:rPr lang="zh-CN" sz="1900" kern="1200" dirty="0"/>
            <a:t>，又为学生的可持续发展奠定基础</a:t>
          </a:r>
          <a:r>
            <a:rPr lang="zh-CN" altLang="en-US" sz="1900" kern="1200" dirty="0"/>
            <a:t>。</a:t>
          </a:r>
        </a:p>
      </dsp:txBody>
      <dsp:txXfrm>
        <a:off x="8163929" y="738667"/>
        <a:ext cx="2385953" cy="2555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F916D-358A-7B48-8E51-8E5A11829A0B}">
      <dsp:nvSpPr>
        <dsp:cNvPr id="0" name=""/>
        <dsp:cNvSpPr/>
      </dsp:nvSpPr>
      <dsp:spPr>
        <a:xfrm>
          <a:off x="0" y="662685"/>
          <a:ext cx="1120674" cy="672404"/>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助力</a:t>
          </a:r>
        </a:p>
      </dsp:txBody>
      <dsp:txXfrm>
        <a:off x="0" y="662685"/>
        <a:ext cx="1120674" cy="672404"/>
      </dsp:txXfrm>
    </dsp:sp>
    <dsp:sp modelId="{283FA388-E094-B845-B808-269B66ACFAFA}">
      <dsp:nvSpPr>
        <dsp:cNvPr id="0" name=""/>
        <dsp:cNvSpPr/>
      </dsp:nvSpPr>
      <dsp:spPr>
        <a:xfrm>
          <a:off x="1232741" y="662685"/>
          <a:ext cx="1120674" cy="672404"/>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分工</a:t>
          </a:r>
        </a:p>
      </dsp:txBody>
      <dsp:txXfrm>
        <a:off x="1232741" y="662685"/>
        <a:ext cx="1120674" cy="672404"/>
      </dsp:txXfrm>
    </dsp:sp>
    <dsp:sp modelId="{2EC385ED-440A-EB42-AA5C-3483492E99D5}">
      <dsp:nvSpPr>
        <dsp:cNvPr id="0" name=""/>
        <dsp:cNvSpPr/>
      </dsp:nvSpPr>
      <dsp:spPr>
        <a:xfrm>
          <a:off x="2465482" y="662685"/>
          <a:ext cx="1120674" cy="672404"/>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合作</a:t>
          </a:r>
        </a:p>
      </dsp:txBody>
      <dsp:txXfrm>
        <a:off x="2465482" y="662685"/>
        <a:ext cx="1120674" cy="672404"/>
      </dsp:txXfrm>
    </dsp:sp>
    <dsp:sp modelId="{C96D3444-170E-174B-8496-E90949C25D22}">
      <dsp:nvSpPr>
        <dsp:cNvPr id="0" name=""/>
        <dsp:cNvSpPr/>
      </dsp:nvSpPr>
      <dsp:spPr>
        <a:xfrm>
          <a:off x="0" y="1447157"/>
          <a:ext cx="1120674" cy="672404"/>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引领</a:t>
          </a:r>
        </a:p>
      </dsp:txBody>
      <dsp:txXfrm>
        <a:off x="0" y="1447157"/>
        <a:ext cx="1120674" cy="672404"/>
      </dsp:txXfrm>
    </dsp:sp>
    <dsp:sp modelId="{1C2D86E9-629C-EC44-9511-DE468CF3D274}">
      <dsp:nvSpPr>
        <dsp:cNvPr id="0" name=""/>
        <dsp:cNvSpPr/>
      </dsp:nvSpPr>
      <dsp:spPr>
        <a:xfrm>
          <a:off x="1232741" y="1447157"/>
          <a:ext cx="1120674" cy="672404"/>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监督</a:t>
          </a:r>
        </a:p>
      </dsp:txBody>
      <dsp:txXfrm>
        <a:off x="1232741" y="1447157"/>
        <a:ext cx="1120674" cy="672404"/>
      </dsp:txXfrm>
    </dsp:sp>
    <dsp:sp modelId="{2ED14304-8047-364D-B6C6-197AA72EEBE2}">
      <dsp:nvSpPr>
        <dsp:cNvPr id="0" name=""/>
        <dsp:cNvSpPr/>
      </dsp:nvSpPr>
      <dsp:spPr>
        <a:xfrm>
          <a:off x="2465482" y="1447157"/>
          <a:ext cx="1120674" cy="672404"/>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主导</a:t>
          </a:r>
        </a:p>
      </dsp:txBody>
      <dsp:txXfrm>
        <a:off x="2465482" y="1447157"/>
        <a:ext cx="1120674" cy="672404"/>
      </dsp:txXfrm>
    </dsp:sp>
    <dsp:sp modelId="{CD976029-8848-6649-9B5F-C73D24E89BC1}">
      <dsp:nvSpPr>
        <dsp:cNvPr id="0" name=""/>
        <dsp:cNvSpPr/>
      </dsp:nvSpPr>
      <dsp:spPr>
        <a:xfrm>
          <a:off x="0" y="2231629"/>
          <a:ext cx="1120674" cy="672404"/>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参与</a:t>
          </a:r>
        </a:p>
      </dsp:txBody>
      <dsp:txXfrm>
        <a:off x="0" y="2231629"/>
        <a:ext cx="1120674" cy="672404"/>
      </dsp:txXfrm>
    </dsp:sp>
    <dsp:sp modelId="{5C2A9C59-D228-1846-B348-722D5BBB7CFE}">
      <dsp:nvSpPr>
        <dsp:cNvPr id="0" name=""/>
        <dsp:cNvSpPr/>
      </dsp:nvSpPr>
      <dsp:spPr>
        <a:xfrm>
          <a:off x="1232741" y="2231629"/>
          <a:ext cx="1120674" cy="672404"/>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共担</a:t>
          </a:r>
        </a:p>
      </dsp:txBody>
      <dsp:txXfrm>
        <a:off x="1232741" y="2231629"/>
        <a:ext cx="1120674" cy="672404"/>
      </dsp:txXfrm>
    </dsp:sp>
    <dsp:sp modelId="{478E5879-4833-7749-897D-DF9DBEE4AB17}">
      <dsp:nvSpPr>
        <dsp:cNvPr id="0" name=""/>
        <dsp:cNvSpPr/>
      </dsp:nvSpPr>
      <dsp:spPr>
        <a:xfrm>
          <a:off x="2465482" y="2231629"/>
          <a:ext cx="1120674" cy="672404"/>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共育</a:t>
          </a:r>
        </a:p>
      </dsp:txBody>
      <dsp:txXfrm>
        <a:off x="2465482" y="2231629"/>
        <a:ext cx="1120674" cy="6724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E806D0-2119-4856-8637-3AEC40E7AFC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F2FB9D-F837-466B-B60E-B1E5A4FFACD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77D27-1DE1-4491-8BA2-13A81C19997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88BAF-56F5-4480-B958-72DDFA6EBF0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幻灯片图像占位符 1"/>
          <p:cNvSpPr>
            <a:spLocks noGrp="1" noRot="1" noChangeAspect="1" noTextEdit="1"/>
          </p:cNvSpPr>
          <p:nvPr>
            <p:ph type="sldImg"/>
          </p:nvPr>
        </p:nvSpPr>
        <p:spPr bwMode="auto">
          <a:noFill/>
          <a:ln>
            <a:solidFill>
              <a:srgbClr val="000000"/>
            </a:solidFill>
            <a:miter lim="800000"/>
          </a:ln>
        </p:spPr>
      </p:sp>
      <p:sp>
        <p:nvSpPr>
          <p:cNvPr id="148483"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1D5BABCF-2381-4EA6-AC50-12FF6A6AEDF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p:spPr>
      </p:sp>
      <p:sp>
        <p:nvSpPr>
          <p:cNvPr id="35843" name="备注占位符 2"/>
          <p:cNvSpPr>
            <a:spLocks noGrp="1"/>
          </p:cNvSpPr>
          <p:nvPr>
            <p:ph type="body" idx="1"/>
          </p:nvPr>
        </p:nvSpPr>
        <p:spPr bwMode="auto">
          <a:noFill/>
        </p:spPr>
        <p:txBody>
          <a:bodyPr/>
          <a:lstStyle/>
          <a:p>
            <a:pPr eaLnBrk="1" hangingPunct="1">
              <a:spcBef>
                <a:spcPct val="0"/>
              </a:spcBef>
            </a:pPr>
            <a:endParaRPr lang="zh-CN" altLang="en-US"/>
          </a:p>
        </p:txBody>
      </p:sp>
      <p:sp>
        <p:nvSpPr>
          <p:cNvPr id="35844" name="灯片编号占位符 3"/>
          <p:cNvSpPr>
            <a:spLocks noGrp="1"/>
          </p:cNvSpPr>
          <p:nvPr>
            <p:ph type="sldNum" sz="quarter" idx="5"/>
          </p:nvPr>
        </p:nvSpPr>
        <p:spPr bwMode="auto">
          <a:noFill/>
          <a:ln>
            <a:miter lim="800000"/>
          </a:ln>
        </p:spPr>
        <p:txBody>
          <a:bodyPr/>
          <a:lstStyle/>
          <a:p>
            <a:fld id="{6B4E84E6-A108-49AB-A200-C2B8A5960842}" type="slidenum">
              <a:rPr lang="zh-CN" altLang="en-US" smtClean="0">
                <a:latin typeface="Calibri" panose="020F0502020204030204"/>
              </a:rPr>
            </a:fld>
            <a:endParaRPr lang="zh-CN" altLang="en-US">
              <a:latin typeface="Calibri" panose="020F050202020403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zh-CN" b="1"/>
              <a:t>三、新平台、新品牌——不忘初心，继续前进</a:t>
            </a:r>
            <a:endParaRPr lang="zh-CN" altLang="zh-CN"/>
          </a:p>
          <a:p>
            <a:pPr eaLnBrk="1" hangingPunct="1">
              <a:spcBef>
                <a:spcPct val="0"/>
              </a:spcBef>
            </a:pPr>
            <a:r>
              <a:rPr lang="zh-CN" altLang="zh-CN"/>
              <a:t>（一）企业化的标准</a:t>
            </a:r>
            <a:endParaRPr lang="zh-CN" altLang="zh-CN"/>
          </a:p>
          <a:p>
            <a:pPr eaLnBrk="1" hangingPunct="1">
              <a:spcBef>
                <a:spcPct val="0"/>
              </a:spcBef>
            </a:pPr>
            <a:r>
              <a:rPr lang="zh-CN" altLang="zh-CN"/>
              <a:t>指标获得途径的企业化，指标内涵的职业化，指标评价的企业化——企业的要求，企业的需求，企业的标准，企业的期待</a:t>
            </a:r>
            <a:endParaRPr lang="zh-CN" altLang="zh-CN"/>
          </a:p>
          <a:p>
            <a:pPr eaLnBrk="1" hangingPunct="1">
              <a:spcBef>
                <a:spcPct val="0"/>
              </a:spcBef>
            </a:pPr>
            <a:endParaRPr lang="zh-CN" altLang="en-US"/>
          </a:p>
        </p:txBody>
      </p:sp>
      <p:sp>
        <p:nvSpPr>
          <p:cNvPr id="31748" name="灯片编号占位符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184DBA80-9FB4-48A6-AA74-88239801A61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p:spPr>
      </p:sp>
      <p:sp>
        <p:nvSpPr>
          <p:cNvPr id="43011" name="备注占位符 2"/>
          <p:cNvSpPr>
            <a:spLocks noGrp="1"/>
          </p:cNvSpPr>
          <p:nvPr>
            <p:ph type="body" idx="1"/>
          </p:nvPr>
        </p:nvSpPr>
        <p:spPr bwMode="auto">
          <a:noFill/>
        </p:spPr>
        <p:txBody>
          <a:bodyPr/>
          <a:lstStyle/>
          <a:p>
            <a:pPr eaLnBrk="1" hangingPunct="1">
              <a:spcBef>
                <a:spcPct val="0"/>
              </a:spcBef>
            </a:pPr>
            <a:endParaRPr lang="zh-CN" altLang="en-US"/>
          </a:p>
        </p:txBody>
      </p:sp>
      <p:sp>
        <p:nvSpPr>
          <p:cNvPr id="43012" name="灯片编号占位符 3"/>
          <p:cNvSpPr>
            <a:spLocks noGrp="1"/>
          </p:cNvSpPr>
          <p:nvPr>
            <p:ph type="sldNum" sz="quarter" idx="5"/>
          </p:nvPr>
        </p:nvSpPr>
        <p:spPr bwMode="auto">
          <a:noFill/>
          <a:ln>
            <a:miter lim="800000"/>
          </a:ln>
        </p:spPr>
        <p:txBody>
          <a:bodyPr/>
          <a:lstStyle/>
          <a:p>
            <a:fld id="{A9B46B1C-9C2D-4DF7-A93C-E1E2AE0476A7}" type="slidenum">
              <a:rPr lang="zh-CN" altLang="en-US" smtClean="0">
                <a:latin typeface="Calibri" panose="020F0502020204030204"/>
              </a:rPr>
            </a:fld>
            <a:endParaRPr lang="zh-CN" altLang="en-US">
              <a:latin typeface="Calibri" panose="020F050202020403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3796" name="灯片编号占位符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7D442B7-224B-49DB-A973-F18E318CD0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5844" name="灯片编号占位符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DAB713D-E362-4857-A071-885C7AD8FC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7892" name="灯片编号占位符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B82924-0D04-4BB2-8C41-078C47A39D7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9940" name="灯片编号占位符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32733B4-FFBB-4EBA-979B-AE6EAFFF597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988" name="灯片编号占位符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4DE623AE-02FC-4D26-B8CA-8EC1182845F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1493E6EB-5FBE-490C-8B0C-89450333181D}" type="slidenum">
              <a:rPr lang="zh-CN" altLang="en-US" smtClean="0">
                <a:latin typeface="Calibri" panose="020F0502020204030204"/>
              </a:rPr>
            </a:fld>
            <a:endParaRPr lang="zh-CN" altLang="en-US">
              <a:latin typeface="Calibri" panose="020F050202020403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p:spPr>
      </p:sp>
      <p:sp>
        <p:nvSpPr>
          <p:cNvPr id="50179" name="备注占位符 2"/>
          <p:cNvSpPr>
            <a:spLocks noGrp="1"/>
          </p:cNvSpPr>
          <p:nvPr>
            <p:ph type="body" idx="1"/>
          </p:nvPr>
        </p:nvSpPr>
        <p:spPr bwMode="auto">
          <a:noFill/>
        </p:spPr>
        <p:txBody>
          <a:bodyPr/>
          <a:lstStyle/>
          <a:p>
            <a:pPr eaLnBrk="1" hangingPunct="1"/>
            <a:endParaRPr lang="zh-CN" altLang="en-US"/>
          </a:p>
        </p:txBody>
      </p:sp>
      <p:sp>
        <p:nvSpPr>
          <p:cNvPr id="50180" name="灯片编号占位符 3"/>
          <p:cNvSpPr>
            <a:spLocks noGrp="1"/>
          </p:cNvSpPr>
          <p:nvPr>
            <p:ph type="sldNum" sz="quarter" idx="5"/>
          </p:nvPr>
        </p:nvSpPr>
        <p:spPr bwMode="auto">
          <a:noFill/>
          <a:ln>
            <a:miter lim="800000"/>
          </a:ln>
        </p:spPr>
        <p:txBody>
          <a:bodyPr/>
          <a:lstStyle/>
          <a:p>
            <a:fld id="{696B37B6-5AB3-4688-95B5-FB4C25E761D3}" type="slidenum">
              <a:rPr lang="zh-CN" altLang="en-US" smtClean="0">
                <a:latin typeface="Calibri" panose="020F0502020204030204"/>
              </a:rPr>
            </a:fld>
            <a:endParaRPr lang="zh-CN" altLang="en-US">
              <a:latin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幻灯片图像占位符 1"/>
          <p:cNvSpPr>
            <a:spLocks noGrp="1" noRot="1" noChangeAspect="1" noTextEdit="1"/>
          </p:cNvSpPr>
          <p:nvPr>
            <p:ph type="sldImg"/>
          </p:nvPr>
        </p:nvSpPr>
        <p:spPr bwMode="auto">
          <a:noFill/>
          <a:ln>
            <a:solidFill>
              <a:srgbClr val="000000"/>
            </a:solidFill>
            <a:miter lim="800000"/>
          </a:ln>
        </p:spPr>
      </p:sp>
      <p:sp>
        <p:nvSpPr>
          <p:cNvPr id="16896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9156"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059DD1A2-086A-471C-BDE5-AE826058715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p:spPr>
      </p:sp>
      <p:sp>
        <p:nvSpPr>
          <p:cNvPr id="45059" name="备注占位符 2"/>
          <p:cNvSpPr>
            <a:spLocks noGrp="1"/>
          </p:cNvSpPr>
          <p:nvPr>
            <p:ph type="body" idx="1"/>
          </p:nvPr>
        </p:nvSpPr>
        <p:spPr bwMode="auto">
          <a:noFill/>
        </p:spPr>
        <p:txBody>
          <a:bodyPr/>
          <a:lstStyle/>
          <a:p>
            <a:pPr eaLnBrk="1" hangingPunct="1">
              <a:spcBef>
                <a:spcPct val="0"/>
              </a:spcBef>
            </a:pPr>
            <a:endParaRPr lang="zh-CN" altLang="en-US"/>
          </a:p>
        </p:txBody>
      </p:sp>
      <p:sp>
        <p:nvSpPr>
          <p:cNvPr id="45060" name="灯片编号占位符 3"/>
          <p:cNvSpPr>
            <a:spLocks noGrp="1"/>
          </p:cNvSpPr>
          <p:nvPr>
            <p:ph type="sldNum" sz="quarter" idx="5"/>
          </p:nvPr>
        </p:nvSpPr>
        <p:spPr bwMode="auto">
          <a:noFill/>
          <a:ln>
            <a:miter lim="800000"/>
          </a:ln>
        </p:spPr>
        <p:txBody>
          <a:bodyPr/>
          <a:lstStyle/>
          <a:p>
            <a:fld id="{BD3C2022-2825-4487-AACF-EB59E4275093}" type="slidenum">
              <a:rPr lang="zh-CN" altLang="en-US" smtClean="0">
                <a:latin typeface="Calibri" panose="020F0502020204030204"/>
              </a:rPr>
            </a:fld>
            <a:endParaRPr lang="zh-CN" altLang="en-US">
              <a:latin typeface="Calibri" panose="020F050202020403020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p:spPr>
      </p:sp>
      <p:sp>
        <p:nvSpPr>
          <p:cNvPr id="39939" name="备注占位符 2"/>
          <p:cNvSpPr>
            <a:spLocks noGrp="1"/>
          </p:cNvSpPr>
          <p:nvPr>
            <p:ph type="body" idx="1"/>
          </p:nvPr>
        </p:nvSpPr>
        <p:spPr bwMode="auto">
          <a:noFill/>
        </p:spPr>
        <p:txBody>
          <a:bodyPr/>
          <a:lstStyle/>
          <a:p>
            <a:pPr eaLnBrk="1" hangingPunct="1">
              <a:spcBef>
                <a:spcPct val="0"/>
              </a:spcBef>
            </a:pPr>
            <a:endParaRPr lang="zh-CN" altLang="en-US"/>
          </a:p>
        </p:txBody>
      </p:sp>
      <p:sp>
        <p:nvSpPr>
          <p:cNvPr id="39940" name="灯片编号占位符 3"/>
          <p:cNvSpPr>
            <a:spLocks noGrp="1"/>
          </p:cNvSpPr>
          <p:nvPr>
            <p:ph type="sldNum" sz="quarter" idx="5"/>
          </p:nvPr>
        </p:nvSpPr>
        <p:spPr bwMode="auto">
          <a:noFill/>
          <a:ln>
            <a:miter lim="800000"/>
          </a:ln>
        </p:spPr>
        <p:txBody>
          <a:bodyPr/>
          <a:lstStyle/>
          <a:p>
            <a:fld id="{0DBBB183-44C7-4CB1-AD0A-0F6524C7440C}" type="slidenum">
              <a:rPr lang="zh-CN" altLang="en-US" smtClean="0">
                <a:latin typeface="Calibri" panose="020F0502020204030204"/>
              </a:rPr>
            </a:fld>
            <a:endParaRPr lang="zh-CN" altLang="en-US">
              <a:latin typeface="Calibri" panose="020F0502020204030204"/>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ln>
        </p:spPr>
      </p:sp>
      <p:sp>
        <p:nvSpPr>
          <p:cNvPr id="46083" name="备注占位符 2"/>
          <p:cNvSpPr>
            <a:spLocks noGrp="1"/>
          </p:cNvSpPr>
          <p:nvPr>
            <p:ph type="body" idx="1"/>
          </p:nvPr>
        </p:nvSpPr>
        <p:spPr bwMode="auto">
          <a:noFill/>
        </p:spPr>
        <p:txBody>
          <a:bodyPr/>
          <a:lstStyle/>
          <a:p>
            <a:pPr eaLnBrk="1" hangingPunct="1">
              <a:spcBef>
                <a:spcPct val="0"/>
              </a:spcBef>
            </a:pPr>
            <a:endParaRPr lang="zh-CN" altLang="en-US"/>
          </a:p>
        </p:txBody>
      </p:sp>
      <p:sp>
        <p:nvSpPr>
          <p:cNvPr id="46084" name="灯片编号占位符 3"/>
          <p:cNvSpPr>
            <a:spLocks noGrp="1"/>
          </p:cNvSpPr>
          <p:nvPr>
            <p:ph type="sldNum" sz="quarter" idx="5"/>
          </p:nvPr>
        </p:nvSpPr>
        <p:spPr bwMode="auto">
          <a:noFill/>
          <a:ln>
            <a:miter lim="800000"/>
          </a:ln>
        </p:spPr>
        <p:txBody>
          <a:bodyPr/>
          <a:lstStyle/>
          <a:p>
            <a:fld id="{13388341-77E0-4F3D-A3AD-9CAFFF5D48E3}" type="slidenum">
              <a:rPr lang="zh-CN" altLang="en-US" smtClean="0">
                <a:latin typeface="Calibri" panose="020F0502020204030204"/>
              </a:rPr>
            </a:fld>
            <a:endParaRPr lang="zh-CN" altLang="en-US">
              <a:latin typeface="Calibri" panose="020F050202020403020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p:spPr>
      </p:sp>
      <p:sp>
        <p:nvSpPr>
          <p:cNvPr id="47107" name="备注占位符 2"/>
          <p:cNvSpPr>
            <a:spLocks noGrp="1"/>
          </p:cNvSpPr>
          <p:nvPr>
            <p:ph type="body" idx="1"/>
          </p:nvPr>
        </p:nvSpPr>
        <p:spPr bwMode="auto">
          <a:noFill/>
        </p:spPr>
        <p:txBody>
          <a:bodyPr/>
          <a:lstStyle/>
          <a:p>
            <a:pPr eaLnBrk="1" hangingPunct="1">
              <a:spcBef>
                <a:spcPct val="0"/>
              </a:spcBef>
            </a:pPr>
            <a:endParaRPr lang="zh-CN" altLang="en-US"/>
          </a:p>
        </p:txBody>
      </p:sp>
      <p:sp>
        <p:nvSpPr>
          <p:cNvPr id="47108" name="灯片编号占位符 3"/>
          <p:cNvSpPr>
            <a:spLocks noGrp="1"/>
          </p:cNvSpPr>
          <p:nvPr>
            <p:ph type="sldNum" sz="quarter" idx="5"/>
          </p:nvPr>
        </p:nvSpPr>
        <p:spPr bwMode="auto">
          <a:noFill/>
          <a:ln>
            <a:miter lim="800000"/>
          </a:ln>
        </p:spPr>
        <p:txBody>
          <a:bodyPr/>
          <a:lstStyle/>
          <a:p>
            <a:fld id="{6D00C7E2-364E-4B1C-9443-CC9A2296F237}" type="slidenum">
              <a:rPr lang="zh-CN" altLang="en-US" smtClean="0">
                <a:latin typeface="Calibri" panose="020F0502020204030204"/>
              </a:rPr>
            </a:fld>
            <a:endParaRPr lang="zh-CN" altLang="en-US">
              <a:latin typeface="Calibri" panose="020F0502020204030204"/>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p:spPr>
      </p:sp>
      <p:sp>
        <p:nvSpPr>
          <p:cNvPr id="44035" name="备注占位符 2"/>
          <p:cNvSpPr>
            <a:spLocks noGrp="1"/>
          </p:cNvSpPr>
          <p:nvPr>
            <p:ph type="body" idx="1"/>
          </p:nvPr>
        </p:nvSpPr>
        <p:spPr bwMode="auto">
          <a:noFill/>
        </p:spPr>
        <p:txBody>
          <a:bodyPr/>
          <a:lstStyle/>
          <a:p>
            <a:pPr eaLnBrk="1" hangingPunct="1">
              <a:spcBef>
                <a:spcPct val="0"/>
              </a:spcBef>
            </a:pPr>
            <a:endParaRPr lang="zh-CN" altLang="en-US"/>
          </a:p>
        </p:txBody>
      </p:sp>
      <p:sp>
        <p:nvSpPr>
          <p:cNvPr id="44036" name="灯片编号占位符 3"/>
          <p:cNvSpPr>
            <a:spLocks noGrp="1"/>
          </p:cNvSpPr>
          <p:nvPr>
            <p:ph type="sldNum" sz="quarter" idx="5"/>
          </p:nvPr>
        </p:nvSpPr>
        <p:spPr bwMode="auto">
          <a:noFill/>
          <a:ln>
            <a:miter lim="800000"/>
          </a:ln>
        </p:spPr>
        <p:txBody>
          <a:bodyPr/>
          <a:lstStyle/>
          <a:p>
            <a:fld id="{D4BF454D-DD8E-47AF-BC21-610DD243FD75}" type="slidenum">
              <a:rPr lang="zh-CN" altLang="en-US" smtClean="0">
                <a:latin typeface="Calibri" panose="020F0502020204030204"/>
              </a:rPr>
            </a:fld>
            <a:endParaRPr lang="zh-CN" altLang="en-US">
              <a:latin typeface="Calibri" panose="020F050202020403020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p:spPr>
      </p:sp>
      <p:sp>
        <p:nvSpPr>
          <p:cNvPr id="49155" name="备注占位符 2"/>
          <p:cNvSpPr>
            <a:spLocks noGrp="1"/>
          </p:cNvSpPr>
          <p:nvPr>
            <p:ph type="body" idx="1"/>
          </p:nvPr>
        </p:nvSpPr>
        <p:spPr bwMode="auto">
          <a:noFill/>
        </p:spPr>
        <p:txBody>
          <a:bodyPr/>
          <a:lstStyle/>
          <a:p>
            <a:pPr eaLnBrk="1" hangingPunct="1">
              <a:spcBef>
                <a:spcPct val="0"/>
              </a:spcBef>
            </a:pPr>
            <a:endParaRPr lang="zh-CN" altLang="en-US"/>
          </a:p>
        </p:txBody>
      </p:sp>
      <p:sp>
        <p:nvSpPr>
          <p:cNvPr id="49156" name="灯片编号占位符 3"/>
          <p:cNvSpPr>
            <a:spLocks noGrp="1"/>
          </p:cNvSpPr>
          <p:nvPr>
            <p:ph type="sldNum" sz="quarter" idx="5"/>
          </p:nvPr>
        </p:nvSpPr>
        <p:spPr bwMode="auto">
          <a:noFill/>
          <a:ln>
            <a:miter lim="800000"/>
          </a:ln>
        </p:spPr>
        <p:txBody>
          <a:bodyPr/>
          <a:lstStyle/>
          <a:p>
            <a:fld id="{5D8EF71C-D23C-4E4E-9455-5598AFB81632}" type="slidenum">
              <a:rPr lang="zh-CN" altLang="en-US" smtClean="0">
                <a:latin typeface="Calibri" panose="020F0502020204030204"/>
              </a:rPr>
            </a:fld>
            <a:endParaRPr lang="zh-CN" altLang="en-US">
              <a:latin typeface="Calibri" panose="020F0502020204030204"/>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ln>
        </p:spPr>
      </p:sp>
      <p:sp>
        <p:nvSpPr>
          <p:cNvPr id="52227" name="备注占位符 2"/>
          <p:cNvSpPr>
            <a:spLocks noGrp="1"/>
          </p:cNvSpPr>
          <p:nvPr>
            <p:ph type="body" idx="1"/>
          </p:nvPr>
        </p:nvSpPr>
        <p:spPr bwMode="auto">
          <a:noFill/>
        </p:spPr>
        <p:txBody>
          <a:bodyPr/>
          <a:lstStyle/>
          <a:p>
            <a:endParaRPr lang="zh-CN" altLang="en-US"/>
          </a:p>
        </p:txBody>
      </p:sp>
      <p:sp>
        <p:nvSpPr>
          <p:cNvPr id="52228" name="灯片编号占位符 3"/>
          <p:cNvSpPr>
            <a:spLocks noGrp="1"/>
          </p:cNvSpPr>
          <p:nvPr>
            <p:ph type="sldNum" sz="quarter" idx="5"/>
          </p:nvPr>
        </p:nvSpPr>
        <p:spPr bwMode="auto">
          <a:noFill/>
          <a:ln>
            <a:miter lim="800000"/>
          </a:ln>
        </p:spPr>
        <p:txBody>
          <a:bodyPr/>
          <a:lstStyle/>
          <a:p>
            <a:pPr algn="l"/>
            <a:fld id="{6541BD9E-8306-4A9A-93E5-216FB784C4DD}" type="slidenum">
              <a:rPr lang="zh-CN" altLang="en-US" sz="1800" smtClean="0">
                <a:latin typeface="Arial" panose="020B0604020202020204" pitchFamily="34" charset="0"/>
              </a:rPr>
            </a:fld>
            <a:endParaRPr lang="zh-CN" altLang="en-US" sz="18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幻灯片图像占位符 1"/>
          <p:cNvSpPr>
            <a:spLocks noGrp="1" noRot="1" noChangeAspect="1" noTextEdit="1"/>
          </p:cNvSpPr>
          <p:nvPr>
            <p:ph type="sldImg"/>
          </p:nvPr>
        </p:nvSpPr>
        <p:spPr bwMode="auto">
          <a:noFill/>
          <a:ln>
            <a:solidFill>
              <a:srgbClr val="000000"/>
            </a:solidFill>
            <a:miter lim="800000"/>
          </a:ln>
        </p:spPr>
      </p:sp>
      <p:sp>
        <p:nvSpPr>
          <p:cNvPr id="17101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9156"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2145B47-0552-4D1D-A349-54FAA49EA5B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幻灯片图像占位符 1"/>
          <p:cNvSpPr>
            <a:spLocks noGrp="1" noRot="1" noChangeAspect="1" noTextEdit="1"/>
          </p:cNvSpPr>
          <p:nvPr>
            <p:ph type="sldImg"/>
          </p:nvPr>
        </p:nvSpPr>
        <p:spPr bwMode="auto">
          <a:noFill/>
          <a:ln>
            <a:solidFill>
              <a:srgbClr val="000000"/>
            </a:solidFill>
            <a:miter lim="800000"/>
          </a:ln>
        </p:spPr>
      </p:sp>
      <p:sp>
        <p:nvSpPr>
          <p:cNvPr id="16998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9156"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1B445E5-8AB8-48EE-8751-0485D56505F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幻灯片图像占位符 1"/>
          <p:cNvSpPr>
            <a:spLocks noGrp="1" noRot="1" noChangeAspect="1" noTextEdit="1"/>
          </p:cNvSpPr>
          <p:nvPr>
            <p:ph type="sldImg"/>
          </p:nvPr>
        </p:nvSpPr>
        <p:spPr bwMode="auto">
          <a:noFill/>
          <a:ln>
            <a:solidFill>
              <a:srgbClr val="000000"/>
            </a:solidFill>
            <a:miter lim="800000"/>
          </a:ln>
        </p:spPr>
      </p:sp>
      <p:sp>
        <p:nvSpPr>
          <p:cNvPr id="17203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9156"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6749808B-D7B6-4A8D-A426-38E058F67B9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幻灯片图像占位符 1"/>
          <p:cNvSpPr>
            <a:spLocks noGrp="1" noRot="1" noChangeAspect="1" noTextEdit="1"/>
          </p:cNvSpPr>
          <p:nvPr>
            <p:ph type="sldImg"/>
          </p:nvPr>
        </p:nvSpPr>
        <p:spPr bwMode="auto">
          <a:noFill/>
          <a:ln>
            <a:solidFill>
              <a:srgbClr val="000000"/>
            </a:solidFill>
            <a:miter lim="800000"/>
          </a:ln>
        </p:spPr>
      </p:sp>
      <p:sp>
        <p:nvSpPr>
          <p:cNvPr id="20377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9156"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8197C4A-C58E-4EC9-A739-2325FB2423B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p>
        </p:txBody>
      </p:sp>
      <p:sp>
        <p:nvSpPr>
          <p:cNvPr id="62468" name="灯片编号占位符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B3D92D6-00B9-4532-AB8C-4EEFA650846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幻灯片图像占位符 1"/>
          <p:cNvSpPr>
            <a:spLocks noGrp="1" noRot="1" noChangeAspect="1" noTextEdit="1"/>
          </p:cNvSpPr>
          <p:nvPr>
            <p:ph type="sldImg"/>
          </p:nvPr>
        </p:nvSpPr>
        <p:spPr bwMode="auto">
          <a:noFill/>
          <a:ln>
            <a:solidFill>
              <a:srgbClr val="000000"/>
            </a:solidFill>
            <a:miter lim="800000"/>
          </a:ln>
        </p:spPr>
      </p:sp>
      <p:sp>
        <p:nvSpPr>
          <p:cNvPr id="2437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9156"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9C8046C8-2A2C-4245-AEC1-9F0A24C9CBE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幻灯片图像占位符 1"/>
          <p:cNvSpPr>
            <a:spLocks noGrp="1" noRot="1" noChangeAspect="1" noTextEdit="1"/>
          </p:cNvSpPr>
          <p:nvPr>
            <p:ph type="sldImg"/>
          </p:nvPr>
        </p:nvSpPr>
        <p:spPr bwMode="auto">
          <a:noFill/>
          <a:ln>
            <a:solidFill>
              <a:srgbClr val="000000"/>
            </a:solidFill>
            <a:miter lim="800000"/>
          </a:ln>
        </p:spPr>
      </p:sp>
      <p:sp>
        <p:nvSpPr>
          <p:cNvPr id="194563"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C60213AD-8ECF-4103-ABEA-80A888BB325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A9B1D53-A6A6-4B05-9AC1-5D3299D8EB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39D6AF-C137-4C86-8FD0-D0E7BC9821D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9B1D53-A6A6-4B05-9AC1-5D3299D8EB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39D6AF-C137-4C86-8FD0-D0E7BC9821D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9B1D53-A6A6-4B05-9AC1-5D3299D8EB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39D6AF-C137-4C86-8FD0-D0E7BC9821D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9B1D53-A6A6-4B05-9AC1-5D3299D8EB9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39D6AF-C137-4C86-8FD0-D0E7BC9821DE}"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8F7C5A8A-5509-4DA9-BE50-ACA0257A76F1}"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822CCD1-B05C-4F52-A1AF-8312FF4A8BCA}" type="slidenum">
              <a:rPr lang="zh-CN" altLang="en-US" smtClean="0"/>
            </a:fld>
            <a:endParaRPr lang="zh-CN" altLang="en-US"/>
          </a:p>
        </p:txBody>
      </p:sp>
    </p:spTree>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fld id="{8F7C5A8A-5509-4DA9-BE50-ACA0257A76F1}"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822CCD1-B05C-4F52-A1AF-8312FF4A8BCA}" type="slidenum">
              <a:rPr lang="zh-CN" altLang="en-US" smtClean="0"/>
            </a:fld>
            <a:endParaRPr lang="zh-CN" altLang="en-US"/>
          </a:p>
        </p:txBody>
      </p:sp>
    </p:spTree>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fld id="{8F7C5A8A-5509-4DA9-BE50-ACA0257A76F1}"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822CCD1-B05C-4F52-A1AF-8312FF4A8BCA}" type="slidenum">
              <a:rPr lang="zh-CN" altLang="en-US" smtClean="0"/>
            </a:fld>
            <a:endParaRPr lang="zh-CN" altLang="en-US"/>
          </a:p>
        </p:txBody>
      </p:sp>
    </p:spTree>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fld id="{8F7C5A8A-5509-4DA9-BE50-ACA0257A76F1}" type="datetimeFigureOut">
              <a:rPr lang="zh-CN" altLang="en-US" smtClean="0"/>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6822CCD1-B05C-4F52-A1AF-8312FF4A8BCA}" type="slidenum">
              <a:rPr lang="zh-CN" altLang="en-US" smtClean="0"/>
            </a:fld>
            <a:endParaRPr lang="zh-CN" altLang="en-US"/>
          </a:p>
        </p:txBody>
      </p:sp>
    </p:spTree>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fld id="{8F7C5A8A-5509-4DA9-BE50-ACA0257A76F1}" type="datetimeFigureOut">
              <a:rPr lang="zh-CN" altLang="en-US" smtClean="0"/>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6822CCD1-B05C-4F52-A1AF-8312FF4A8BCA}" type="slidenum">
              <a:rPr lang="zh-CN" altLang="en-US" smtClean="0"/>
            </a:fld>
            <a:endParaRPr lang="zh-CN" altLang="en-US"/>
          </a:p>
        </p:txBody>
      </p:sp>
    </p:spTree>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fld id="{8F7C5A8A-5509-4DA9-BE50-ACA0257A76F1}" type="datetimeFigureOut">
              <a:rPr lang="zh-CN" altLang="en-US" smtClean="0"/>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6822CCD1-B05C-4F52-A1AF-8312FF4A8BCA}" type="slidenum">
              <a:rPr lang="zh-CN" altLang="en-US" smtClean="0"/>
            </a:fld>
            <a:endParaRPr lang="zh-CN" altLang="en-US"/>
          </a:p>
        </p:txBody>
      </p:sp>
    </p:spTree>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fld id="{8F7C5A8A-5509-4DA9-BE50-ACA0257A76F1}" type="datetimeFigureOut">
              <a:rPr lang="zh-CN" altLang="en-US" smtClean="0"/>
            </a:fld>
            <a:endParaRPr lang="zh-CN" altLang="en-US"/>
          </a:p>
        </p:txBody>
      </p:sp>
      <p:sp>
        <p:nvSpPr>
          <p:cNvPr id="4" name="页脚占位符 2"/>
          <p:cNvSpPr>
            <a:spLocks noGrp="1"/>
          </p:cNvSpPr>
          <p:nvPr>
            <p:ph type="ftr" sz="quarter" idx="11"/>
          </p:nvPr>
        </p:nvSpPr>
        <p:spPr/>
        <p:txBody>
          <a:bodyPr/>
          <a:lstStyle>
            <a:lvl1pPr>
              <a:defRPr/>
            </a:lvl1pPr>
          </a:lstStyle>
          <a:p>
            <a:endParaRPr lang="zh-CN" altLang="en-US"/>
          </a:p>
        </p:txBody>
      </p:sp>
      <p:sp>
        <p:nvSpPr>
          <p:cNvPr id="5" name="灯片编号占位符 3"/>
          <p:cNvSpPr>
            <a:spLocks noGrp="1"/>
          </p:cNvSpPr>
          <p:nvPr>
            <p:ph type="sldNum" sz="quarter" idx="12"/>
          </p:nvPr>
        </p:nvSpPr>
        <p:spPr/>
        <p:txBody>
          <a:bodyPr/>
          <a:lstStyle>
            <a:lvl1pPr>
              <a:defRPr/>
            </a:lvl1pPr>
          </a:lstStyle>
          <a:p>
            <a:fld id="{6822CCD1-B05C-4F52-A1AF-8312FF4A8BCA}" type="slidenum">
              <a:rPr lang="zh-CN" altLang="en-US" smtClean="0"/>
            </a:fld>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9" presetClass="emph" presetSubtype="0" nodeType="afterEffect">
                                  <p:stCondLst>
                                    <p:cond delay="0"/>
                                  </p:stCondLst>
                                  <p:childTnLst>
                                    <p:set>
                                      <p:cBhvr rctx="PPT">
                                        <p:cTn id="10" dur="indefinite"/>
                                        <p:tgtEl>
                                          <p:spTgt spid="2"/>
                                        </p:tgtEl>
                                        <p:attrNameLst>
                                          <p:attrName>style.opacity</p:attrName>
                                        </p:attrNameLst>
                                      </p:cBhvr>
                                      <p:to>
                                        <p:strVal val="0.75"/>
                                      </p:to>
                                    </p:set>
                                    <p:animEffect filter="image" prLst="opacity: 0.75">
                                      <p:cBhvr rctx="IE">
                                        <p:cTn id="11"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9B1D53-A6A6-4B05-9AC1-5D3299D8EB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39D6AF-C137-4C86-8FD0-D0E7BC9821D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F7C5A8A-5509-4DA9-BE50-ACA0257A76F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822CCD1-B05C-4F52-A1AF-8312FF4A8BCA}" type="slidenum">
              <a:rPr lang="zh-CN" altLang="en-US" smtClean="0"/>
            </a:fld>
            <a:endParaRPr lang="zh-CN" altLang="en-US"/>
          </a:p>
        </p:txBody>
      </p:sp>
    </p:spTree>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fld id="{8F7C5A8A-5509-4DA9-BE50-ACA0257A76F1}" type="datetimeFigureOut">
              <a:rPr lang="zh-CN" altLang="en-US" smtClean="0"/>
            </a:fld>
            <a:endParaRPr lang="zh-CN" altLang="en-US"/>
          </a:p>
        </p:txBody>
      </p:sp>
      <p:sp>
        <p:nvSpPr>
          <p:cNvPr id="4" name="页脚占位符 2"/>
          <p:cNvSpPr>
            <a:spLocks noGrp="1"/>
          </p:cNvSpPr>
          <p:nvPr>
            <p:ph type="ftr" sz="quarter" idx="11"/>
          </p:nvPr>
        </p:nvSpPr>
        <p:spPr/>
        <p:txBody>
          <a:bodyPr/>
          <a:lstStyle>
            <a:lvl1pPr>
              <a:defRPr/>
            </a:lvl1pPr>
          </a:lstStyle>
          <a:p>
            <a:endParaRPr lang="zh-CN" altLang="en-US"/>
          </a:p>
        </p:txBody>
      </p:sp>
      <p:sp>
        <p:nvSpPr>
          <p:cNvPr id="5" name="灯片编号占位符 3"/>
          <p:cNvSpPr>
            <a:spLocks noGrp="1"/>
          </p:cNvSpPr>
          <p:nvPr>
            <p:ph type="sldNum" sz="quarter" idx="12"/>
          </p:nvPr>
        </p:nvSpPr>
        <p:spPr/>
        <p:txBody>
          <a:bodyPr/>
          <a:lstStyle>
            <a:lvl1pPr>
              <a:defRPr/>
            </a:lvl1pPr>
          </a:lstStyle>
          <a:p>
            <a:fld id="{6822CCD1-B05C-4F52-A1AF-8312FF4A8BCA}" type="slidenum">
              <a:rPr lang="zh-CN" altLang="en-US" smtClean="0"/>
            </a:fld>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9" presetClass="emph" presetSubtype="0" nodeType="afterEffect">
                                  <p:stCondLst>
                                    <p:cond delay="0"/>
                                  </p:stCondLst>
                                  <p:childTnLst>
                                    <p:set>
                                      <p:cBhvr rctx="PPT">
                                        <p:cTn id="10" dur="indefinite"/>
                                        <p:tgtEl>
                                          <p:spTgt spid="2"/>
                                        </p:tgtEl>
                                        <p:attrNameLst>
                                          <p:attrName>style.opacity</p:attrName>
                                        </p:attrNameLst>
                                      </p:cBhvr>
                                      <p:to>
                                        <p:strVal val="0.75"/>
                                      </p:to>
                                    </p:set>
                                    <p:animEffect filter="image" prLst="opacity: 0.75">
                                      <p:cBhvr rctx="IE">
                                        <p:cTn id="11"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fld id="{8F7C5A8A-5509-4DA9-BE50-ACA0257A76F1}" type="datetimeFigureOut">
              <a:rPr lang="zh-CN" altLang="en-US" smtClean="0"/>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6822CCD1-B05C-4F52-A1AF-8312FF4A8BCA}" type="slidenum">
              <a:rPr lang="zh-CN" altLang="en-US" smtClean="0"/>
            </a:fld>
            <a:endParaRPr lang="zh-CN" altLang="en-US"/>
          </a:p>
        </p:txBody>
      </p:sp>
    </p:spTree>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fld id="{8F7C5A8A-5509-4DA9-BE50-ACA0257A76F1}" type="datetimeFigureOut">
              <a:rPr lang="zh-CN" altLang="en-US" smtClean="0"/>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6822CCD1-B05C-4F52-A1AF-8312FF4A8BCA}" type="slidenum">
              <a:rPr lang="zh-CN" altLang="en-US" smtClean="0"/>
            </a:fld>
            <a:endParaRPr lang="zh-CN" altLang="en-US"/>
          </a:p>
        </p:txBody>
      </p:sp>
    </p:spTree>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fld id="{8F7C5A8A-5509-4DA9-BE50-ACA0257A76F1}"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822CCD1-B05C-4F52-A1AF-8312FF4A8BCA}" type="slidenum">
              <a:rPr lang="zh-CN" altLang="en-US" smtClean="0"/>
            </a:fld>
            <a:endParaRPr lang="zh-CN" altLang="en-US"/>
          </a:p>
        </p:txBody>
      </p:sp>
    </p:spTree>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fld id="{8F7C5A8A-5509-4DA9-BE50-ACA0257A76F1}"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822CCD1-B05C-4F52-A1AF-8312FF4A8BCA}" type="slidenum">
              <a:rPr lang="zh-CN" altLang="en-US" smtClean="0"/>
            </a:fld>
            <a:endParaRPr lang="zh-CN" altLang="en-US"/>
          </a:p>
        </p:txBody>
      </p:sp>
    </p:spTree>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sp>
        <p:nvSpPr>
          <p:cNvPr id="7" name="文本框 6"/>
          <p:cNvSpPr txBox="1"/>
          <p:nvPr userDrawn="1"/>
        </p:nvSpPr>
        <p:spPr>
          <a:xfrm>
            <a:off x="1652955" y="1169378"/>
            <a:ext cx="9024281" cy="2953385"/>
          </a:xfrm>
          <a:prstGeom prst="rect">
            <a:avLst/>
          </a:prstGeom>
          <a:noFill/>
        </p:spPr>
        <p:txBody>
          <a:bodyPr wrap="square" rtlCol="0">
            <a:spAutoFit/>
          </a:bodyPr>
          <a:lstStyle/>
          <a:p>
            <a:pPr algn="ctr">
              <a:lnSpc>
                <a:spcPct val="150000"/>
              </a:lnSpc>
            </a:pPr>
            <a:r>
              <a:rPr lang="zh-CN" altLang="en-US" sz="2800" b="1" dirty="0">
                <a:solidFill>
                  <a:schemeClr val="bg1"/>
                </a:solidFill>
                <a:latin typeface="微软雅黑" panose="020B0503020204020204" pitchFamily="34" charset="-122"/>
                <a:ea typeface="微软雅黑" panose="020B0503020204020204" pitchFamily="34" charset="-122"/>
              </a:rPr>
              <a:t>版权声明</a:t>
            </a:r>
            <a:endParaRPr lang="zh-CN" altLang="en-US" sz="2800" b="1"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感谢您下载觅知网平台上提供的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sz="1200"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chemeClr val="bg1"/>
                </a:solidFill>
                <a:latin typeface="微软雅黑" panose="020B0503020204020204" pitchFamily="34" charset="-122"/>
                <a:ea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rPr>
              <a:t>在觅知网出售的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模板是免版税类（</a:t>
            </a:r>
            <a:r>
              <a:rPr lang="en-US" altLang="zh-CN" sz="1200" dirty="0">
                <a:solidFill>
                  <a:schemeClr val="bg1"/>
                </a:solidFill>
                <a:latin typeface="微软雅黑" panose="020B0503020204020204" pitchFamily="34" charset="-122"/>
                <a:ea typeface="微软雅黑" panose="020B0503020204020204" pitchFamily="34" charset="-122"/>
              </a:rPr>
              <a:t>RF</a:t>
            </a:r>
            <a:r>
              <a:rPr lang="zh-CN" altLang="en-US" sz="1200" dirty="0">
                <a:solidFill>
                  <a:schemeClr val="bg1"/>
                </a:solidFill>
                <a:latin typeface="微软雅黑" panose="020B0503020204020204" pitchFamily="34" charset="-122"/>
                <a:ea typeface="微软雅黑" panose="020B0503020204020204" pitchFamily="34" charset="-122"/>
              </a:rPr>
              <a:t>：</a:t>
            </a:r>
            <a:r>
              <a:rPr lang="en-US" altLang="zh-CN" sz="1200" dirty="0">
                <a:solidFill>
                  <a:schemeClr val="bg1"/>
                </a:solidFill>
                <a:latin typeface="微软雅黑" panose="020B0503020204020204" pitchFamily="34" charset="-122"/>
                <a:ea typeface="微软雅黑" panose="020B0503020204020204" pitchFamily="34" charset="-122"/>
              </a:rPr>
              <a:t>Royalty-Free</a:t>
            </a:r>
            <a:r>
              <a:rPr lang="zh-CN" altLang="en-US" sz="1200" dirty="0">
                <a:solidFill>
                  <a:schemeClr val="bg1"/>
                </a:solidFill>
                <a:latin typeface="微软雅黑" panose="020B0503020204020204" pitchFamily="34" charset="-122"/>
                <a:ea typeface="微软雅黑" panose="020B0503020204020204" pitchFamily="34" charset="-122"/>
              </a:rPr>
              <a:t>）正版受</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和</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世界版权公约</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模板素材的使用权。</a:t>
            </a: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chemeClr val="bg1"/>
                </a:solidFill>
                <a:latin typeface="微软雅黑" panose="020B0503020204020204" pitchFamily="34" charset="-122"/>
                <a:ea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rPr>
              <a:t>不得将觅知网的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userDrawn="1"/>
        </p:nvSpPr>
        <p:spPr>
          <a:xfrm>
            <a:off x="1652955" y="4984409"/>
            <a:ext cx="7297081" cy="36830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zh-CN" altLang="en-US" b="1" dirty="0">
                <a:solidFill>
                  <a:schemeClr val="bg1"/>
                </a:solidFill>
              </a:rPr>
              <a:t>更多精品</a:t>
            </a:r>
            <a:r>
              <a:rPr lang="en-US" altLang="zh-CN" b="1" dirty="0">
                <a:solidFill>
                  <a:schemeClr val="bg1"/>
                </a:solidFill>
              </a:rPr>
              <a:t>PPT</a:t>
            </a:r>
            <a:r>
              <a:rPr lang="zh-CN" altLang="en-US" b="1" dirty="0">
                <a:solidFill>
                  <a:schemeClr val="bg1"/>
                </a:solidFill>
              </a:rPr>
              <a:t>模板：</a:t>
            </a:r>
            <a:r>
              <a:rPr lang="en-US" altLang="zh-CN" b="1" dirty="0">
                <a:solidFill>
                  <a:schemeClr val="bg1"/>
                </a:solidFill>
              </a:rPr>
              <a:t>http://www.51miz.com/ppt/</a:t>
            </a:r>
            <a:endParaRPr lang="en-US" altLang="zh-CN" b="1" dirty="0">
              <a:solidFill>
                <a:schemeClr val="bg1"/>
              </a:solidFill>
            </a:endParaRPr>
          </a:p>
        </p:txBody>
      </p:sp>
    </p:spTree>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E949F14-65BC-42B1-AF78-E79C4F0AC9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121BAB-D6B6-4455-9D4A-780E33FFCA7C}"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E949F14-65BC-42B1-AF78-E79C4F0AC9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121BAB-D6B6-4455-9D4A-780E33FFCA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A9B1D53-A6A6-4B05-9AC1-5D3299D8EB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39D6AF-C137-4C86-8FD0-D0E7BC9821DE}"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E949F14-65BC-42B1-AF78-E79C4F0AC9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121BAB-D6B6-4455-9D4A-780E33FFCA7C}"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E949F14-65BC-42B1-AF78-E79C4F0AC9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121BAB-D6B6-4455-9D4A-780E33FFCA7C}"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E949F14-65BC-42B1-AF78-E79C4F0AC90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121BAB-D6B6-4455-9D4A-780E33FFCA7C}"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E949F14-65BC-42B1-AF78-E79C4F0AC90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121BAB-D6B6-4455-9D4A-780E33FFCA7C}"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949F14-65BC-42B1-AF78-E79C4F0AC90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3121BAB-D6B6-4455-9D4A-780E33FFCA7C}"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E949F14-65BC-42B1-AF78-E79C4F0AC9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121BAB-D6B6-4455-9D4A-780E33FFCA7C}"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E949F14-65BC-42B1-AF78-E79C4F0AC9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121BAB-D6B6-4455-9D4A-780E33FFCA7C}"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E949F14-65BC-42B1-AF78-E79C4F0AC9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121BAB-D6B6-4455-9D4A-780E33FFCA7C}"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E949F14-65BC-42B1-AF78-E79C4F0AC9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121BAB-D6B6-4455-9D4A-780E33FFCA7C}"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A3FD2A0B-E7CF-40F3-9D2B-1C5C26D8067C}"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2184BF8-A196-4923-BB55-8B364FC5C639}"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A9B1D53-A6A6-4B05-9AC1-5D3299D8EB9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39D6AF-C137-4C86-8FD0-D0E7BC9821DE}"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04AFBA1-6303-476B-B017-1ED57FACE31A}"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F9C96C83-A869-44F5-B91D-287998A89DAC}" type="slidenum">
              <a:rPr lang="zh-CN" altLang="en-US"/>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248D22E-BCCA-4A69-93C4-63D2327B5D1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A4106C2-E7DD-4809-8E4A-6DD1A86DD7EB}" type="slidenum">
              <a:rPr lang="zh-CN" altLang="en-US"/>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56468E0-2788-4081-924E-D13418409B84}"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3AE9D5E8-2ABB-4EDD-A22B-2439E4A882EA}" type="slidenum">
              <a:rPr lang="zh-CN" altLang="en-US"/>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96A85C0-B351-4A58-A1BA-7FCF94A8ADBD}"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68B835AD-505C-4A49-A30A-B8F71C396054}" type="slidenum">
              <a:rPr lang="zh-CN" altLang="en-US"/>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0075D2F-9696-4383-A254-0F22638DDCC0}"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B2101DE2-E967-48DD-96A2-8DE1321AA1B0}" type="slidenum">
              <a:rPr lang="zh-CN" altLang="en-US"/>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fld id="{DF2CC8C2-0EC7-4AAF-8B4D-A987A9E5DE38}" type="datetimeFigureOut">
              <a:rPr lang="zh-CN" altLang="en-US"/>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fld id="{5DFF47EE-1758-4008-BB81-010F6DCA8C3D}" type="slidenum">
              <a:rPr lang="zh-CN" altLang="en-US"/>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9" presetClass="emph" presetSubtype="0" nodeType="afterEffect">
                                  <p:stCondLst>
                                    <p:cond delay="0"/>
                                  </p:stCondLst>
                                  <p:childTnLst>
                                    <p:set>
                                      <p:cBhvr rctx="PPT">
                                        <p:cTn id="10" dur="indefinite"/>
                                        <p:tgtEl>
                                          <p:spTgt spid="2"/>
                                        </p:tgtEl>
                                        <p:attrNameLst>
                                          <p:attrName>style.opacity</p:attrName>
                                        </p:attrNameLst>
                                      </p:cBhvr>
                                      <p:to>
                                        <p:strVal val="0.75"/>
                                      </p:to>
                                    </p:set>
                                    <p:animEffect filter="image" prLst="opacity: 0.75">
                                      <p:cBhvr rctx="IE">
                                        <p:cTn id="11"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167C8D62-EBCB-4A6D-A05F-D5A934963F9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696A4F9-6F1B-4C28-BE4E-888160E1E3E2}" type="slidenum">
              <a:rPr lang="zh-CN" altLang="en-US"/>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06CA0556-6F7F-43E8-8F78-A284B2A1E440}"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BCD23D53-2F89-4287-BD9C-81574AEF7E5F}" type="slidenum">
              <a:rPr lang="zh-CN" altLang="en-US"/>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565817B-0298-4EB8-BCE5-8BE7129D7DC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D12E785-F19E-4D03-93DC-1E046E620839}" type="slidenum">
              <a:rPr lang="zh-CN" altLang="en-US"/>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989C11D-A230-4F47-8B87-1A05950D8ED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327C337-3DF3-44A9-A2D1-377D31E2F45B}"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A9B1D53-A6A6-4B05-9AC1-5D3299D8EB9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39D6AF-C137-4C86-8FD0-D0E7BC9821D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9B1D53-A6A6-4B05-9AC1-5D3299D8EB9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39D6AF-C137-4C86-8FD0-D0E7BC9821D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9B1D53-A6A6-4B05-9AC1-5D3299D8EB9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39D6AF-C137-4C86-8FD0-D0E7BC9821D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9B1D53-A6A6-4B05-9AC1-5D3299D8EB9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39D6AF-C137-4C86-8FD0-D0E7BC9821D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9B1D53-A6A6-4B05-9AC1-5D3299D8EB9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39D6AF-C137-4C86-8FD0-D0E7BC9821D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6" Type="http://schemas.openxmlformats.org/officeDocument/2006/relationships/theme" Target="../theme/theme2.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2" Type="http://schemas.openxmlformats.org/officeDocument/2006/relationships/theme" Target="../theme/theme3.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2" Type="http://schemas.openxmlformats.org/officeDocument/2006/relationships/theme" Target="../theme/theme4.xml"/><Relationship Id="rId11" Type="http://schemas.openxmlformats.org/officeDocument/2006/relationships/slideLayout" Target="../slideLayouts/slideLayout49.xml"/><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B1D53-A6A6-4B05-9AC1-5D3299D8EB93}" type="datetimeFigureOut">
              <a:rPr lang="zh-CN" altLang="en-US" smtClean="0"/>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9D6AF-C137-4C86-8FD0-D0E7BC9821D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fld id="{8F7C5A8A-5509-4DA9-BE50-ACA0257A76F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fld id="{6822CCD1-B05C-4F52-A1AF-8312FF4A8BC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ransition spd="slow">
    <p:random/>
  </p:transition>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2pPr>
      <a:lvl3pPr algn="l" rtl="0" eaLnBrk="1" fontAlgn="base" hangingPunct="1">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3pPr>
      <a:lvl4pPr algn="l" rtl="0" eaLnBrk="1" fontAlgn="base" hangingPunct="1">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4pPr>
      <a:lvl5pPr algn="l" rtl="0" eaLnBrk="1" fontAlgn="base" hangingPunct="1">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49F14-65BC-42B1-AF78-E79C4F0AC90A}" type="datetimeFigureOut">
              <a:rPr lang="zh-CN" altLang="en-US" smtClean="0"/>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21BAB-D6B6-4455-9D4A-780E33FFCA7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3075"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B1CCA84E-5D84-4684-B625-1D127FD28CAA}"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fld id="{99565656-6ABC-4BA8-A789-68E624215C5E}"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9.xml"/><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9.xml"/><Relationship Id="rId4" Type="http://schemas.openxmlformats.org/officeDocument/2006/relationships/image" Target="../media/image20.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2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png"/><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0.png"/><Relationship Id="rId2" Type="http://schemas.openxmlformats.org/officeDocument/2006/relationships/image" Target="../media/image9.png"/><Relationship Id="rId13" Type="http://schemas.openxmlformats.org/officeDocument/2006/relationships/notesSlide" Target="../notesSlides/notesSlide5.xml"/><Relationship Id="rId12" Type="http://schemas.openxmlformats.org/officeDocument/2006/relationships/slideLayout" Target="../slideLayouts/slideLayout19.xml"/><Relationship Id="rId11" Type="http://schemas.openxmlformats.org/officeDocument/2006/relationships/tags" Target="../tags/tag6.xml"/><Relationship Id="rId10" Type="http://schemas.openxmlformats.org/officeDocument/2006/relationships/image" Target="../media/image24.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image" Target="../media/image27.jpeg"/><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33.jpeg"/><Relationship Id="rId7" Type="http://schemas.openxmlformats.org/officeDocument/2006/relationships/image" Target="../media/image32.jpe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9" Type="http://schemas.openxmlformats.org/officeDocument/2006/relationships/image" Target="../media/image38.jpeg"/><Relationship Id="rId8" Type="http://schemas.openxmlformats.org/officeDocument/2006/relationships/image" Target="../media/image37.jpeg"/><Relationship Id="rId7" Type="http://schemas.openxmlformats.org/officeDocument/2006/relationships/image" Target="../media/image36.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0" Type="http://schemas.openxmlformats.org/officeDocument/2006/relationships/slideLayout" Target="../slideLayouts/slideLayout19.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9" Type="http://schemas.openxmlformats.org/officeDocument/2006/relationships/image" Target="../media/image43.jpeg"/><Relationship Id="rId8" Type="http://schemas.openxmlformats.org/officeDocument/2006/relationships/image" Target="../media/image42.png"/><Relationship Id="rId7" Type="http://schemas.openxmlformats.org/officeDocument/2006/relationships/image" Target="../media/image41.jpeg"/><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1" Type="http://schemas.openxmlformats.org/officeDocument/2006/relationships/slideLayout" Target="../slideLayouts/slideLayout19.xml"/><Relationship Id="rId10" Type="http://schemas.openxmlformats.org/officeDocument/2006/relationships/image" Target="../media/image44.png"/><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9" Type="http://schemas.openxmlformats.org/officeDocument/2006/relationships/image" Target="../media/image49.jpeg"/><Relationship Id="rId8" Type="http://schemas.openxmlformats.org/officeDocument/2006/relationships/image" Target="../media/image48.jpeg"/><Relationship Id="rId7" Type="http://schemas.openxmlformats.org/officeDocument/2006/relationships/image" Target="../media/image47.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1" Type="http://schemas.openxmlformats.org/officeDocument/2006/relationships/slideLayout" Target="../slideLayouts/slideLayout19.xml"/><Relationship Id="rId10" Type="http://schemas.openxmlformats.org/officeDocument/2006/relationships/image" Target="../media/image50.jpeg"/><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9" Type="http://schemas.openxmlformats.org/officeDocument/2006/relationships/image" Target="../media/image55.jpeg"/><Relationship Id="rId8" Type="http://schemas.openxmlformats.org/officeDocument/2006/relationships/image" Target="../media/image54.jpeg"/><Relationship Id="rId7" Type="http://schemas.openxmlformats.org/officeDocument/2006/relationships/image" Target="../media/image53.jpeg"/><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2" Type="http://schemas.openxmlformats.org/officeDocument/2006/relationships/slideLayout" Target="../slideLayouts/slideLayout19.xml"/><Relationship Id="rId11" Type="http://schemas.openxmlformats.org/officeDocument/2006/relationships/image" Target="../media/image57.jpeg"/><Relationship Id="rId10" Type="http://schemas.openxmlformats.org/officeDocument/2006/relationships/image" Target="../media/image56.jpeg"/><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9" Type="http://schemas.openxmlformats.org/officeDocument/2006/relationships/image" Target="../media/image62.jpeg"/><Relationship Id="rId8" Type="http://schemas.openxmlformats.org/officeDocument/2006/relationships/image" Target="../media/image61.png"/><Relationship Id="rId7" Type="http://schemas.openxmlformats.org/officeDocument/2006/relationships/image" Target="../media/image60.jpeg"/><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1" Type="http://schemas.openxmlformats.org/officeDocument/2006/relationships/slideLayout" Target="../slideLayouts/slideLayout19.xml"/><Relationship Id="rId10" Type="http://schemas.openxmlformats.org/officeDocument/2006/relationships/image" Target="../media/image63.jpeg"/><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9" Type="http://schemas.openxmlformats.org/officeDocument/2006/relationships/image" Target="../media/image68.jpeg"/><Relationship Id="rId8" Type="http://schemas.openxmlformats.org/officeDocument/2006/relationships/image" Target="../media/image67.jpeg"/><Relationship Id="rId7" Type="http://schemas.openxmlformats.org/officeDocument/2006/relationships/image" Target="../media/image66.png"/><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1" Type="http://schemas.openxmlformats.org/officeDocument/2006/relationships/slideLayout" Target="../slideLayouts/slideLayout19.xml"/><Relationship Id="rId10" Type="http://schemas.openxmlformats.org/officeDocument/2006/relationships/image" Target="../media/image69.jpeg"/><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9" Type="http://schemas.openxmlformats.org/officeDocument/2006/relationships/image" Target="../media/image75.jpeg"/><Relationship Id="rId8" Type="http://schemas.openxmlformats.org/officeDocument/2006/relationships/image" Target="../media/image74.png"/><Relationship Id="rId7" Type="http://schemas.openxmlformats.org/officeDocument/2006/relationships/image" Target="../media/image73.jpeg"/><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 Id="rId3" Type="http://schemas.openxmlformats.org/officeDocument/2006/relationships/image" Target="../media/image10.png"/><Relationship Id="rId2" Type="http://schemas.openxmlformats.org/officeDocument/2006/relationships/image" Target="../media/image9.png"/><Relationship Id="rId11" Type="http://schemas.openxmlformats.org/officeDocument/2006/relationships/slideLayout" Target="../slideLayouts/slideLayout19.xml"/><Relationship Id="rId10" Type="http://schemas.openxmlformats.org/officeDocument/2006/relationships/image" Target="../media/image11.png"/><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9.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45.xml"/><Relationship Id="rId5" Type="http://schemas.openxmlformats.org/officeDocument/2006/relationships/image" Target="../media/image77.png"/><Relationship Id="rId4" Type="http://schemas.openxmlformats.org/officeDocument/2006/relationships/image" Target="../media/image76.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9.xml"/><Relationship Id="rId6" Type="http://schemas.openxmlformats.org/officeDocument/2006/relationships/image" Target="../media/image82.png"/><Relationship Id="rId5" Type="http://schemas.openxmlformats.org/officeDocument/2006/relationships/image" Target="../media/image81.jpeg"/><Relationship Id="rId4" Type="http://schemas.openxmlformats.org/officeDocument/2006/relationships/image" Target="../media/image80.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9.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2.xml.rels><?xml version="1.0" encoding="UTF-8" standalone="yes"?>
<Relationships xmlns="http://schemas.openxmlformats.org/package/2006/relationships"><Relationship Id="rId9" Type="http://schemas.openxmlformats.org/officeDocument/2006/relationships/image" Target="../media/image90.png"/><Relationship Id="rId8" Type="http://schemas.openxmlformats.org/officeDocument/2006/relationships/image" Target="../media/image89.png"/><Relationship Id="rId7" Type="http://schemas.openxmlformats.org/officeDocument/2006/relationships/image" Target="../media/image88.png"/><Relationship Id="rId6" Type="http://schemas.openxmlformats.org/officeDocument/2006/relationships/image" Target="../media/image87.png"/><Relationship Id="rId5" Type="http://schemas.openxmlformats.org/officeDocument/2006/relationships/image" Target="../media/image76.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3" Type="http://schemas.openxmlformats.org/officeDocument/2006/relationships/slideLayout" Target="../slideLayouts/slideLayout19.xml"/><Relationship Id="rId12" Type="http://schemas.openxmlformats.org/officeDocument/2006/relationships/image" Target="../media/image93.jpeg"/><Relationship Id="rId11" Type="http://schemas.openxmlformats.org/officeDocument/2006/relationships/image" Target="../media/image92.jpeg"/><Relationship Id="rId10" Type="http://schemas.openxmlformats.org/officeDocument/2006/relationships/image" Target="../media/image91.png"/><Relationship Id="rId1" Type="http://schemas.openxmlformats.org/officeDocument/2006/relationships/image" Target="../media/image86.jpe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9.xml"/><Relationship Id="rId4" Type="http://schemas.openxmlformats.org/officeDocument/2006/relationships/image" Target="../media/image76.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76.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76.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76.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45.xml"/><Relationship Id="rId5" Type="http://schemas.openxmlformats.org/officeDocument/2006/relationships/image" Target="../media/image94.jpeg"/><Relationship Id="rId4" Type="http://schemas.openxmlformats.org/officeDocument/2006/relationships/image" Target="../media/image76.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9.xml"/><Relationship Id="rId5" Type="http://schemas.openxmlformats.org/officeDocument/2006/relationships/image" Target="../media/image95.jpeg"/><Relationship Id="rId4" Type="http://schemas.openxmlformats.org/officeDocument/2006/relationships/image" Target="../media/image76.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image" Target="../media/image100.png"/><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96.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40.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45.xml"/><Relationship Id="rId7" Type="http://schemas.openxmlformats.org/officeDocument/2006/relationships/image" Target="../media/image104.png"/><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45.xml"/><Relationship Id="rId4" Type="http://schemas.openxmlformats.org/officeDocument/2006/relationships/image" Target="../media/image101.png"/><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image" Target="../media/image9.png"/></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45.xml"/><Relationship Id="rId4" Type="http://schemas.openxmlformats.org/officeDocument/2006/relationships/image" Target="../media/image83.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45.xml"/><Relationship Id="rId4" Type="http://schemas.openxmlformats.org/officeDocument/2006/relationships/image" Target="../media/image105.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44.xml.rels><?xml version="1.0" encoding="UTF-8" standalone="yes"?>
<Relationships xmlns="http://schemas.openxmlformats.org/package/2006/relationships"><Relationship Id="rId9" Type="http://schemas.openxmlformats.org/officeDocument/2006/relationships/image" Target="../media/image111.png"/><Relationship Id="rId8" Type="http://schemas.openxmlformats.org/officeDocument/2006/relationships/image" Target="../media/image110.jpeg"/><Relationship Id="rId7" Type="http://schemas.openxmlformats.org/officeDocument/2006/relationships/image" Target="../media/image109.png"/><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 Id="rId3" Type="http://schemas.openxmlformats.org/officeDocument/2006/relationships/image" Target="../media/image10.png"/><Relationship Id="rId2" Type="http://schemas.openxmlformats.org/officeDocument/2006/relationships/image" Target="../media/image9.png"/><Relationship Id="rId12" Type="http://schemas.openxmlformats.org/officeDocument/2006/relationships/notesSlide" Target="../notesSlides/notesSlide17.xml"/><Relationship Id="rId11" Type="http://schemas.openxmlformats.org/officeDocument/2006/relationships/slideLayout" Target="../slideLayouts/slideLayout45.xml"/><Relationship Id="rId10" Type="http://schemas.openxmlformats.org/officeDocument/2006/relationships/image" Target="../media/image112.png"/><Relationship Id="rId1" Type="http://schemas.openxmlformats.org/officeDocument/2006/relationships/image" Target="../media/image8.png"/></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9.xml"/><Relationship Id="rId4" Type="http://schemas.openxmlformats.org/officeDocument/2006/relationships/image" Target="../media/image113.png"/><Relationship Id="rId3" Type="http://schemas.openxmlformats.org/officeDocument/2006/relationships/image" Target="../media/image83.png"/><Relationship Id="rId2" Type="http://schemas.openxmlformats.org/officeDocument/2006/relationships/image" Target="../media/image10.png"/><Relationship Id="rId1" Type="http://schemas.openxmlformats.org/officeDocument/2006/relationships/image" Target="../media/image9.png"/></Relationships>
</file>

<file path=ppt/slides/_rels/slide46.xml.rels><?xml version="1.0" encoding="UTF-8" standalone="yes"?>
<Relationships xmlns="http://schemas.openxmlformats.org/package/2006/relationships"><Relationship Id="rId9" Type="http://schemas.openxmlformats.org/officeDocument/2006/relationships/image" Target="../media/image118.jpeg"/><Relationship Id="rId8" Type="http://schemas.openxmlformats.org/officeDocument/2006/relationships/image" Target="../media/image117.jpeg"/><Relationship Id="rId7" Type="http://schemas.openxmlformats.org/officeDocument/2006/relationships/image" Target="../media/image116.png"/><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76.png"/><Relationship Id="rId3" Type="http://schemas.openxmlformats.org/officeDocument/2006/relationships/image" Target="../media/image10.png"/><Relationship Id="rId2" Type="http://schemas.openxmlformats.org/officeDocument/2006/relationships/image" Target="../media/image9.png"/><Relationship Id="rId13" Type="http://schemas.openxmlformats.org/officeDocument/2006/relationships/notesSlide" Target="../notesSlides/notesSlide19.xml"/><Relationship Id="rId12" Type="http://schemas.openxmlformats.org/officeDocument/2006/relationships/slideLayout" Target="../slideLayouts/slideLayout19.xml"/><Relationship Id="rId11" Type="http://schemas.openxmlformats.org/officeDocument/2006/relationships/image" Target="../media/image120.png"/><Relationship Id="rId10" Type="http://schemas.openxmlformats.org/officeDocument/2006/relationships/image" Target="../media/image119.png"/><Relationship Id="rId1" Type="http://schemas.openxmlformats.org/officeDocument/2006/relationships/image" Target="../media/image8.png"/></Relationships>
</file>

<file path=ppt/slides/_rels/slide47.xml.rels><?xml version="1.0" encoding="UTF-8" standalone="yes"?>
<Relationships xmlns="http://schemas.openxmlformats.org/package/2006/relationships"><Relationship Id="rId9" Type="http://schemas.microsoft.com/office/2007/relationships/diagramDrawing" Target="../diagrams/drawing1.xml"/><Relationship Id="rId8" Type="http://schemas.openxmlformats.org/officeDocument/2006/relationships/diagramColors" Target="../diagrams/colors1.xml"/><Relationship Id="rId7" Type="http://schemas.openxmlformats.org/officeDocument/2006/relationships/diagramQuickStyle" Target="../diagrams/quickStyle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6.png"/><Relationship Id="rId3" Type="http://schemas.openxmlformats.org/officeDocument/2006/relationships/image" Target="../media/image10.png"/><Relationship Id="rId2" Type="http://schemas.openxmlformats.org/officeDocument/2006/relationships/image" Target="../media/image9.png"/><Relationship Id="rId11" Type="http://schemas.openxmlformats.org/officeDocument/2006/relationships/notesSlide" Target="../notesSlides/notesSlide20.xml"/><Relationship Id="rId10" Type="http://schemas.openxmlformats.org/officeDocument/2006/relationships/slideLayout" Target="../slideLayouts/slideLayout19.xml"/><Relationship Id="rId1" Type="http://schemas.openxmlformats.org/officeDocument/2006/relationships/image" Target="../media/image8.png"/></Relationships>
</file>

<file path=ppt/slides/_rels/slide48.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19.xml"/><Relationship Id="rId5" Type="http://schemas.openxmlformats.org/officeDocument/2006/relationships/image" Target="../media/image121.png"/><Relationship Id="rId4" Type="http://schemas.openxmlformats.org/officeDocument/2006/relationships/image" Target="../media/image83.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49.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19.xml"/><Relationship Id="rId7" Type="http://schemas.openxmlformats.org/officeDocument/2006/relationships/image" Target="../media/image124.png"/><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76.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50.xml.rels><?xml version="1.0" encoding="UTF-8" standalone="yes"?>
<Relationships xmlns="http://schemas.openxmlformats.org/package/2006/relationships"><Relationship Id="rId9" Type="http://schemas.openxmlformats.org/officeDocument/2006/relationships/image" Target="../media/image129.jpeg"/><Relationship Id="rId8" Type="http://schemas.openxmlformats.org/officeDocument/2006/relationships/image" Target="../media/image128.png"/><Relationship Id="rId7" Type="http://schemas.openxmlformats.org/officeDocument/2006/relationships/image" Target="../media/image127.jpeg"/><Relationship Id="rId6" Type="http://schemas.openxmlformats.org/officeDocument/2006/relationships/image" Target="../media/image126.jpeg"/><Relationship Id="rId5" Type="http://schemas.openxmlformats.org/officeDocument/2006/relationships/image" Target="../media/image125.png"/><Relationship Id="rId4" Type="http://schemas.openxmlformats.org/officeDocument/2006/relationships/image" Target="../media/image76.png"/><Relationship Id="rId3" Type="http://schemas.openxmlformats.org/officeDocument/2006/relationships/image" Target="../media/image10.png"/><Relationship Id="rId2" Type="http://schemas.openxmlformats.org/officeDocument/2006/relationships/image" Target="../media/image9.png"/><Relationship Id="rId16" Type="http://schemas.openxmlformats.org/officeDocument/2006/relationships/notesSlide" Target="../notesSlides/notesSlide23.xml"/><Relationship Id="rId15" Type="http://schemas.openxmlformats.org/officeDocument/2006/relationships/slideLayout" Target="../slideLayouts/slideLayout19.xml"/><Relationship Id="rId14" Type="http://schemas.openxmlformats.org/officeDocument/2006/relationships/image" Target="../media/image134.png"/><Relationship Id="rId13" Type="http://schemas.openxmlformats.org/officeDocument/2006/relationships/image" Target="../media/image133.png"/><Relationship Id="rId12" Type="http://schemas.openxmlformats.org/officeDocument/2006/relationships/image" Target="../media/image132.png"/><Relationship Id="rId11" Type="http://schemas.openxmlformats.org/officeDocument/2006/relationships/image" Target="../media/image131.png"/><Relationship Id="rId10" Type="http://schemas.openxmlformats.org/officeDocument/2006/relationships/image" Target="../media/image130.png"/><Relationship Id="rId1" Type="http://schemas.openxmlformats.org/officeDocument/2006/relationships/image" Target="../media/image8.png"/></Relationships>
</file>

<file path=ppt/slides/_rels/slide51.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19.xml"/><Relationship Id="rId5" Type="http://schemas.openxmlformats.org/officeDocument/2006/relationships/image" Target="../media/image135.png"/><Relationship Id="rId4" Type="http://schemas.openxmlformats.org/officeDocument/2006/relationships/image" Target="../media/image76.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52.xml.rels><?xml version="1.0" encoding="UTF-8" standalone="yes"?>
<Relationships xmlns="http://schemas.openxmlformats.org/package/2006/relationships"><Relationship Id="rId9" Type="http://schemas.openxmlformats.org/officeDocument/2006/relationships/diagramLayout" Target="../diagrams/layout2.xml"/><Relationship Id="rId8" Type="http://schemas.openxmlformats.org/officeDocument/2006/relationships/diagramData" Target="../diagrams/data2.xml"/><Relationship Id="rId7" Type="http://schemas.openxmlformats.org/officeDocument/2006/relationships/image" Target="../media/image139.jpeg"/><Relationship Id="rId6" Type="http://schemas.openxmlformats.org/officeDocument/2006/relationships/image" Target="../media/image138.jpeg"/><Relationship Id="rId5" Type="http://schemas.openxmlformats.org/officeDocument/2006/relationships/image" Target="../media/image137.jpeg"/><Relationship Id="rId4" Type="http://schemas.openxmlformats.org/officeDocument/2006/relationships/image" Target="../media/image136.png"/><Relationship Id="rId3" Type="http://schemas.openxmlformats.org/officeDocument/2006/relationships/image" Target="../media/image76.png"/><Relationship Id="rId2" Type="http://schemas.openxmlformats.org/officeDocument/2006/relationships/image" Target="../media/image10.png"/><Relationship Id="rId15" Type="http://schemas.openxmlformats.org/officeDocument/2006/relationships/notesSlide" Target="../notesSlides/notesSlide25.xml"/><Relationship Id="rId14" Type="http://schemas.openxmlformats.org/officeDocument/2006/relationships/slideLayout" Target="../slideLayouts/slideLayout19.xml"/><Relationship Id="rId13" Type="http://schemas.openxmlformats.org/officeDocument/2006/relationships/image" Target="../media/image8.png"/><Relationship Id="rId12" Type="http://schemas.microsoft.com/office/2007/relationships/diagramDrawing" Target="../diagrams/drawing2.xml"/><Relationship Id="rId11" Type="http://schemas.openxmlformats.org/officeDocument/2006/relationships/diagramColors" Target="../diagrams/colors2.xml"/><Relationship Id="rId10" Type="http://schemas.openxmlformats.org/officeDocument/2006/relationships/diagramQuickStyle" Target="../diagrams/quickStyle2.xml"/><Relationship Id="rId1" Type="http://schemas.openxmlformats.org/officeDocument/2006/relationships/image" Target="../media/image9.png"/></Relationships>
</file>

<file path=ppt/slides/_rels/slide53.xml.rels><?xml version="1.0" encoding="UTF-8" standalone="yes"?>
<Relationships xmlns="http://schemas.openxmlformats.org/package/2006/relationships"><Relationship Id="rId9" Type="http://schemas.openxmlformats.org/officeDocument/2006/relationships/image" Target="../media/image144.jpeg"/><Relationship Id="rId8" Type="http://schemas.openxmlformats.org/officeDocument/2006/relationships/image" Target="../media/image143.jpeg"/><Relationship Id="rId7" Type="http://schemas.openxmlformats.org/officeDocument/2006/relationships/image" Target="../media/image142.jpeg"/><Relationship Id="rId6" Type="http://schemas.openxmlformats.org/officeDocument/2006/relationships/image" Target="../media/image141.jpeg"/><Relationship Id="rId5" Type="http://schemas.openxmlformats.org/officeDocument/2006/relationships/image" Target="../media/image140.jpeg"/><Relationship Id="rId4" Type="http://schemas.openxmlformats.org/officeDocument/2006/relationships/image" Target="../media/image76.png"/><Relationship Id="rId3" Type="http://schemas.openxmlformats.org/officeDocument/2006/relationships/image" Target="../media/image10.png"/><Relationship Id="rId2" Type="http://schemas.openxmlformats.org/officeDocument/2006/relationships/image" Target="../media/image9.png"/><Relationship Id="rId11" Type="http://schemas.openxmlformats.org/officeDocument/2006/relationships/notesSlide" Target="../notesSlides/notesSlide26.xml"/><Relationship Id="rId10" Type="http://schemas.openxmlformats.org/officeDocument/2006/relationships/slideLayout" Target="../slideLayouts/slideLayout19.xml"/><Relationship Id="rId1" Type="http://schemas.openxmlformats.org/officeDocument/2006/relationships/image" Target="../media/image8.png"/></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146.png"/><Relationship Id="rId4" Type="http://schemas.openxmlformats.org/officeDocument/2006/relationships/image" Target="../media/image145.png"/><Relationship Id="rId3" Type="http://schemas.openxmlformats.org/officeDocument/2006/relationships/image" Target="../media/image76.png"/><Relationship Id="rId2" Type="http://schemas.openxmlformats.org/officeDocument/2006/relationships/image" Target="../media/image10.png"/><Relationship Id="rId1" Type="http://schemas.openxmlformats.org/officeDocument/2006/relationships/image" Target="../media/image9.png"/></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59.xml.rels><?xml version="1.0" encoding="UTF-8" standalone="yes"?>
<Relationships xmlns="http://schemas.openxmlformats.org/package/2006/relationships"><Relationship Id="rId9" Type="http://schemas.openxmlformats.org/officeDocument/2006/relationships/image" Target="../media/image150.jpeg"/><Relationship Id="rId8" Type="http://schemas.openxmlformats.org/officeDocument/2006/relationships/image" Target="../media/image149.jpeg"/><Relationship Id="rId7" Type="http://schemas.openxmlformats.org/officeDocument/2006/relationships/image" Target="../media/image148.jpeg"/><Relationship Id="rId6" Type="http://schemas.openxmlformats.org/officeDocument/2006/relationships/image" Target="../media/image147.jpeg"/><Relationship Id="rId5" Type="http://schemas.openxmlformats.org/officeDocument/2006/relationships/hyperlink" Target="&#26032;&#38395;&#32852;&#25773;&#8212;&#8212;&#24378;&#36807;&#19968;&#20195;&#8212;&#8212;&#24320;&#24448;2049&#30340;&#39640;&#38081;&#65292;00&#21518;&#25104;&#20154;&#31036;.mp4" TargetMode="Externa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9" Type="http://schemas.openxmlformats.org/officeDocument/2006/relationships/slideLayout" Target="../slideLayouts/slideLayout19.xml"/><Relationship Id="rId18" Type="http://schemas.openxmlformats.org/officeDocument/2006/relationships/image" Target="../media/image159.jpeg"/><Relationship Id="rId17" Type="http://schemas.openxmlformats.org/officeDocument/2006/relationships/image" Target="../media/image158.jpeg"/><Relationship Id="rId16" Type="http://schemas.openxmlformats.org/officeDocument/2006/relationships/image" Target="../media/image157.jpeg"/><Relationship Id="rId15" Type="http://schemas.openxmlformats.org/officeDocument/2006/relationships/image" Target="../media/image156.jpeg"/><Relationship Id="rId14" Type="http://schemas.openxmlformats.org/officeDocument/2006/relationships/image" Target="../media/image155.jpeg"/><Relationship Id="rId13" Type="http://schemas.openxmlformats.org/officeDocument/2006/relationships/image" Target="../media/image154.jpeg"/><Relationship Id="rId12" Type="http://schemas.openxmlformats.org/officeDocument/2006/relationships/image" Target="../media/image153.jpeg"/><Relationship Id="rId11" Type="http://schemas.openxmlformats.org/officeDocument/2006/relationships/image" Target="../media/image152.jpeg"/><Relationship Id="rId10" Type="http://schemas.openxmlformats.org/officeDocument/2006/relationships/image" Target="../media/image151.jpe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12.jpe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60.xml.rels><?xml version="1.0" encoding="UTF-8" standalone="yes"?>
<Relationships xmlns="http://schemas.openxmlformats.org/package/2006/relationships"><Relationship Id="rId9" Type="http://schemas.openxmlformats.org/officeDocument/2006/relationships/image" Target="../media/image164.jpeg"/><Relationship Id="rId8" Type="http://schemas.openxmlformats.org/officeDocument/2006/relationships/image" Target="../media/image163.jpeg"/><Relationship Id="rId7" Type="http://schemas.openxmlformats.org/officeDocument/2006/relationships/image" Target="../media/image162.jpeg"/><Relationship Id="rId6" Type="http://schemas.openxmlformats.org/officeDocument/2006/relationships/image" Target="../media/image161.jpeg"/><Relationship Id="rId5" Type="http://schemas.openxmlformats.org/officeDocument/2006/relationships/image" Target="../media/image160.jpe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3" Type="http://schemas.openxmlformats.org/officeDocument/2006/relationships/slideLayout" Target="../slideLayouts/slideLayout19.xml"/><Relationship Id="rId12" Type="http://schemas.openxmlformats.org/officeDocument/2006/relationships/image" Target="../media/image167.jpeg"/><Relationship Id="rId11" Type="http://schemas.openxmlformats.org/officeDocument/2006/relationships/image" Target="../media/image166.jpeg"/><Relationship Id="rId10" Type="http://schemas.openxmlformats.org/officeDocument/2006/relationships/image" Target="../media/image165.jpeg"/><Relationship Id="rId1" Type="http://schemas.openxmlformats.org/officeDocument/2006/relationships/image" Target="../media/image8.png"/></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68.png"/><Relationship Id="rId1" Type="http://schemas.openxmlformats.org/officeDocument/2006/relationships/image" Target="../media/image9.png"/></Relationships>
</file>

<file path=ppt/slides/_rels/slide64.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169.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15.jpeg"/><Relationship Id="rId7"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rcRect/>
          <a:stretch>
            <a:fillRect/>
          </a:stretch>
        </p:blipFill>
        <p:spPr bwMode="auto">
          <a:xfrm>
            <a:off x="5013325" y="0"/>
            <a:ext cx="7178675" cy="2760663"/>
          </a:xfrm>
          <a:prstGeom prst="rect">
            <a:avLst/>
          </a:prstGeom>
          <a:noFill/>
          <a:ln w="9525">
            <a:noFill/>
            <a:miter lim="800000"/>
            <a:headEnd/>
            <a:tailEnd/>
          </a:ln>
        </p:spPr>
      </p:pic>
      <p:pic>
        <p:nvPicPr>
          <p:cNvPr id="3075" name="图片 5"/>
          <p:cNvPicPr>
            <a:picLocks noChangeAspect="1"/>
          </p:cNvPicPr>
          <p:nvPr/>
        </p:nvPicPr>
        <p:blipFill>
          <a:blip r:embed="rId2"/>
          <a:srcRect/>
          <a:stretch>
            <a:fillRect/>
          </a:stretch>
        </p:blipFill>
        <p:spPr bwMode="auto">
          <a:xfrm>
            <a:off x="0" y="3800475"/>
            <a:ext cx="3084513" cy="3057525"/>
          </a:xfrm>
          <a:prstGeom prst="rect">
            <a:avLst/>
          </a:prstGeom>
          <a:noFill/>
          <a:ln w="9525">
            <a:noFill/>
            <a:miter lim="800000"/>
            <a:headEnd/>
            <a:tailEnd/>
          </a:ln>
        </p:spPr>
      </p:pic>
      <p:sp>
        <p:nvSpPr>
          <p:cNvPr id="2" name="矩形 1"/>
          <p:cNvSpPr/>
          <p:nvPr/>
        </p:nvSpPr>
        <p:spPr>
          <a:xfrm>
            <a:off x="0" y="1985963"/>
            <a:ext cx="12192000" cy="2797175"/>
          </a:xfrm>
          <a:prstGeom prst="rect">
            <a:avLst/>
          </a:prstGeom>
          <a:solidFill>
            <a:srgbClr val="20C1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2"/>
          <p:cNvPicPr>
            <a:picLocks noChangeAspect="1"/>
          </p:cNvPicPr>
          <p:nvPr/>
        </p:nvPicPr>
        <p:blipFill>
          <a:blip r:embed="rId3"/>
          <a:srcRect/>
          <a:stretch>
            <a:fillRect/>
          </a:stretch>
        </p:blipFill>
        <p:spPr bwMode="auto">
          <a:xfrm>
            <a:off x="204396" y="1506071"/>
            <a:ext cx="4097998" cy="3768016"/>
          </a:xfrm>
          <a:prstGeom prst="rect">
            <a:avLst/>
          </a:prstGeom>
          <a:noFill/>
          <a:ln w="9525">
            <a:noFill/>
            <a:miter lim="800000"/>
            <a:headEnd/>
            <a:tailEnd/>
          </a:ln>
        </p:spPr>
      </p:pic>
      <p:sp>
        <p:nvSpPr>
          <p:cNvPr id="12" name="圆角矩形 11"/>
          <p:cNvSpPr/>
          <p:nvPr/>
        </p:nvSpPr>
        <p:spPr>
          <a:xfrm>
            <a:off x="6700158" y="4760126"/>
            <a:ext cx="5131453"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solidFill>
                  <a:srgbClr val="006AB1"/>
                </a:solidFill>
                <a:latin typeface="方正姚体" panose="02010601030101010101" pitchFamily="2" charset="-122"/>
                <a:ea typeface="方正姚体" panose="02010601030101010101" pitchFamily="2" charset="-122"/>
              </a:rPr>
              <a:t>汇 报 人：程彬</a:t>
            </a:r>
            <a:endParaRPr lang="zh-CN" altLang="en-US" sz="2800" b="1" dirty="0">
              <a:solidFill>
                <a:srgbClr val="006AB1"/>
              </a:solidFill>
              <a:latin typeface="方正姚体" panose="02010601030101010101" pitchFamily="2" charset="-122"/>
              <a:ea typeface="方正姚体" panose="02010601030101010101" pitchFamily="2" charset="-122"/>
            </a:endParaRPr>
          </a:p>
        </p:txBody>
      </p:sp>
      <p:pic>
        <p:nvPicPr>
          <p:cNvPr id="3081" name="Picture 9" descr="D:\Desktop\logo.png"/>
          <p:cNvPicPr>
            <a:picLocks noChangeAspect="1" noChangeArrowheads="1"/>
          </p:cNvPicPr>
          <p:nvPr/>
        </p:nvPicPr>
        <p:blipFill>
          <a:blip r:embed="rId4"/>
          <a:srcRect/>
          <a:stretch>
            <a:fillRect/>
          </a:stretch>
        </p:blipFill>
        <p:spPr bwMode="auto">
          <a:xfrm>
            <a:off x="9051102" y="6183957"/>
            <a:ext cx="3097866" cy="631011"/>
          </a:xfrm>
          <a:prstGeom prst="rect">
            <a:avLst/>
          </a:prstGeom>
          <a:noFill/>
          <a:ln w="9525">
            <a:noFill/>
            <a:miter lim="800000"/>
            <a:headEnd/>
            <a:tailEnd/>
          </a:ln>
        </p:spPr>
      </p:pic>
      <p:sp>
        <p:nvSpPr>
          <p:cNvPr id="11" name="文本框 1"/>
          <p:cNvSpPr txBox="1"/>
          <p:nvPr/>
        </p:nvSpPr>
        <p:spPr>
          <a:xfrm>
            <a:off x="5316126" y="2496705"/>
            <a:ext cx="5778573" cy="1656415"/>
          </a:xfrm>
          <a:prstGeom prst="rect">
            <a:avLst/>
          </a:prstGeom>
          <a:noFill/>
          <a:ln>
            <a:noFill/>
          </a:ln>
        </p:spPr>
        <p:txBody>
          <a:bodyPr wrap="square" rtlCol="0">
            <a:spAutoFit/>
          </a:bodyPr>
          <a:lstStyle/>
          <a:p>
            <a:pPr algn="ctr">
              <a:lnSpc>
                <a:spcPct val="150000"/>
              </a:lnSpc>
            </a:pPr>
            <a:r>
              <a:rPr lang="zh-CN" altLang="en-US" sz="36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加 强 党 建 促 发 展</a:t>
            </a:r>
            <a:endParaRPr lang="en-US" altLang="zh-CN" sz="36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50000"/>
              </a:lnSpc>
            </a:pPr>
            <a:r>
              <a:rPr lang="en-US" altLang="zh-CN" sz="36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a:t>
            </a:r>
            <a:r>
              <a:rPr lang="zh-CN" altLang="en-US" sz="36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立 德 树 人 育 匠 心</a:t>
            </a:r>
            <a:endParaRPr lang="zh-CN" altLang="en-US" sz="36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13" name="图片 12"/>
          <p:cNvPicPr>
            <a:picLocks noChangeAspect="1"/>
          </p:cNvPicPr>
          <p:nvPr/>
        </p:nvPicPr>
        <p:blipFill>
          <a:blip r:embed="rId5"/>
          <a:stretch>
            <a:fillRect/>
          </a:stretch>
        </p:blipFill>
        <p:spPr>
          <a:xfrm>
            <a:off x="4307983" y="2493854"/>
            <a:ext cx="1481398" cy="1481398"/>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TextBox 12"/>
          <p:cNvSpPr txBox="1"/>
          <p:nvPr/>
        </p:nvSpPr>
        <p:spPr>
          <a:xfrm>
            <a:off x="1725012" y="1211616"/>
            <a:ext cx="8815652" cy="584775"/>
          </a:xfrm>
          <a:prstGeom prst="rect">
            <a:avLst/>
          </a:prstGeom>
          <a:noFill/>
        </p:spPr>
        <p:txBody>
          <a:bodyPr wrap="square" rtlCol="0">
            <a:spAutoFit/>
          </a:bodyPr>
          <a:lstStyle/>
          <a:p>
            <a:r>
              <a:rPr lang="zh-CN" altLang="en-US" sz="3200" dirty="0">
                <a:solidFill>
                  <a:srgbClr val="C00000"/>
                </a:solidFill>
                <a:latin typeface="+mn-ea"/>
              </a:rPr>
              <a:t>以“立德树人”为核心，全面加强学校党建工作</a:t>
            </a:r>
            <a:endParaRPr lang="zh-CN" altLang="en-US" sz="3200" dirty="0">
              <a:solidFill>
                <a:srgbClr val="C00000"/>
              </a:solidFill>
              <a:latin typeface="+mn-ea"/>
            </a:endParaRPr>
          </a:p>
        </p:txBody>
      </p:sp>
      <p:grpSp>
        <p:nvGrpSpPr>
          <p:cNvPr id="9" name="组合 8"/>
          <p:cNvGrpSpPr/>
          <p:nvPr/>
        </p:nvGrpSpPr>
        <p:grpSpPr>
          <a:xfrm>
            <a:off x="2611850" y="1959667"/>
            <a:ext cx="6397840" cy="268288"/>
            <a:chOff x="974519" y="3091656"/>
            <a:chExt cx="6397840" cy="268288"/>
          </a:xfrm>
        </p:grpSpPr>
        <p:grpSp>
          <p:nvGrpSpPr>
            <p:cNvPr id="10" name="组合 37"/>
            <p:cNvGrpSpPr/>
            <p:nvPr/>
          </p:nvGrpSpPr>
          <p:grpSpPr>
            <a:xfrm>
              <a:off x="974519" y="3225800"/>
              <a:ext cx="6397840" cy="0"/>
              <a:chOff x="974519" y="3225800"/>
              <a:chExt cx="6397840" cy="0"/>
            </a:xfrm>
          </p:grpSpPr>
          <p:cxnSp>
            <p:nvCxnSpPr>
              <p:cNvPr id="17" name="直接连接符 16"/>
              <p:cNvCxnSpPr/>
              <p:nvPr/>
            </p:nvCxnSpPr>
            <p:spPr>
              <a:xfrm>
                <a:off x="974519" y="3225800"/>
                <a:ext cx="2340000" cy="0"/>
              </a:xfrm>
              <a:prstGeom prst="line">
                <a:avLst/>
              </a:prstGeom>
              <a:ln w="12700" cap="rnd">
                <a:solidFill>
                  <a:srgbClr val="FF9500"/>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032359" y="3225800"/>
                <a:ext cx="2340000" cy="0"/>
              </a:xfrm>
              <a:prstGeom prst="line">
                <a:avLst/>
              </a:prstGeom>
              <a:ln w="12700" cap="rnd">
                <a:solidFill>
                  <a:srgbClr val="FF9500"/>
                </a:solidFill>
                <a:round/>
              </a:ln>
            </p:spPr>
            <p:style>
              <a:lnRef idx="1">
                <a:schemeClr val="accent1"/>
              </a:lnRef>
              <a:fillRef idx="0">
                <a:schemeClr val="accent1"/>
              </a:fillRef>
              <a:effectRef idx="0">
                <a:schemeClr val="accent1"/>
              </a:effectRef>
              <a:fontRef idx="minor">
                <a:schemeClr val="tx1"/>
              </a:fontRef>
            </p:style>
          </p:cxnSp>
        </p:grpSp>
        <p:grpSp>
          <p:nvGrpSpPr>
            <p:cNvPr id="11" name="组合 38"/>
            <p:cNvGrpSpPr/>
            <p:nvPr/>
          </p:nvGrpSpPr>
          <p:grpSpPr>
            <a:xfrm>
              <a:off x="3690075" y="3091656"/>
              <a:ext cx="964782" cy="268288"/>
              <a:chOff x="3772227" y="3091656"/>
              <a:chExt cx="964782" cy="268288"/>
            </a:xfrm>
          </p:grpSpPr>
          <p:sp>
            <p:nvSpPr>
              <p:cNvPr id="12" name="星形: 五角 39"/>
              <p:cNvSpPr/>
              <p:nvPr/>
            </p:nvSpPr>
            <p:spPr>
              <a:xfrm>
                <a:off x="4124842" y="3091656"/>
                <a:ext cx="268288" cy="268288"/>
              </a:xfrm>
              <a:prstGeom prst="star5">
                <a:avLst>
                  <a:gd name="adj" fmla="val 25303"/>
                  <a:gd name="hf" fmla="val 105146"/>
                  <a:gd name="vf" fmla="val 110557"/>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星形: 五角 40"/>
              <p:cNvSpPr/>
              <p:nvPr/>
            </p:nvSpPr>
            <p:spPr>
              <a:xfrm>
                <a:off x="3920052" y="3146028"/>
                <a:ext cx="159544" cy="159544"/>
              </a:xfrm>
              <a:prstGeom prst="star5">
                <a:avLst>
                  <a:gd name="adj" fmla="val 25303"/>
                  <a:gd name="hf" fmla="val 105146"/>
                  <a:gd name="vf" fmla="val 110557"/>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星形: 五角 41"/>
              <p:cNvSpPr/>
              <p:nvPr/>
            </p:nvSpPr>
            <p:spPr>
              <a:xfrm>
                <a:off x="4434008" y="3146028"/>
                <a:ext cx="159544" cy="159544"/>
              </a:xfrm>
              <a:prstGeom prst="star5">
                <a:avLst>
                  <a:gd name="adj" fmla="val 25303"/>
                  <a:gd name="hf" fmla="val 105146"/>
                  <a:gd name="vf" fmla="val 110557"/>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星形: 五角 42"/>
              <p:cNvSpPr/>
              <p:nvPr/>
            </p:nvSpPr>
            <p:spPr>
              <a:xfrm>
                <a:off x="4634430" y="3174510"/>
                <a:ext cx="102579" cy="102579"/>
              </a:xfrm>
              <a:prstGeom prst="star5">
                <a:avLst>
                  <a:gd name="adj" fmla="val 25303"/>
                  <a:gd name="hf" fmla="val 105146"/>
                  <a:gd name="vf" fmla="val 110557"/>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星形: 五角 43"/>
              <p:cNvSpPr/>
              <p:nvPr/>
            </p:nvSpPr>
            <p:spPr>
              <a:xfrm>
                <a:off x="3772227" y="3174510"/>
                <a:ext cx="102579" cy="102579"/>
              </a:xfrm>
              <a:prstGeom prst="star5">
                <a:avLst>
                  <a:gd name="adj" fmla="val 25303"/>
                  <a:gd name="hf" fmla="val 105146"/>
                  <a:gd name="vf" fmla="val 110557"/>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9" name="矩形: 圆角 46"/>
          <p:cNvSpPr/>
          <p:nvPr/>
        </p:nvSpPr>
        <p:spPr>
          <a:xfrm>
            <a:off x="3691775" y="70600"/>
            <a:ext cx="3180443" cy="695572"/>
          </a:xfrm>
          <a:prstGeom prst="roundRect">
            <a:avLst>
              <a:gd name="adj" fmla="val 50000"/>
            </a:avLst>
          </a:prstGeom>
          <a:noFill/>
          <a:ln w="1016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n w="6350">
                  <a:noFill/>
                </a:ln>
                <a:solidFill>
                  <a:srgbClr val="FCFCFC"/>
                </a:solidFill>
                <a:cs typeface="+mn-ea"/>
                <a:sym typeface="+mn-lt"/>
              </a:rPr>
              <a:t>第二部分</a:t>
            </a:r>
            <a:endParaRPr lang="zh-CN" altLang="en-US" sz="3200" dirty="0">
              <a:ln w="6350">
                <a:noFill/>
              </a:ln>
              <a:solidFill>
                <a:srgbClr val="FCFCFC"/>
              </a:solidFill>
              <a:cs typeface="+mn-ea"/>
              <a:sym typeface="+mn-lt"/>
            </a:endParaRPr>
          </a:p>
        </p:txBody>
      </p:sp>
      <p:sp>
        <p:nvSpPr>
          <p:cNvPr id="20" name="TextBox 9"/>
          <p:cNvSpPr txBox="1"/>
          <p:nvPr/>
        </p:nvSpPr>
        <p:spPr>
          <a:xfrm>
            <a:off x="2764250" y="4126091"/>
            <a:ext cx="7400911" cy="523220"/>
          </a:xfrm>
          <a:prstGeom prst="rect">
            <a:avLst/>
          </a:prstGeom>
          <a:noFill/>
        </p:spPr>
        <p:txBody>
          <a:bodyPr wrap="square" rtlCol="0">
            <a:spAutoFit/>
          </a:bodyPr>
          <a:lstStyle>
            <a:defPPr>
              <a:defRPr lang="zh-CN"/>
            </a:defPPr>
            <a:lvl1pPr>
              <a:defRPr sz="1800">
                <a:solidFill>
                  <a:schemeClr val="bg1"/>
                </a:solidFill>
                <a:latin typeface="+mj-ea"/>
                <a:ea typeface="+mj-ea"/>
              </a:defRPr>
            </a:lvl1pPr>
          </a:lstStyle>
          <a:p>
            <a:r>
              <a:rPr lang="en-US" altLang="zh-CN" sz="2800" dirty="0">
                <a:solidFill>
                  <a:schemeClr val="tx1">
                    <a:lumMod val="85000"/>
                    <a:lumOff val="15000"/>
                  </a:schemeClr>
                </a:solidFill>
                <a:latin typeface="华文新魏" panose="02010800040101010101" pitchFamily="2" charset="-122"/>
                <a:ea typeface="华文新魏" panose="02010800040101010101" pitchFamily="2" charset="-122"/>
              </a:rPr>
              <a:t>      </a:t>
            </a:r>
            <a:r>
              <a:rPr lang="zh-CN" altLang="en-US" sz="2800" dirty="0">
                <a:solidFill>
                  <a:schemeClr val="tx1">
                    <a:lumMod val="85000"/>
                    <a:lumOff val="15000"/>
                  </a:schemeClr>
                </a:solidFill>
                <a:latin typeface="华文新魏" panose="02010800040101010101" pitchFamily="2" charset="-122"/>
                <a:ea typeface="华文新魏" panose="02010800040101010101" pitchFamily="2" charset="-122"/>
              </a:rPr>
              <a:t>抓队伍建设，实施群星灿烂计划</a:t>
            </a:r>
            <a:endParaRPr lang="zh-CN" altLang="en-US" sz="2800" dirty="0">
              <a:solidFill>
                <a:schemeClr val="tx1">
                  <a:lumMod val="85000"/>
                  <a:lumOff val="15000"/>
                </a:schemeClr>
              </a:solidFill>
              <a:latin typeface="华文新魏" panose="02010800040101010101" pitchFamily="2" charset="-122"/>
              <a:ea typeface="华文新魏" panose="02010800040101010101" pitchFamily="2" charset="-122"/>
            </a:endParaRPr>
          </a:p>
        </p:txBody>
      </p:sp>
      <p:sp>
        <p:nvSpPr>
          <p:cNvPr id="21" name="TextBox 13"/>
          <p:cNvSpPr txBox="1"/>
          <p:nvPr/>
        </p:nvSpPr>
        <p:spPr>
          <a:xfrm>
            <a:off x="2753957" y="4708189"/>
            <a:ext cx="7799294" cy="523220"/>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en-US" altLang="zh-CN" sz="2800" dirty="0">
                <a:solidFill>
                  <a:schemeClr val="tx1">
                    <a:lumMod val="85000"/>
                    <a:lumOff val="15000"/>
                  </a:schemeClr>
                </a:solidFill>
                <a:latin typeface="华文新魏" panose="02010800040101010101" pitchFamily="2" charset="-122"/>
                <a:ea typeface="华文新魏" panose="02010800040101010101" pitchFamily="2" charset="-122"/>
              </a:rPr>
              <a:t>      </a:t>
            </a:r>
            <a:r>
              <a:rPr lang="zh-CN" altLang="en-US" sz="2800" dirty="0">
                <a:solidFill>
                  <a:schemeClr val="tx1">
                    <a:lumMod val="85000"/>
                    <a:lumOff val="15000"/>
                  </a:schemeClr>
                </a:solidFill>
                <a:latin typeface="华文新魏" panose="02010800040101010101" pitchFamily="2" charset="-122"/>
                <a:ea typeface="华文新魏" panose="02010800040101010101" pitchFamily="2" charset="-122"/>
              </a:rPr>
              <a:t>抓德育创新，提高人才培养质量</a:t>
            </a:r>
            <a:endParaRPr lang="zh-CN" altLang="en-US" sz="2800" dirty="0">
              <a:solidFill>
                <a:schemeClr val="tx1">
                  <a:lumMod val="85000"/>
                  <a:lumOff val="15000"/>
                </a:schemeClr>
              </a:solidFill>
              <a:latin typeface="华文新魏" panose="02010800040101010101" pitchFamily="2" charset="-122"/>
              <a:ea typeface="华文新魏" panose="02010800040101010101" pitchFamily="2" charset="-122"/>
            </a:endParaRPr>
          </a:p>
        </p:txBody>
      </p:sp>
      <p:sp>
        <p:nvSpPr>
          <p:cNvPr id="22" name="TextBox 9"/>
          <p:cNvSpPr txBox="1"/>
          <p:nvPr/>
        </p:nvSpPr>
        <p:spPr>
          <a:xfrm>
            <a:off x="2784936" y="2329459"/>
            <a:ext cx="7400911" cy="523220"/>
          </a:xfrm>
          <a:prstGeom prst="rect">
            <a:avLst/>
          </a:prstGeom>
          <a:noFill/>
        </p:spPr>
        <p:txBody>
          <a:bodyPr wrap="square" rtlCol="0">
            <a:spAutoFit/>
          </a:bodyPr>
          <a:lstStyle>
            <a:defPPr>
              <a:defRPr lang="zh-CN"/>
            </a:defPPr>
            <a:lvl1pPr>
              <a:defRPr sz="1800">
                <a:solidFill>
                  <a:schemeClr val="bg1"/>
                </a:solidFill>
                <a:latin typeface="+mj-ea"/>
                <a:ea typeface="+mj-ea"/>
              </a:defRPr>
            </a:lvl1pPr>
          </a:lstStyle>
          <a:p>
            <a:pPr marL="285750" indent="-285750" algn="just"/>
            <a:r>
              <a:rPr lang="zh-CN" altLang="en-US" sz="2800" dirty="0">
                <a:solidFill>
                  <a:schemeClr val="tx1">
                    <a:lumMod val="85000"/>
                    <a:lumOff val="15000"/>
                  </a:schemeClr>
                </a:solidFill>
                <a:latin typeface="华文新魏" panose="02010800040101010101" pitchFamily="2" charset="-122"/>
                <a:ea typeface="华文新魏" panose="02010800040101010101" pitchFamily="2" charset="-122"/>
              </a:rPr>
              <a:t>      抓文化育人，建设师生精神家园</a:t>
            </a:r>
            <a:endParaRPr lang="zh-CN" altLang="en-US" sz="2800" b="1" dirty="0">
              <a:solidFill>
                <a:schemeClr val="tx1">
                  <a:lumMod val="85000"/>
                  <a:lumOff val="15000"/>
                </a:schemeClr>
              </a:solidFill>
              <a:latin typeface="华文新魏" panose="02010800040101010101" pitchFamily="2" charset="-122"/>
              <a:ea typeface="华文新魏" panose="02010800040101010101" pitchFamily="2" charset="-122"/>
              <a:cs typeface="+mn-ea"/>
              <a:sym typeface="+mn-lt"/>
            </a:endParaRPr>
          </a:p>
        </p:txBody>
      </p:sp>
      <p:sp>
        <p:nvSpPr>
          <p:cNvPr id="23" name="TextBox 9"/>
          <p:cNvSpPr txBox="1"/>
          <p:nvPr/>
        </p:nvSpPr>
        <p:spPr>
          <a:xfrm>
            <a:off x="2775965" y="2901420"/>
            <a:ext cx="7400911" cy="523220"/>
          </a:xfrm>
          <a:prstGeom prst="rect">
            <a:avLst/>
          </a:prstGeom>
          <a:noFill/>
        </p:spPr>
        <p:txBody>
          <a:bodyPr wrap="square" rtlCol="0">
            <a:spAutoFit/>
          </a:bodyPr>
          <a:lstStyle>
            <a:defPPr>
              <a:defRPr lang="zh-CN"/>
            </a:defPPr>
            <a:lvl1pPr>
              <a:defRPr sz="1800">
                <a:solidFill>
                  <a:schemeClr val="bg1"/>
                </a:solidFill>
                <a:latin typeface="+mj-ea"/>
                <a:ea typeface="+mj-ea"/>
              </a:defRPr>
            </a:lvl1pPr>
          </a:lstStyle>
          <a:p>
            <a:r>
              <a:rPr lang="zh-CN" altLang="en-US" sz="2800" dirty="0">
                <a:solidFill>
                  <a:schemeClr val="tx1">
                    <a:lumMod val="85000"/>
                    <a:lumOff val="15000"/>
                  </a:schemeClr>
                </a:solidFill>
                <a:latin typeface="华文新魏" panose="02010800040101010101" pitchFamily="2" charset="-122"/>
                <a:ea typeface="华文新魏" panose="02010800040101010101" pitchFamily="2" charset="-122"/>
              </a:rPr>
              <a:t>      抓谋篇布局，引领学校事业发展</a:t>
            </a:r>
            <a:endParaRPr lang="zh-CN" altLang="en-US" sz="2800" dirty="0">
              <a:solidFill>
                <a:schemeClr val="tx1">
                  <a:lumMod val="85000"/>
                  <a:lumOff val="15000"/>
                </a:schemeClr>
              </a:solidFill>
              <a:latin typeface="华文新魏" panose="02010800040101010101" pitchFamily="2" charset="-122"/>
              <a:ea typeface="华文新魏" panose="02010800040101010101" pitchFamily="2" charset="-122"/>
            </a:endParaRPr>
          </a:p>
        </p:txBody>
      </p:sp>
      <p:sp>
        <p:nvSpPr>
          <p:cNvPr id="24" name="TextBox 9"/>
          <p:cNvSpPr txBox="1"/>
          <p:nvPr/>
        </p:nvSpPr>
        <p:spPr>
          <a:xfrm>
            <a:off x="2765213" y="3514593"/>
            <a:ext cx="7400911" cy="523220"/>
          </a:xfrm>
          <a:prstGeom prst="rect">
            <a:avLst/>
          </a:prstGeom>
          <a:noFill/>
        </p:spPr>
        <p:txBody>
          <a:bodyPr wrap="square" rtlCol="0">
            <a:spAutoFit/>
          </a:bodyPr>
          <a:lstStyle>
            <a:defPPr>
              <a:defRPr lang="zh-CN"/>
            </a:defPPr>
            <a:lvl1pPr>
              <a:defRPr sz="1800">
                <a:solidFill>
                  <a:schemeClr val="bg1"/>
                </a:solidFill>
                <a:latin typeface="+mj-ea"/>
                <a:ea typeface="+mj-ea"/>
              </a:defRPr>
            </a:lvl1pPr>
          </a:lstStyle>
          <a:p>
            <a:r>
              <a:rPr lang="zh-CN" altLang="en-US" sz="2800" dirty="0">
                <a:solidFill>
                  <a:schemeClr val="tx1">
                    <a:lumMod val="85000"/>
                    <a:lumOff val="15000"/>
                  </a:schemeClr>
                </a:solidFill>
                <a:latin typeface="华文新魏" panose="02010800040101010101" pitchFamily="2" charset="-122"/>
                <a:ea typeface="华文新魏" panose="02010800040101010101" pitchFamily="2" charset="-122"/>
              </a:rPr>
              <a:t>      抓管理联动，深化党政同步融入</a:t>
            </a:r>
            <a:endParaRPr lang="zh-CN" altLang="en-US" sz="2800" dirty="0">
              <a:solidFill>
                <a:schemeClr val="tx1">
                  <a:lumMod val="85000"/>
                  <a:lumOff val="15000"/>
                </a:schemeClr>
              </a:solidFill>
              <a:latin typeface="华文新魏" panose="02010800040101010101" pitchFamily="2" charset="-122"/>
              <a:ea typeface="华文新魏" panose="02010800040101010101" pitchFamily="2" charset="-122"/>
            </a:endParaRPr>
          </a:p>
        </p:txBody>
      </p:sp>
      <p:sp>
        <p:nvSpPr>
          <p:cNvPr id="25" name="TextBox 13"/>
          <p:cNvSpPr txBox="1"/>
          <p:nvPr/>
        </p:nvSpPr>
        <p:spPr>
          <a:xfrm>
            <a:off x="2777265" y="5344682"/>
            <a:ext cx="7799294" cy="523220"/>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en-US" altLang="zh-CN" sz="2800" dirty="0">
                <a:solidFill>
                  <a:schemeClr val="tx1">
                    <a:lumMod val="85000"/>
                    <a:lumOff val="15000"/>
                  </a:schemeClr>
                </a:solidFill>
                <a:latin typeface="华文新魏" panose="02010800040101010101" pitchFamily="2" charset="-122"/>
                <a:ea typeface="华文新魏" panose="02010800040101010101" pitchFamily="2" charset="-122"/>
              </a:rPr>
              <a:t>      </a:t>
            </a:r>
            <a:r>
              <a:rPr lang="zh-CN" altLang="en-US" sz="2800" dirty="0">
                <a:solidFill>
                  <a:schemeClr val="tx1">
                    <a:lumMod val="85000"/>
                    <a:lumOff val="15000"/>
                  </a:schemeClr>
                </a:solidFill>
                <a:latin typeface="华文新魏" panose="02010800040101010101" pitchFamily="2" charset="-122"/>
                <a:ea typeface="华文新魏" panose="02010800040101010101" pitchFamily="2" charset="-122"/>
              </a:rPr>
              <a:t>抓党建带团建，打造青春力量</a:t>
            </a:r>
            <a:endParaRPr lang="zh-CN" altLang="en-US" sz="2800" dirty="0">
              <a:solidFill>
                <a:schemeClr val="tx1">
                  <a:lumMod val="85000"/>
                  <a:lumOff val="15000"/>
                </a:schemeClr>
              </a:solidFill>
              <a:latin typeface="华文新魏" panose="02010800040101010101" pitchFamily="2" charset="-122"/>
              <a:ea typeface="华文新魏" panose="02010800040101010101" pitchFamily="2" charset="-122"/>
            </a:endParaRPr>
          </a:p>
        </p:txBody>
      </p:sp>
      <p:sp>
        <p:nvSpPr>
          <p:cNvPr id="32" name="2"/>
          <p:cNvSpPr>
            <a:spLocks noChangeAspect="1"/>
          </p:cNvSpPr>
          <p:nvPr/>
        </p:nvSpPr>
        <p:spPr>
          <a:xfrm>
            <a:off x="2580738" y="2452737"/>
            <a:ext cx="346850" cy="355313"/>
          </a:xfrm>
          <a:prstGeom prst="ellipse">
            <a:avLst/>
          </a:prstGeom>
          <a:solidFill>
            <a:srgbClr val="00B0F0"/>
          </a:soli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cs typeface="+mn-ea"/>
                <a:sym typeface="+mn-lt"/>
              </a:rPr>
              <a:t>1</a:t>
            </a:r>
            <a:endParaRPr dirty="0">
              <a:cs typeface="+mn-ea"/>
              <a:sym typeface="+mn-lt"/>
            </a:endParaRPr>
          </a:p>
        </p:txBody>
      </p:sp>
      <p:sp>
        <p:nvSpPr>
          <p:cNvPr id="33" name="2"/>
          <p:cNvSpPr>
            <a:spLocks noChangeAspect="1"/>
          </p:cNvSpPr>
          <p:nvPr/>
        </p:nvSpPr>
        <p:spPr>
          <a:xfrm>
            <a:off x="2583197" y="3595695"/>
            <a:ext cx="346850" cy="355313"/>
          </a:xfrm>
          <a:prstGeom prst="ellipse">
            <a:avLst/>
          </a:prstGeom>
          <a:solidFill>
            <a:srgbClr val="00B0F0"/>
          </a:soli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cs typeface="+mn-ea"/>
                <a:sym typeface="+mn-lt"/>
              </a:rPr>
              <a:t>3</a:t>
            </a:r>
            <a:endParaRPr dirty="0">
              <a:cs typeface="+mn-ea"/>
              <a:sym typeface="+mn-lt"/>
            </a:endParaRPr>
          </a:p>
        </p:txBody>
      </p:sp>
      <p:sp>
        <p:nvSpPr>
          <p:cNvPr id="34" name="2"/>
          <p:cNvSpPr>
            <a:spLocks noChangeAspect="1"/>
          </p:cNvSpPr>
          <p:nvPr/>
        </p:nvSpPr>
        <p:spPr>
          <a:xfrm>
            <a:off x="2604710" y="4851388"/>
            <a:ext cx="346850" cy="355313"/>
          </a:xfrm>
          <a:prstGeom prst="ellipse">
            <a:avLst/>
          </a:prstGeom>
          <a:solidFill>
            <a:srgbClr val="00B0F0"/>
          </a:soli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cs typeface="+mn-ea"/>
                <a:sym typeface="+mn-lt"/>
              </a:rPr>
              <a:t>5</a:t>
            </a:r>
            <a:endParaRPr dirty="0">
              <a:cs typeface="+mn-ea"/>
              <a:sym typeface="+mn-lt"/>
            </a:endParaRPr>
          </a:p>
        </p:txBody>
      </p:sp>
      <p:sp>
        <p:nvSpPr>
          <p:cNvPr id="35" name="2"/>
          <p:cNvSpPr>
            <a:spLocks noChangeAspect="1"/>
          </p:cNvSpPr>
          <p:nvPr/>
        </p:nvSpPr>
        <p:spPr>
          <a:xfrm>
            <a:off x="2593952" y="4221930"/>
            <a:ext cx="346850" cy="355313"/>
          </a:xfrm>
          <a:prstGeom prst="ellipse">
            <a:avLst/>
          </a:prstGeom>
          <a:solidFill>
            <a:srgbClr val="00B0F0"/>
          </a:soli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cs typeface="+mn-ea"/>
                <a:sym typeface="+mn-lt"/>
              </a:rPr>
              <a:t>4</a:t>
            </a:r>
            <a:endParaRPr dirty="0">
              <a:cs typeface="+mn-ea"/>
              <a:sym typeface="+mn-lt"/>
            </a:endParaRPr>
          </a:p>
        </p:txBody>
      </p:sp>
      <p:sp>
        <p:nvSpPr>
          <p:cNvPr id="36" name="2"/>
          <p:cNvSpPr>
            <a:spLocks noChangeAspect="1"/>
          </p:cNvSpPr>
          <p:nvPr/>
        </p:nvSpPr>
        <p:spPr>
          <a:xfrm>
            <a:off x="2580737" y="2976869"/>
            <a:ext cx="346850" cy="355313"/>
          </a:xfrm>
          <a:prstGeom prst="ellipse">
            <a:avLst/>
          </a:prstGeom>
          <a:solidFill>
            <a:srgbClr val="00B0F0"/>
          </a:soli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cs typeface="+mn-ea"/>
                <a:sym typeface="+mn-lt"/>
              </a:rPr>
              <a:t>2</a:t>
            </a:r>
            <a:endParaRPr dirty="0">
              <a:cs typeface="+mn-ea"/>
              <a:sym typeface="+mn-lt"/>
            </a:endParaRPr>
          </a:p>
        </p:txBody>
      </p:sp>
      <p:sp>
        <p:nvSpPr>
          <p:cNvPr id="37" name="2"/>
          <p:cNvSpPr>
            <a:spLocks noChangeAspect="1"/>
          </p:cNvSpPr>
          <p:nvPr/>
        </p:nvSpPr>
        <p:spPr>
          <a:xfrm>
            <a:off x="2606503" y="5444852"/>
            <a:ext cx="346850" cy="355313"/>
          </a:xfrm>
          <a:prstGeom prst="ellipse">
            <a:avLst/>
          </a:prstGeom>
          <a:solidFill>
            <a:srgbClr val="00B0F0"/>
          </a:soli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cs typeface="+mn-ea"/>
                <a:sym typeface="+mn-lt"/>
              </a:rPr>
              <a:t>6</a:t>
            </a:r>
            <a:endParaRPr dirty="0">
              <a:cs typeface="+mn-ea"/>
              <a:sym typeface="+mn-lt"/>
            </a:endParaRPr>
          </a:p>
        </p:txBody>
      </p:sp>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6627"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26628"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26629" name="图片 72"/>
          <p:cNvPicPr>
            <a:picLocks noChangeAspect="1"/>
          </p:cNvPicPr>
          <p:nvPr/>
        </p:nvPicPr>
        <p:blipFill>
          <a:blip r:embed="rId3"/>
          <a:srcRect/>
          <a:stretch>
            <a:fillRect/>
          </a:stretch>
        </p:blipFill>
        <p:spPr bwMode="auto">
          <a:xfrm>
            <a:off x="9783763" y="0"/>
            <a:ext cx="2408237" cy="798513"/>
          </a:xfrm>
          <a:prstGeom prst="rect">
            <a:avLst/>
          </a:prstGeom>
          <a:noFill/>
          <a:ln w="9525">
            <a:noFill/>
            <a:miter lim="800000"/>
            <a:headEnd/>
            <a:tailEnd/>
          </a:ln>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6631" name="Picture 9" descr="D:\Desktop\logo.png"/>
          <p:cNvPicPr>
            <a:picLocks noChangeAspect="1" noChangeArrowheads="1"/>
          </p:cNvPicPr>
          <p:nvPr/>
        </p:nvPicPr>
        <p:blipFill>
          <a:blip r:embed="rId4"/>
          <a:srcRect/>
          <a:stretch>
            <a:fillRect/>
          </a:stretch>
        </p:blipFill>
        <p:spPr bwMode="auto">
          <a:xfrm>
            <a:off x="3775924" y="860613"/>
            <a:ext cx="3714694" cy="788010"/>
          </a:xfrm>
          <a:prstGeom prst="rect">
            <a:avLst/>
          </a:prstGeom>
          <a:noFill/>
          <a:ln w="9525">
            <a:noFill/>
            <a:miter lim="800000"/>
            <a:headEnd/>
            <a:tailEnd/>
          </a:ln>
        </p:spPr>
      </p:pic>
      <p:pic>
        <p:nvPicPr>
          <p:cNvPr id="26632" name="图片 206"/>
          <p:cNvPicPr>
            <a:picLocks noChangeAspect="1"/>
          </p:cNvPicPr>
          <p:nvPr/>
        </p:nvPicPr>
        <p:blipFill>
          <a:blip r:embed="rId5"/>
          <a:srcRect/>
          <a:stretch>
            <a:fillRect/>
          </a:stretch>
        </p:blipFill>
        <p:spPr bwMode="auto">
          <a:xfrm rot="941516">
            <a:off x="10869613" y="4559300"/>
            <a:ext cx="1955800" cy="1954213"/>
          </a:xfrm>
          <a:prstGeom prst="rect">
            <a:avLst/>
          </a:prstGeom>
          <a:noFill/>
          <a:ln w="9525">
            <a:noFill/>
            <a:miter lim="800000"/>
            <a:headEnd/>
            <a:tailEnd/>
          </a:ln>
        </p:spPr>
      </p:pic>
      <p:pic>
        <p:nvPicPr>
          <p:cNvPr id="26633" name="图片 207"/>
          <p:cNvPicPr>
            <a:picLocks noChangeAspect="1"/>
          </p:cNvPicPr>
          <p:nvPr/>
        </p:nvPicPr>
        <p:blipFill>
          <a:blip r:embed="rId6"/>
          <a:srcRect/>
          <a:stretch>
            <a:fillRect/>
          </a:stretch>
        </p:blipFill>
        <p:spPr bwMode="auto">
          <a:xfrm rot="-3484424">
            <a:off x="10020300" y="5362575"/>
            <a:ext cx="1263650" cy="1263650"/>
          </a:xfrm>
          <a:prstGeom prst="rect">
            <a:avLst/>
          </a:prstGeom>
          <a:noFill/>
          <a:ln w="9525">
            <a:noFill/>
            <a:miter lim="800000"/>
            <a:headEnd/>
            <a:tailEnd/>
          </a:ln>
        </p:spPr>
      </p:pic>
      <p:pic>
        <p:nvPicPr>
          <p:cNvPr id="26634" name="图片 208"/>
          <p:cNvPicPr>
            <a:picLocks noChangeAspect="1"/>
          </p:cNvPicPr>
          <p:nvPr/>
        </p:nvPicPr>
        <p:blipFill>
          <a:blip r:embed="rId7"/>
          <a:srcRect/>
          <a:stretch>
            <a:fillRect/>
          </a:stretch>
        </p:blipFill>
        <p:spPr bwMode="auto">
          <a:xfrm rot="-3139683">
            <a:off x="11038681" y="6028532"/>
            <a:ext cx="960437" cy="958850"/>
          </a:xfrm>
          <a:prstGeom prst="rect">
            <a:avLst/>
          </a:prstGeom>
          <a:noFill/>
          <a:ln w="9525">
            <a:noFill/>
            <a:miter lim="800000"/>
            <a:headEnd/>
            <a:tailEnd/>
          </a:ln>
        </p:spPr>
      </p:pic>
      <p:grpSp>
        <p:nvGrpSpPr>
          <p:cNvPr id="2" name="Group 5"/>
          <p:cNvGrpSpPr>
            <a:grpSpLocks noChangeAspect="1"/>
          </p:cNvGrpSpPr>
          <p:nvPr/>
        </p:nvGrpSpPr>
        <p:grpSpPr bwMode="auto">
          <a:xfrm>
            <a:off x="1291040" y="1964376"/>
            <a:ext cx="2289596" cy="898896"/>
            <a:chOff x="-2619" y="522"/>
            <a:chExt cx="2471" cy="983"/>
          </a:xfrm>
          <a:effectLst>
            <a:outerShdw blurRad="50800" dist="38100" dir="2700000" algn="tl" rotWithShape="0">
              <a:prstClr val="black">
                <a:alpha val="40000"/>
              </a:prstClr>
            </a:outerShdw>
          </a:effectLst>
        </p:grpSpPr>
        <p:sp>
          <p:nvSpPr>
            <p:cNvPr id="333" name="AutoShape 4"/>
            <p:cNvSpPr>
              <a:spLocks noChangeAspect="1" noChangeArrowheads="1" noTextEdit="1"/>
            </p:cNvSpPr>
            <p:nvPr/>
          </p:nvSpPr>
          <p:spPr bwMode="auto">
            <a:xfrm>
              <a:off x="-2608" y="522"/>
              <a:ext cx="2449" cy="983"/>
            </a:xfrm>
            <a:prstGeom prst="rect">
              <a:avLst/>
            </a:prstGeom>
            <a:no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34" name="Freeform 6"/>
            <p:cNvSpPr>
              <a:spLocks noEditPoints="1"/>
            </p:cNvSpPr>
            <p:nvPr/>
          </p:nvSpPr>
          <p:spPr bwMode="auto">
            <a:xfrm>
              <a:off x="-1593" y="522"/>
              <a:ext cx="315" cy="313"/>
            </a:xfrm>
            <a:custGeom>
              <a:avLst/>
              <a:gdLst>
                <a:gd name="T0" fmla="*/ 639 w 907"/>
                <a:gd name="T1" fmla="*/ 0 h 902"/>
                <a:gd name="T2" fmla="*/ 794 w 907"/>
                <a:gd name="T3" fmla="*/ 46 h 902"/>
                <a:gd name="T4" fmla="*/ 656 w 907"/>
                <a:gd name="T5" fmla="*/ 225 h 902"/>
                <a:gd name="T6" fmla="*/ 731 w 907"/>
                <a:gd name="T7" fmla="*/ 225 h 902"/>
                <a:gd name="T8" fmla="*/ 785 w 907"/>
                <a:gd name="T9" fmla="*/ 159 h 902"/>
                <a:gd name="T10" fmla="*/ 907 w 907"/>
                <a:gd name="T11" fmla="*/ 260 h 902"/>
                <a:gd name="T12" fmla="*/ 853 w 907"/>
                <a:gd name="T13" fmla="*/ 286 h 902"/>
                <a:gd name="T14" fmla="*/ 766 w 907"/>
                <a:gd name="T15" fmla="*/ 410 h 902"/>
                <a:gd name="T16" fmla="*/ 688 w 907"/>
                <a:gd name="T17" fmla="*/ 375 h 902"/>
                <a:gd name="T18" fmla="*/ 730 w 907"/>
                <a:gd name="T19" fmla="*/ 308 h 902"/>
                <a:gd name="T20" fmla="*/ 161 w 907"/>
                <a:gd name="T21" fmla="*/ 308 h 902"/>
                <a:gd name="T22" fmla="*/ 129 w 907"/>
                <a:gd name="T23" fmla="*/ 383 h 902"/>
                <a:gd name="T24" fmla="*/ 0 w 907"/>
                <a:gd name="T25" fmla="*/ 314 h 902"/>
                <a:gd name="T26" fmla="*/ 95 w 907"/>
                <a:gd name="T27" fmla="*/ 160 h 902"/>
                <a:gd name="T28" fmla="*/ 192 w 907"/>
                <a:gd name="T29" fmla="*/ 188 h 902"/>
                <a:gd name="T30" fmla="*/ 186 w 907"/>
                <a:gd name="T31" fmla="*/ 225 h 902"/>
                <a:gd name="T32" fmla="*/ 536 w 907"/>
                <a:gd name="T33" fmla="*/ 225 h 902"/>
                <a:gd name="T34" fmla="*/ 639 w 907"/>
                <a:gd name="T35" fmla="*/ 0 h 902"/>
                <a:gd name="T36" fmla="*/ 396 w 907"/>
                <a:gd name="T37" fmla="*/ 501 h 902"/>
                <a:gd name="T38" fmla="*/ 476 w 907"/>
                <a:gd name="T39" fmla="*/ 512 h 902"/>
                <a:gd name="T40" fmla="*/ 519 w 907"/>
                <a:gd name="T41" fmla="*/ 447 h 902"/>
                <a:gd name="T42" fmla="*/ 164 w 907"/>
                <a:gd name="T43" fmla="*/ 447 h 902"/>
                <a:gd name="T44" fmla="*/ 146 w 907"/>
                <a:gd name="T45" fmla="*/ 373 h 902"/>
                <a:gd name="T46" fmla="*/ 554 w 907"/>
                <a:gd name="T47" fmla="*/ 373 h 902"/>
                <a:gd name="T48" fmla="*/ 631 w 907"/>
                <a:gd name="T49" fmla="*/ 325 h 902"/>
                <a:gd name="T50" fmla="*/ 755 w 907"/>
                <a:gd name="T51" fmla="*/ 440 h 902"/>
                <a:gd name="T52" fmla="*/ 683 w 907"/>
                <a:gd name="T53" fmla="*/ 463 h 902"/>
                <a:gd name="T54" fmla="*/ 561 w 907"/>
                <a:gd name="T55" fmla="*/ 562 h 902"/>
                <a:gd name="T56" fmla="*/ 747 w 907"/>
                <a:gd name="T57" fmla="*/ 562 h 902"/>
                <a:gd name="T58" fmla="*/ 806 w 907"/>
                <a:gd name="T59" fmla="*/ 507 h 902"/>
                <a:gd name="T60" fmla="*/ 902 w 907"/>
                <a:gd name="T61" fmla="*/ 593 h 902"/>
                <a:gd name="T62" fmla="*/ 859 w 907"/>
                <a:gd name="T63" fmla="*/ 636 h 902"/>
                <a:gd name="T64" fmla="*/ 553 w 907"/>
                <a:gd name="T65" fmla="*/ 636 h 902"/>
                <a:gd name="T66" fmla="*/ 553 w 907"/>
                <a:gd name="T67" fmla="*/ 801 h 902"/>
                <a:gd name="T68" fmla="*/ 444 w 907"/>
                <a:gd name="T69" fmla="*/ 902 h 902"/>
                <a:gd name="T70" fmla="*/ 364 w 907"/>
                <a:gd name="T71" fmla="*/ 902 h 902"/>
                <a:gd name="T72" fmla="*/ 215 w 907"/>
                <a:gd name="T73" fmla="*/ 821 h 902"/>
                <a:gd name="T74" fmla="*/ 220 w 907"/>
                <a:gd name="T75" fmla="*/ 755 h 902"/>
                <a:gd name="T76" fmla="*/ 363 w 907"/>
                <a:gd name="T77" fmla="*/ 760 h 902"/>
                <a:gd name="T78" fmla="*/ 396 w 907"/>
                <a:gd name="T79" fmla="*/ 733 h 902"/>
                <a:gd name="T80" fmla="*/ 396 w 907"/>
                <a:gd name="T81" fmla="*/ 636 h 902"/>
                <a:gd name="T82" fmla="*/ 42 w 907"/>
                <a:gd name="T83" fmla="*/ 636 h 902"/>
                <a:gd name="T84" fmla="*/ 23 w 907"/>
                <a:gd name="T85" fmla="*/ 562 h 902"/>
                <a:gd name="T86" fmla="*/ 396 w 907"/>
                <a:gd name="T87" fmla="*/ 562 h 902"/>
                <a:gd name="T88" fmla="*/ 396 w 907"/>
                <a:gd name="T89" fmla="*/ 501 h 902"/>
                <a:gd name="T90" fmla="*/ 216 w 907"/>
                <a:gd name="T91" fmla="*/ 20 h 902"/>
                <a:gd name="T92" fmla="*/ 356 w 907"/>
                <a:gd name="T93" fmla="*/ 127 h 902"/>
                <a:gd name="T94" fmla="*/ 241 w 907"/>
                <a:gd name="T95" fmla="*/ 216 h 902"/>
                <a:gd name="T96" fmla="*/ 142 w 907"/>
                <a:gd name="T97" fmla="*/ 77 h 902"/>
                <a:gd name="T98" fmla="*/ 216 w 907"/>
                <a:gd name="T99" fmla="*/ 20 h 902"/>
                <a:gd name="T100" fmla="*/ 442 w 907"/>
                <a:gd name="T101" fmla="*/ 18 h 902"/>
                <a:gd name="T102" fmla="*/ 563 w 907"/>
                <a:gd name="T103" fmla="*/ 115 h 902"/>
                <a:gd name="T104" fmla="*/ 451 w 907"/>
                <a:gd name="T105" fmla="*/ 200 h 902"/>
                <a:gd name="T106" fmla="*/ 365 w 907"/>
                <a:gd name="T107" fmla="*/ 75 h 902"/>
                <a:gd name="T108" fmla="*/ 442 w 907"/>
                <a:gd name="T109" fmla="*/ 18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7" h="902">
                  <a:moveTo>
                    <a:pt x="639" y="0"/>
                  </a:moveTo>
                  <a:cubicBezTo>
                    <a:pt x="794" y="46"/>
                    <a:pt x="794" y="46"/>
                    <a:pt x="794" y="46"/>
                  </a:cubicBezTo>
                  <a:cubicBezTo>
                    <a:pt x="752" y="119"/>
                    <a:pt x="706" y="179"/>
                    <a:pt x="656" y="225"/>
                  </a:cubicBezTo>
                  <a:cubicBezTo>
                    <a:pt x="731" y="225"/>
                    <a:pt x="731" y="225"/>
                    <a:pt x="731" y="225"/>
                  </a:cubicBezTo>
                  <a:cubicBezTo>
                    <a:pt x="785" y="159"/>
                    <a:pt x="785" y="159"/>
                    <a:pt x="785" y="159"/>
                  </a:cubicBezTo>
                  <a:cubicBezTo>
                    <a:pt x="907" y="260"/>
                    <a:pt x="907" y="260"/>
                    <a:pt x="907" y="260"/>
                  </a:cubicBezTo>
                  <a:cubicBezTo>
                    <a:pt x="853" y="286"/>
                    <a:pt x="853" y="286"/>
                    <a:pt x="853" y="286"/>
                  </a:cubicBezTo>
                  <a:cubicBezTo>
                    <a:pt x="766" y="410"/>
                    <a:pt x="766" y="410"/>
                    <a:pt x="766" y="410"/>
                  </a:cubicBezTo>
                  <a:cubicBezTo>
                    <a:pt x="688" y="375"/>
                    <a:pt x="688" y="375"/>
                    <a:pt x="688" y="375"/>
                  </a:cubicBezTo>
                  <a:cubicBezTo>
                    <a:pt x="730" y="308"/>
                    <a:pt x="730" y="308"/>
                    <a:pt x="730" y="308"/>
                  </a:cubicBezTo>
                  <a:cubicBezTo>
                    <a:pt x="161" y="308"/>
                    <a:pt x="161" y="308"/>
                    <a:pt x="161" y="308"/>
                  </a:cubicBezTo>
                  <a:cubicBezTo>
                    <a:pt x="152" y="333"/>
                    <a:pt x="141" y="358"/>
                    <a:pt x="129" y="383"/>
                  </a:cubicBezTo>
                  <a:cubicBezTo>
                    <a:pt x="0" y="314"/>
                    <a:pt x="0" y="314"/>
                    <a:pt x="0" y="314"/>
                  </a:cubicBezTo>
                  <a:cubicBezTo>
                    <a:pt x="41" y="266"/>
                    <a:pt x="73" y="214"/>
                    <a:pt x="95" y="160"/>
                  </a:cubicBezTo>
                  <a:cubicBezTo>
                    <a:pt x="192" y="188"/>
                    <a:pt x="192" y="188"/>
                    <a:pt x="192" y="188"/>
                  </a:cubicBezTo>
                  <a:cubicBezTo>
                    <a:pt x="190" y="201"/>
                    <a:pt x="188" y="213"/>
                    <a:pt x="186" y="225"/>
                  </a:cubicBezTo>
                  <a:cubicBezTo>
                    <a:pt x="536" y="225"/>
                    <a:pt x="536" y="225"/>
                    <a:pt x="536" y="225"/>
                  </a:cubicBezTo>
                  <a:cubicBezTo>
                    <a:pt x="586" y="153"/>
                    <a:pt x="620" y="78"/>
                    <a:pt x="639" y="0"/>
                  </a:cubicBezTo>
                  <a:close/>
                  <a:moveTo>
                    <a:pt x="396" y="501"/>
                  </a:moveTo>
                  <a:cubicBezTo>
                    <a:pt x="476" y="512"/>
                    <a:pt x="476" y="512"/>
                    <a:pt x="476" y="512"/>
                  </a:cubicBezTo>
                  <a:cubicBezTo>
                    <a:pt x="519" y="447"/>
                    <a:pt x="519" y="447"/>
                    <a:pt x="519" y="447"/>
                  </a:cubicBezTo>
                  <a:cubicBezTo>
                    <a:pt x="164" y="447"/>
                    <a:pt x="164" y="447"/>
                    <a:pt x="164" y="447"/>
                  </a:cubicBezTo>
                  <a:cubicBezTo>
                    <a:pt x="146" y="373"/>
                    <a:pt x="146" y="373"/>
                    <a:pt x="146" y="373"/>
                  </a:cubicBezTo>
                  <a:cubicBezTo>
                    <a:pt x="554" y="373"/>
                    <a:pt x="554" y="373"/>
                    <a:pt x="554" y="373"/>
                  </a:cubicBezTo>
                  <a:cubicBezTo>
                    <a:pt x="631" y="325"/>
                    <a:pt x="631" y="325"/>
                    <a:pt x="631" y="325"/>
                  </a:cubicBezTo>
                  <a:cubicBezTo>
                    <a:pt x="755" y="440"/>
                    <a:pt x="755" y="440"/>
                    <a:pt x="755" y="440"/>
                  </a:cubicBezTo>
                  <a:cubicBezTo>
                    <a:pt x="683" y="463"/>
                    <a:pt x="683" y="463"/>
                    <a:pt x="683" y="463"/>
                  </a:cubicBezTo>
                  <a:cubicBezTo>
                    <a:pt x="561" y="562"/>
                    <a:pt x="561" y="562"/>
                    <a:pt x="561" y="562"/>
                  </a:cubicBezTo>
                  <a:cubicBezTo>
                    <a:pt x="747" y="562"/>
                    <a:pt x="747" y="562"/>
                    <a:pt x="747" y="562"/>
                  </a:cubicBezTo>
                  <a:cubicBezTo>
                    <a:pt x="806" y="507"/>
                    <a:pt x="806" y="507"/>
                    <a:pt x="806" y="507"/>
                  </a:cubicBezTo>
                  <a:cubicBezTo>
                    <a:pt x="902" y="593"/>
                    <a:pt x="902" y="593"/>
                    <a:pt x="902" y="593"/>
                  </a:cubicBezTo>
                  <a:cubicBezTo>
                    <a:pt x="859" y="636"/>
                    <a:pt x="859" y="636"/>
                    <a:pt x="859" y="636"/>
                  </a:cubicBezTo>
                  <a:cubicBezTo>
                    <a:pt x="553" y="636"/>
                    <a:pt x="553" y="636"/>
                    <a:pt x="553" y="636"/>
                  </a:cubicBezTo>
                  <a:cubicBezTo>
                    <a:pt x="553" y="801"/>
                    <a:pt x="553" y="801"/>
                    <a:pt x="553" y="801"/>
                  </a:cubicBezTo>
                  <a:cubicBezTo>
                    <a:pt x="553" y="868"/>
                    <a:pt x="517" y="902"/>
                    <a:pt x="444" y="902"/>
                  </a:cubicBezTo>
                  <a:cubicBezTo>
                    <a:pt x="364" y="902"/>
                    <a:pt x="364" y="902"/>
                    <a:pt x="364" y="902"/>
                  </a:cubicBezTo>
                  <a:cubicBezTo>
                    <a:pt x="364" y="848"/>
                    <a:pt x="314" y="821"/>
                    <a:pt x="215" y="821"/>
                  </a:cubicBezTo>
                  <a:cubicBezTo>
                    <a:pt x="220" y="755"/>
                    <a:pt x="220" y="755"/>
                    <a:pt x="220" y="755"/>
                  </a:cubicBezTo>
                  <a:cubicBezTo>
                    <a:pt x="269" y="758"/>
                    <a:pt x="317" y="760"/>
                    <a:pt x="363" y="760"/>
                  </a:cubicBezTo>
                  <a:cubicBezTo>
                    <a:pt x="385" y="760"/>
                    <a:pt x="396" y="751"/>
                    <a:pt x="396" y="733"/>
                  </a:cubicBezTo>
                  <a:cubicBezTo>
                    <a:pt x="396" y="636"/>
                    <a:pt x="396" y="636"/>
                    <a:pt x="396" y="636"/>
                  </a:cubicBezTo>
                  <a:cubicBezTo>
                    <a:pt x="42" y="636"/>
                    <a:pt x="42" y="636"/>
                    <a:pt x="42" y="636"/>
                  </a:cubicBezTo>
                  <a:cubicBezTo>
                    <a:pt x="23" y="562"/>
                    <a:pt x="23" y="562"/>
                    <a:pt x="23" y="562"/>
                  </a:cubicBezTo>
                  <a:cubicBezTo>
                    <a:pt x="396" y="562"/>
                    <a:pt x="396" y="562"/>
                    <a:pt x="396" y="562"/>
                  </a:cubicBezTo>
                  <a:lnTo>
                    <a:pt x="396" y="501"/>
                  </a:lnTo>
                  <a:close/>
                  <a:moveTo>
                    <a:pt x="216" y="20"/>
                  </a:moveTo>
                  <a:cubicBezTo>
                    <a:pt x="245" y="35"/>
                    <a:pt x="292" y="71"/>
                    <a:pt x="356" y="127"/>
                  </a:cubicBezTo>
                  <a:cubicBezTo>
                    <a:pt x="241" y="216"/>
                    <a:pt x="241" y="216"/>
                    <a:pt x="241" y="216"/>
                  </a:cubicBezTo>
                  <a:cubicBezTo>
                    <a:pt x="211" y="159"/>
                    <a:pt x="178" y="113"/>
                    <a:pt x="142" y="77"/>
                  </a:cubicBezTo>
                  <a:lnTo>
                    <a:pt x="216" y="20"/>
                  </a:lnTo>
                  <a:close/>
                  <a:moveTo>
                    <a:pt x="442" y="18"/>
                  </a:moveTo>
                  <a:cubicBezTo>
                    <a:pt x="467" y="30"/>
                    <a:pt x="507" y="63"/>
                    <a:pt x="563" y="115"/>
                  </a:cubicBezTo>
                  <a:cubicBezTo>
                    <a:pt x="451" y="200"/>
                    <a:pt x="451" y="200"/>
                    <a:pt x="451" y="200"/>
                  </a:cubicBezTo>
                  <a:cubicBezTo>
                    <a:pt x="425" y="148"/>
                    <a:pt x="396" y="107"/>
                    <a:pt x="365" y="75"/>
                  </a:cubicBezTo>
                  <a:lnTo>
                    <a:pt x="442" y="18"/>
                  </a:lnTo>
                  <a:close/>
                </a:path>
              </a:pathLst>
            </a:custGeom>
            <a:solidFill>
              <a:srgbClr val="E50012"/>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35" name="Freeform 7"/>
            <p:cNvSpPr>
              <a:spLocks noEditPoints="1"/>
            </p:cNvSpPr>
            <p:nvPr/>
          </p:nvSpPr>
          <p:spPr bwMode="auto">
            <a:xfrm>
              <a:off x="-1231" y="525"/>
              <a:ext cx="313" cy="312"/>
            </a:xfrm>
            <a:custGeom>
              <a:avLst/>
              <a:gdLst>
                <a:gd name="T0" fmla="*/ 279 w 903"/>
                <a:gd name="T1" fmla="*/ 194 h 898"/>
                <a:gd name="T2" fmla="*/ 323 w 903"/>
                <a:gd name="T3" fmla="*/ 155 h 898"/>
                <a:gd name="T4" fmla="*/ 399 w 903"/>
                <a:gd name="T5" fmla="*/ 224 h 898"/>
                <a:gd name="T6" fmla="*/ 362 w 903"/>
                <a:gd name="T7" fmla="*/ 262 h 898"/>
                <a:gd name="T8" fmla="*/ 257 w 903"/>
                <a:gd name="T9" fmla="*/ 262 h 898"/>
                <a:gd name="T10" fmla="*/ 257 w 903"/>
                <a:gd name="T11" fmla="*/ 280 h 898"/>
                <a:gd name="T12" fmla="*/ 346 w 903"/>
                <a:gd name="T13" fmla="*/ 392 h 898"/>
                <a:gd name="T14" fmla="*/ 414 w 903"/>
                <a:gd name="T15" fmla="*/ 297 h 898"/>
                <a:gd name="T16" fmla="*/ 469 w 903"/>
                <a:gd name="T17" fmla="*/ 199 h 898"/>
                <a:gd name="T18" fmla="*/ 373 w 903"/>
                <a:gd name="T19" fmla="*/ 199 h 898"/>
                <a:gd name="T20" fmla="*/ 355 w 903"/>
                <a:gd name="T21" fmla="*/ 131 h 898"/>
                <a:gd name="T22" fmla="*/ 570 w 903"/>
                <a:gd name="T23" fmla="*/ 131 h 898"/>
                <a:gd name="T24" fmla="*/ 518 w 903"/>
                <a:gd name="T25" fmla="*/ 53 h 898"/>
                <a:gd name="T26" fmla="*/ 589 w 903"/>
                <a:gd name="T27" fmla="*/ 2 h 898"/>
                <a:gd name="T28" fmla="*/ 710 w 903"/>
                <a:gd name="T29" fmla="*/ 89 h 898"/>
                <a:gd name="T30" fmla="*/ 653 w 903"/>
                <a:gd name="T31" fmla="*/ 131 h 898"/>
                <a:gd name="T32" fmla="*/ 762 w 903"/>
                <a:gd name="T33" fmla="*/ 131 h 898"/>
                <a:gd name="T34" fmla="*/ 813 w 903"/>
                <a:gd name="T35" fmla="*/ 79 h 898"/>
                <a:gd name="T36" fmla="*/ 903 w 903"/>
                <a:gd name="T37" fmla="*/ 160 h 898"/>
                <a:gd name="T38" fmla="*/ 861 w 903"/>
                <a:gd name="T39" fmla="*/ 199 h 898"/>
                <a:gd name="T40" fmla="*/ 487 w 903"/>
                <a:gd name="T41" fmla="*/ 199 h 898"/>
                <a:gd name="T42" fmla="*/ 603 w 903"/>
                <a:gd name="T43" fmla="*/ 261 h 898"/>
                <a:gd name="T44" fmla="*/ 392 w 903"/>
                <a:gd name="T45" fmla="*/ 453 h 898"/>
                <a:gd name="T46" fmla="*/ 428 w 903"/>
                <a:gd name="T47" fmla="*/ 502 h 898"/>
                <a:gd name="T48" fmla="*/ 313 w 903"/>
                <a:gd name="T49" fmla="*/ 595 h 898"/>
                <a:gd name="T50" fmla="*/ 257 w 903"/>
                <a:gd name="T51" fmla="*/ 421 h 898"/>
                <a:gd name="T52" fmla="*/ 257 w 903"/>
                <a:gd name="T53" fmla="*/ 881 h 898"/>
                <a:gd name="T54" fmla="*/ 122 w 903"/>
                <a:gd name="T55" fmla="*/ 898 h 898"/>
                <a:gd name="T56" fmla="*/ 122 w 903"/>
                <a:gd name="T57" fmla="*/ 603 h 898"/>
                <a:gd name="T58" fmla="*/ 46 w 903"/>
                <a:gd name="T59" fmla="*/ 727 h 898"/>
                <a:gd name="T60" fmla="*/ 0 w 903"/>
                <a:gd name="T61" fmla="*/ 680 h 898"/>
                <a:gd name="T62" fmla="*/ 108 w 903"/>
                <a:gd name="T63" fmla="*/ 262 h 898"/>
                <a:gd name="T64" fmla="*/ 20 w 903"/>
                <a:gd name="T65" fmla="*/ 262 h 898"/>
                <a:gd name="T66" fmla="*/ 2 w 903"/>
                <a:gd name="T67" fmla="*/ 194 h 898"/>
                <a:gd name="T68" fmla="*/ 122 w 903"/>
                <a:gd name="T69" fmla="*/ 194 h 898"/>
                <a:gd name="T70" fmla="*/ 122 w 903"/>
                <a:gd name="T71" fmla="*/ 0 h 898"/>
                <a:gd name="T72" fmla="*/ 257 w 903"/>
                <a:gd name="T73" fmla="*/ 15 h 898"/>
                <a:gd name="T74" fmla="*/ 257 w 903"/>
                <a:gd name="T75" fmla="*/ 194 h 898"/>
                <a:gd name="T76" fmla="*/ 279 w 903"/>
                <a:gd name="T77" fmla="*/ 194 h 898"/>
                <a:gd name="T78" fmla="*/ 687 w 903"/>
                <a:gd name="T79" fmla="*/ 381 h 898"/>
                <a:gd name="T80" fmla="*/ 829 w 903"/>
                <a:gd name="T81" fmla="*/ 458 h 898"/>
                <a:gd name="T82" fmla="*/ 702 w 903"/>
                <a:gd name="T83" fmla="*/ 660 h 898"/>
                <a:gd name="T84" fmla="*/ 902 w 903"/>
                <a:gd name="T85" fmla="*/ 733 h 898"/>
                <a:gd name="T86" fmla="*/ 815 w 903"/>
                <a:gd name="T87" fmla="*/ 896 h 898"/>
                <a:gd name="T88" fmla="*/ 607 w 903"/>
                <a:gd name="T89" fmla="*/ 752 h 898"/>
                <a:gd name="T90" fmla="*/ 335 w 903"/>
                <a:gd name="T91" fmla="*/ 897 h 898"/>
                <a:gd name="T92" fmla="*/ 296 w 903"/>
                <a:gd name="T93" fmla="*/ 828 h 898"/>
                <a:gd name="T94" fmla="*/ 531 w 903"/>
                <a:gd name="T95" fmla="*/ 658 h 898"/>
                <a:gd name="T96" fmla="*/ 443 w 903"/>
                <a:gd name="T97" fmla="*/ 428 h 898"/>
                <a:gd name="T98" fmla="*/ 504 w 903"/>
                <a:gd name="T99" fmla="*/ 402 h 898"/>
                <a:gd name="T100" fmla="*/ 598 w 903"/>
                <a:gd name="T101" fmla="*/ 573 h 898"/>
                <a:gd name="T102" fmla="*/ 687 w 903"/>
                <a:gd name="T103" fmla="*/ 381 h 898"/>
                <a:gd name="T104" fmla="*/ 689 w 903"/>
                <a:gd name="T105" fmla="*/ 203 h 898"/>
                <a:gd name="T106" fmla="*/ 902 w 903"/>
                <a:gd name="T107" fmla="*/ 343 h 898"/>
                <a:gd name="T108" fmla="*/ 805 w 903"/>
                <a:gd name="T109" fmla="*/ 441 h 898"/>
                <a:gd name="T110" fmla="*/ 638 w 903"/>
                <a:gd name="T111" fmla="*/ 256 h 898"/>
                <a:gd name="T112" fmla="*/ 689 w 903"/>
                <a:gd name="T113" fmla="*/ 203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3" h="898">
                  <a:moveTo>
                    <a:pt x="279" y="194"/>
                  </a:moveTo>
                  <a:cubicBezTo>
                    <a:pt x="323" y="155"/>
                    <a:pt x="323" y="155"/>
                    <a:pt x="323" y="155"/>
                  </a:cubicBezTo>
                  <a:cubicBezTo>
                    <a:pt x="399" y="224"/>
                    <a:pt x="399" y="224"/>
                    <a:pt x="399" y="224"/>
                  </a:cubicBezTo>
                  <a:cubicBezTo>
                    <a:pt x="362" y="262"/>
                    <a:pt x="362" y="262"/>
                    <a:pt x="362" y="262"/>
                  </a:cubicBezTo>
                  <a:cubicBezTo>
                    <a:pt x="257" y="262"/>
                    <a:pt x="257" y="262"/>
                    <a:pt x="257" y="262"/>
                  </a:cubicBezTo>
                  <a:cubicBezTo>
                    <a:pt x="257" y="280"/>
                    <a:pt x="257" y="280"/>
                    <a:pt x="257" y="280"/>
                  </a:cubicBezTo>
                  <a:cubicBezTo>
                    <a:pt x="288" y="318"/>
                    <a:pt x="318" y="355"/>
                    <a:pt x="346" y="392"/>
                  </a:cubicBezTo>
                  <a:cubicBezTo>
                    <a:pt x="370" y="364"/>
                    <a:pt x="392" y="333"/>
                    <a:pt x="414" y="297"/>
                  </a:cubicBezTo>
                  <a:cubicBezTo>
                    <a:pt x="438" y="263"/>
                    <a:pt x="456" y="230"/>
                    <a:pt x="469" y="199"/>
                  </a:cubicBezTo>
                  <a:cubicBezTo>
                    <a:pt x="373" y="199"/>
                    <a:pt x="373" y="199"/>
                    <a:pt x="373" y="199"/>
                  </a:cubicBezTo>
                  <a:cubicBezTo>
                    <a:pt x="355" y="131"/>
                    <a:pt x="355" y="131"/>
                    <a:pt x="355" y="131"/>
                  </a:cubicBezTo>
                  <a:cubicBezTo>
                    <a:pt x="570" y="131"/>
                    <a:pt x="570" y="131"/>
                    <a:pt x="570" y="131"/>
                  </a:cubicBezTo>
                  <a:cubicBezTo>
                    <a:pt x="553" y="102"/>
                    <a:pt x="535" y="76"/>
                    <a:pt x="518" y="53"/>
                  </a:cubicBezTo>
                  <a:cubicBezTo>
                    <a:pt x="589" y="2"/>
                    <a:pt x="589" y="2"/>
                    <a:pt x="589" y="2"/>
                  </a:cubicBezTo>
                  <a:cubicBezTo>
                    <a:pt x="627" y="23"/>
                    <a:pt x="667" y="52"/>
                    <a:pt x="710" y="89"/>
                  </a:cubicBezTo>
                  <a:cubicBezTo>
                    <a:pt x="653" y="131"/>
                    <a:pt x="653" y="131"/>
                    <a:pt x="653" y="131"/>
                  </a:cubicBezTo>
                  <a:cubicBezTo>
                    <a:pt x="762" y="131"/>
                    <a:pt x="762" y="131"/>
                    <a:pt x="762" y="131"/>
                  </a:cubicBezTo>
                  <a:cubicBezTo>
                    <a:pt x="813" y="79"/>
                    <a:pt x="813" y="79"/>
                    <a:pt x="813" y="79"/>
                  </a:cubicBezTo>
                  <a:cubicBezTo>
                    <a:pt x="903" y="160"/>
                    <a:pt x="903" y="160"/>
                    <a:pt x="903" y="160"/>
                  </a:cubicBezTo>
                  <a:cubicBezTo>
                    <a:pt x="861" y="199"/>
                    <a:pt x="861" y="199"/>
                    <a:pt x="861" y="199"/>
                  </a:cubicBezTo>
                  <a:cubicBezTo>
                    <a:pt x="487" y="199"/>
                    <a:pt x="487" y="199"/>
                    <a:pt x="487" y="199"/>
                  </a:cubicBezTo>
                  <a:cubicBezTo>
                    <a:pt x="603" y="261"/>
                    <a:pt x="603" y="261"/>
                    <a:pt x="603" y="261"/>
                  </a:cubicBezTo>
                  <a:cubicBezTo>
                    <a:pt x="542" y="336"/>
                    <a:pt x="472" y="400"/>
                    <a:pt x="392" y="453"/>
                  </a:cubicBezTo>
                  <a:cubicBezTo>
                    <a:pt x="404" y="469"/>
                    <a:pt x="416" y="485"/>
                    <a:pt x="428" y="502"/>
                  </a:cubicBezTo>
                  <a:cubicBezTo>
                    <a:pt x="313" y="595"/>
                    <a:pt x="313" y="595"/>
                    <a:pt x="313" y="595"/>
                  </a:cubicBezTo>
                  <a:cubicBezTo>
                    <a:pt x="298" y="540"/>
                    <a:pt x="279" y="482"/>
                    <a:pt x="257" y="421"/>
                  </a:cubicBezTo>
                  <a:cubicBezTo>
                    <a:pt x="257" y="881"/>
                    <a:pt x="257" y="881"/>
                    <a:pt x="257" y="881"/>
                  </a:cubicBezTo>
                  <a:cubicBezTo>
                    <a:pt x="122" y="898"/>
                    <a:pt x="122" y="898"/>
                    <a:pt x="122" y="898"/>
                  </a:cubicBezTo>
                  <a:cubicBezTo>
                    <a:pt x="122" y="603"/>
                    <a:pt x="122" y="603"/>
                    <a:pt x="122" y="603"/>
                  </a:cubicBezTo>
                  <a:cubicBezTo>
                    <a:pt x="97" y="653"/>
                    <a:pt x="71" y="694"/>
                    <a:pt x="46" y="727"/>
                  </a:cubicBezTo>
                  <a:cubicBezTo>
                    <a:pt x="0" y="680"/>
                    <a:pt x="0" y="680"/>
                    <a:pt x="0" y="680"/>
                  </a:cubicBezTo>
                  <a:cubicBezTo>
                    <a:pt x="52" y="546"/>
                    <a:pt x="88" y="407"/>
                    <a:pt x="108" y="262"/>
                  </a:cubicBezTo>
                  <a:cubicBezTo>
                    <a:pt x="20" y="262"/>
                    <a:pt x="20" y="262"/>
                    <a:pt x="20" y="262"/>
                  </a:cubicBezTo>
                  <a:cubicBezTo>
                    <a:pt x="2" y="194"/>
                    <a:pt x="2" y="194"/>
                    <a:pt x="2" y="194"/>
                  </a:cubicBezTo>
                  <a:cubicBezTo>
                    <a:pt x="122" y="194"/>
                    <a:pt x="122" y="194"/>
                    <a:pt x="122" y="194"/>
                  </a:cubicBezTo>
                  <a:cubicBezTo>
                    <a:pt x="122" y="0"/>
                    <a:pt x="122" y="0"/>
                    <a:pt x="122" y="0"/>
                  </a:cubicBezTo>
                  <a:cubicBezTo>
                    <a:pt x="257" y="15"/>
                    <a:pt x="257" y="15"/>
                    <a:pt x="257" y="15"/>
                  </a:cubicBezTo>
                  <a:cubicBezTo>
                    <a:pt x="257" y="194"/>
                    <a:pt x="257" y="194"/>
                    <a:pt x="257" y="194"/>
                  </a:cubicBezTo>
                  <a:lnTo>
                    <a:pt x="279" y="194"/>
                  </a:lnTo>
                  <a:close/>
                  <a:moveTo>
                    <a:pt x="687" y="381"/>
                  </a:moveTo>
                  <a:cubicBezTo>
                    <a:pt x="829" y="458"/>
                    <a:pt x="829" y="458"/>
                    <a:pt x="829" y="458"/>
                  </a:cubicBezTo>
                  <a:cubicBezTo>
                    <a:pt x="795" y="535"/>
                    <a:pt x="753" y="603"/>
                    <a:pt x="702" y="660"/>
                  </a:cubicBezTo>
                  <a:cubicBezTo>
                    <a:pt x="764" y="697"/>
                    <a:pt x="830" y="721"/>
                    <a:pt x="902" y="733"/>
                  </a:cubicBezTo>
                  <a:cubicBezTo>
                    <a:pt x="815" y="896"/>
                    <a:pt x="815" y="896"/>
                    <a:pt x="815" y="896"/>
                  </a:cubicBezTo>
                  <a:cubicBezTo>
                    <a:pt x="731" y="855"/>
                    <a:pt x="662" y="807"/>
                    <a:pt x="607" y="752"/>
                  </a:cubicBezTo>
                  <a:cubicBezTo>
                    <a:pt x="529" y="814"/>
                    <a:pt x="439" y="863"/>
                    <a:pt x="335" y="897"/>
                  </a:cubicBezTo>
                  <a:cubicBezTo>
                    <a:pt x="296" y="828"/>
                    <a:pt x="296" y="828"/>
                    <a:pt x="296" y="828"/>
                  </a:cubicBezTo>
                  <a:cubicBezTo>
                    <a:pt x="390" y="783"/>
                    <a:pt x="469" y="726"/>
                    <a:pt x="531" y="658"/>
                  </a:cubicBezTo>
                  <a:cubicBezTo>
                    <a:pt x="486" y="591"/>
                    <a:pt x="457" y="514"/>
                    <a:pt x="443" y="428"/>
                  </a:cubicBezTo>
                  <a:cubicBezTo>
                    <a:pt x="504" y="402"/>
                    <a:pt x="504" y="402"/>
                    <a:pt x="504" y="402"/>
                  </a:cubicBezTo>
                  <a:cubicBezTo>
                    <a:pt x="526" y="470"/>
                    <a:pt x="558" y="527"/>
                    <a:pt x="598" y="573"/>
                  </a:cubicBezTo>
                  <a:cubicBezTo>
                    <a:pt x="637" y="514"/>
                    <a:pt x="666" y="450"/>
                    <a:pt x="687" y="381"/>
                  </a:cubicBezTo>
                  <a:close/>
                  <a:moveTo>
                    <a:pt x="689" y="203"/>
                  </a:moveTo>
                  <a:cubicBezTo>
                    <a:pt x="766" y="239"/>
                    <a:pt x="837" y="285"/>
                    <a:pt x="902" y="343"/>
                  </a:cubicBezTo>
                  <a:cubicBezTo>
                    <a:pt x="805" y="441"/>
                    <a:pt x="805" y="441"/>
                    <a:pt x="805" y="441"/>
                  </a:cubicBezTo>
                  <a:cubicBezTo>
                    <a:pt x="751" y="365"/>
                    <a:pt x="695" y="303"/>
                    <a:pt x="638" y="256"/>
                  </a:cubicBezTo>
                  <a:lnTo>
                    <a:pt x="689" y="203"/>
                  </a:lnTo>
                  <a:close/>
                </a:path>
              </a:pathLst>
            </a:custGeom>
            <a:solidFill>
              <a:srgbClr val="E50012"/>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36" name="Freeform 8"/>
            <p:cNvSpPr>
              <a:spLocks noEditPoints="1"/>
            </p:cNvSpPr>
            <p:nvPr/>
          </p:nvSpPr>
          <p:spPr bwMode="auto">
            <a:xfrm>
              <a:off x="-864" y="530"/>
              <a:ext cx="306" cy="299"/>
            </a:xfrm>
            <a:custGeom>
              <a:avLst/>
              <a:gdLst>
                <a:gd name="T0" fmla="*/ 679 w 882"/>
                <a:gd name="T1" fmla="*/ 181 h 862"/>
                <a:gd name="T2" fmla="*/ 780 w 882"/>
                <a:gd name="T3" fmla="*/ 143 h 862"/>
                <a:gd name="T4" fmla="*/ 815 w 882"/>
                <a:gd name="T5" fmla="*/ 245 h 862"/>
                <a:gd name="T6" fmla="*/ 679 w 882"/>
                <a:gd name="T7" fmla="*/ 308 h 862"/>
                <a:gd name="T8" fmla="*/ 802 w 882"/>
                <a:gd name="T9" fmla="*/ 263 h 862"/>
                <a:gd name="T10" fmla="*/ 846 w 882"/>
                <a:gd name="T11" fmla="*/ 370 h 862"/>
                <a:gd name="T12" fmla="*/ 860 w 882"/>
                <a:gd name="T13" fmla="*/ 454 h 862"/>
                <a:gd name="T14" fmla="*/ 831 w 882"/>
                <a:gd name="T15" fmla="*/ 771 h 862"/>
                <a:gd name="T16" fmla="*/ 674 w 882"/>
                <a:gd name="T17" fmla="*/ 854 h 862"/>
                <a:gd name="T18" fmla="*/ 602 w 882"/>
                <a:gd name="T19" fmla="*/ 733 h 862"/>
                <a:gd name="T20" fmla="*/ 686 w 882"/>
                <a:gd name="T21" fmla="*/ 715 h 862"/>
                <a:gd name="T22" fmla="*/ 532 w 882"/>
                <a:gd name="T23" fmla="*/ 700 h 862"/>
                <a:gd name="T24" fmla="*/ 390 w 882"/>
                <a:gd name="T25" fmla="*/ 862 h 862"/>
                <a:gd name="T26" fmla="*/ 532 w 882"/>
                <a:gd name="T27" fmla="*/ 391 h 862"/>
                <a:gd name="T28" fmla="*/ 681 w 882"/>
                <a:gd name="T29" fmla="*/ 415 h 862"/>
                <a:gd name="T30" fmla="*/ 381 w 882"/>
                <a:gd name="T31" fmla="*/ 370 h 862"/>
                <a:gd name="T32" fmla="*/ 346 w 882"/>
                <a:gd name="T33" fmla="*/ 379 h 862"/>
                <a:gd name="T34" fmla="*/ 251 w 882"/>
                <a:gd name="T35" fmla="*/ 389 h 862"/>
                <a:gd name="T36" fmla="*/ 293 w 882"/>
                <a:gd name="T37" fmla="*/ 640 h 862"/>
                <a:gd name="T38" fmla="*/ 251 w 882"/>
                <a:gd name="T39" fmla="*/ 846 h 862"/>
                <a:gd name="T40" fmla="*/ 132 w 882"/>
                <a:gd name="T41" fmla="*/ 623 h 862"/>
                <a:gd name="T42" fmla="*/ 0 w 882"/>
                <a:gd name="T43" fmla="*/ 693 h 862"/>
                <a:gd name="T44" fmla="*/ 19 w 882"/>
                <a:gd name="T45" fmla="*/ 379 h 862"/>
                <a:gd name="T46" fmla="*/ 132 w 882"/>
                <a:gd name="T47" fmla="*/ 309 h 862"/>
                <a:gd name="T48" fmla="*/ 55 w 882"/>
                <a:gd name="T49" fmla="*/ 290 h 862"/>
                <a:gd name="T50" fmla="*/ 78 w 882"/>
                <a:gd name="T51" fmla="*/ 81 h 862"/>
                <a:gd name="T52" fmla="*/ 132 w 882"/>
                <a:gd name="T53" fmla="*/ 0 h 862"/>
                <a:gd name="T54" fmla="*/ 251 w 882"/>
                <a:gd name="T55" fmla="*/ 174 h 862"/>
                <a:gd name="T56" fmla="*/ 289 w 882"/>
                <a:gd name="T57" fmla="*/ 61 h 862"/>
                <a:gd name="T58" fmla="*/ 371 w 882"/>
                <a:gd name="T59" fmla="*/ 63 h 862"/>
                <a:gd name="T60" fmla="*/ 537 w 882"/>
                <a:gd name="T61" fmla="*/ 3 h 862"/>
                <a:gd name="T62" fmla="*/ 679 w 882"/>
                <a:gd name="T63" fmla="*/ 63 h 862"/>
                <a:gd name="T64" fmla="*/ 800 w 882"/>
                <a:gd name="T65" fmla="*/ 25 h 862"/>
                <a:gd name="T66" fmla="*/ 835 w 882"/>
                <a:gd name="T67" fmla="*/ 127 h 862"/>
                <a:gd name="T68" fmla="*/ 257 w 882"/>
                <a:gd name="T69" fmla="*/ 309 h 862"/>
                <a:gd name="T70" fmla="*/ 370 w 882"/>
                <a:gd name="T71" fmla="*/ 324 h 862"/>
                <a:gd name="T72" fmla="*/ 537 w 882"/>
                <a:gd name="T73" fmla="*/ 308 h 862"/>
                <a:gd name="T74" fmla="*/ 406 w 882"/>
                <a:gd name="T75" fmla="*/ 245 h 862"/>
                <a:gd name="T76" fmla="*/ 537 w 882"/>
                <a:gd name="T77" fmla="*/ 181 h 862"/>
                <a:gd name="T78" fmla="*/ 398 w 882"/>
                <a:gd name="T79" fmla="*/ 127 h 862"/>
                <a:gd name="T80" fmla="*/ 251 w 882"/>
                <a:gd name="T81" fmla="*/ 309 h 862"/>
                <a:gd name="T82" fmla="*/ 686 w 882"/>
                <a:gd name="T83" fmla="*/ 525 h 862"/>
                <a:gd name="T84" fmla="*/ 532 w 882"/>
                <a:gd name="T85" fmla="*/ 481 h 862"/>
                <a:gd name="T86" fmla="*/ 686 w 882"/>
                <a:gd name="T87" fmla="*/ 525 h 862"/>
                <a:gd name="T88" fmla="*/ 686 w 882"/>
                <a:gd name="T89" fmla="*/ 589 h 862"/>
                <a:gd name="T90" fmla="*/ 532 w 882"/>
                <a:gd name="T91" fmla="*/ 63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2" h="862">
                  <a:moveTo>
                    <a:pt x="679" y="127"/>
                  </a:moveTo>
                  <a:cubicBezTo>
                    <a:pt x="679" y="181"/>
                    <a:pt x="679" y="181"/>
                    <a:pt x="679" y="181"/>
                  </a:cubicBezTo>
                  <a:cubicBezTo>
                    <a:pt x="735" y="181"/>
                    <a:pt x="735" y="181"/>
                    <a:pt x="735" y="181"/>
                  </a:cubicBezTo>
                  <a:cubicBezTo>
                    <a:pt x="780" y="143"/>
                    <a:pt x="780" y="143"/>
                    <a:pt x="780" y="143"/>
                  </a:cubicBezTo>
                  <a:cubicBezTo>
                    <a:pt x="853" y="209"/>
                    <a:pt x="853" y="209"/>
                    <a:pt x="853" y="209"/>
                  </a:cubicBezTo>
                  <a:cubicBezTo>
                    <a:pt x="815" y="245"/>
                    <a:pt x="815" y="245"/>
                    <a:pt x="815" y="245"/>
                  </a:cubicBezTo>
                  <a:cubicBezTo>
                    <a:pt x="679" y="245"/>
                    <a:pt x="679" y="245"/>
                    <a:pt x="679" y="245"/>
                  </a:cubicBezTo>
                  <a:cubicBezTo>
                    <a:pt x="679" y="308"/>
                    <a:pt x="679" y="308"/>
                    <a:pt x="679" y="308"/>
                  </a:cubicBezTo>
                  <a:cubicBezTo>
                    <a:pt x="752" y="308"/>
                    <a:pt x="752" y="308"/>
                    <a:pt x="752" y="308"/>
                  </a:cubicBezTo>
                  <a:cubicBezTo>
                    <a:pt x="802" y="263"/>
                    <a:pt x="802" y="263"/>
                    <a:pt x="802" y="263"/>
                  </a:cubicBezTo>
                  <a:cubicBezTo>
                    <a:pt x="882" y="334"/>
                    <a:pt x="882" y="334"/>
                    <a:pt x="882" y="334"/>
                  </a:cubicBezTo>
                  <a:cubicBezTo>
                    <a:pt x="846" y="370"/>
                    <a:pt x="846" y="370"/>
                    <a:pt x="846" y="370"/>
                  </a:cubicBezTo>
                  <a:cubicBezTo>
                    <a:pt x="749" y="370"/>
                    <a:pt x="749" y="370"/>
                    <a:pt x="749" y="370"/>
                  </a:cubicBezTo>
                  <a:cubicBezTo>
                    <a:pt x="860" y="454"/>
                    <a:pt x="860" y="454"/>
                    <a:pt x="860" y="454"/>
                  </a:cubicBezTo>
                  <a:cubicBezTo>
                    <a:pt x="831" y="492"/>
                    <a:pt x="831" y="492"/>
                    <a:pt x="831" y="492"/>
                  </a:cubicBezTo>
                  <a:cubicBezTo>
                    <a:pt x="831" y="771"/>
                    <a:pt x="831" y="771"/>
                    <a:pt x="831" y="771"/>
                  </a:cubicBezTo>
                  <a:cubicBezTo>
                    <a:pt x="831" y="827"/>
                    <a:pt x="803" y="854"/>
                    <a:pt x="749" y="854"/>
                  </a:cubicBezTo>
                  <a:cubicBezTo>
                    <a:pt x="674" y="854"/>
                    <a:pt x="674" y="854"/>
                    <a:pt x="674" y="854"/>
                  </a:cubicBezTo>
                  <a:cubicBezTo>
                    <a:pt x="674" y="810"/>
                    <a:pt x="649" y="788"/>
                    <a:pt x="601" y="788"/>
                  </a:cubicBezTo>
                  <a:cubicBezTo>
                    <a:pt x="602" y="733"/>
                    <a:pt x="602" y="733"/>
                    <a:pt x="602" y="733"/>
                  </a:cubicBezTo>
                  <a:cubicBezTo>
                    <a:pt x="624" y="736"/>
                    <a:pt x="646" y="738"/>
                    <a:pt x="666" y="738"/>
                  </a:cubicBezTo>
                  <a:cubicBezTo>
                    <a:pt x="679" y="738"/>
                    <a:pt x="686" y="730"/>
                    <a:pt x="686" y="715"/>
                  </a:cubicBezTo>
                  <a:cubicBezTo>
                    <a:pt x="686" y="700"/>
                    <a:pt x="686" y="700"/>
                    <a:pt x="686" y="700"/>
                  </a:cubicBezTo>
                  <a:cubicBezTo>
                    <a:pt x="532" y="700"/>
                    <a:pt x="532" y="700"/>
                    <a:pt x="532" y="700"/>
                  </a:cubicBezTo>
                  <a:cubicBezTo>
                    <a:pt x="532" y="844"/>
                    <a:pt x="532" y="844"/>
                    <a:pt x="532" y="844"/>
                  </a:cubicBezTo>
                  <a:cubicBezTo>
                    <a:pt x="390" y="862"/>
                    <a:pt x="390" y="862"/>
                    <a:pt x="390" y="862"/>
                  </a:cubicBezTo>
                  <a:cubicBezTo>
                    <a:pt x="390" y="375"/>
                    <a:pt x="390" y="375"/>
                    <a:pt x="390" y="375"/>
                  </a:cubicBezTo>
                  <a:cubicBezTo>
                    <a:pt x="532" y="391"/>
                    <a:pt x="532" y="391"/>
                    <a:pt x="532" y="391"/>
                  </a:cubicBezTo>
                  <a:cubicBezTo>
                    <a:pt x="532" y="415"/>
                    <a:pt x="532" y="415"/>
                    <a:pt x="532" y="415"/>
                  </a:cubicBezTo>
                  <a:cubicBezTo>
                    <a:pt x="681" y="415"/>
                    <a:pt x="681" y="415"/>
                    <a:pt x="681" y="415"/>
                  </a:cubicBezTo>
                  <a:cubicBezTo>
                    <a:pt x="736" y="370"/>
                    <a:pt x="736" y="370"/>
                    <a:pt x="736" y="370"/>
                  </a:cubicBezTo>
                  <a:cubicBezTo>
                    <a:pt x="381" y="370"/>
                    <a:pt x="381" y="370"/>
                    <a:pt x="381" y="370"/>
                  </a:cubicBezTo>
                  <a:cubicBezTo>
                    <a:pt x="376" y="350"/>
                    <a:pt x="376" y="350"/>
                    <a:pt x="376" y="350"/>
                  </a:cubicBezTo>
                  <a:cubicBezTo>
                    <a:pt x="346" y="379"/>
                    <a:pt x="346" y="379"/>
                    <a:pt x="346" y="379"/>
                  </a:cubicBezTo>
                  <a:cubicBezTo>
                    <a:pt x="251" y="379"/>
                    <a:pt x="251" y="379"/>
                    <a:pt x="251" y="379"/>
                  </a:cubicBezTo>
                  <a:cubicBezTo>
                    <a:pt x="251" y="389"/>
                    <a:pt x="251" y="389"/>
                    <a:pt x="251" y="389"/>
                  </a:cubicBezTo>
                  <a:cubicBezTo>
                    <a:pt x="297" y="427"/>
                    <a:pt x="343" y="474"/>
                    <a:pt x="387" y="532"/>
                  </a:cubicBezTo>
                  <a:cubicBezTo>
                    <a:pt x="293" y="640"/>
                    <a:pt x="293" y="640"/>
                    <a:pt x="293" y="640"/>
                  </a:cubicBezTo>
                  <a:cubicBezTo>
                    <a:pt x="283" y="596"/>
                    <a:pt x="269" y="554"/>
                    <a:pt x="251" y="517"/>
                  </a:cubicBezTo>
                  <a:cubicBezTo>
                    <a:pt x="251" y="846"/>
                    <a:pt x="251" y="846"/>
                    <a:pt x="251" y="846"/>
                  </a:cubicBezTo>
                  <a:cubicBezTo>
                    <a:pt x="132" y="861"/>
                    <a:pt x="132" y="861"/>
                    <a:pt x="132" y="861"/>
                  </a:cubicBezTo>
                  <a:cubicBezTo>
                    <a:pt x="132" y="623"/>
                    <a:pt x="132" y="623"/>
                    <a:pt x="132" y="623"/>
                  </a:cubicBezTo>
                  <a:cubicBezTo>
                    <a:pt x="105" y="673"/>
                    <a:pt x="78" y="714"/>
                    <a:pt x="50" y="745"/>
                  </a:cubicBezTo>
                  <a:cubicBezTo>
                    <a:pt x="0" y="693"/>
                    <a:pt x="0" y="693"/>
                    <a:pt x="0" y="693"/>
                  </a:cubicBezTo>
                  <a:cubicBezTo>
                    <a:pt x="46" y="593"/>
                    <a:pt x="78" y="488"/>
                    <a:pt x="97" y="379"/>
                  </a:cubicBezTo>
                  <a:cubicBezTo>
                    <a:pt x="19" y="379"/>
                    <a:pt x="19" y="379"/>
                    <a:pt x="19" y="379"/>
                  </a:cubicBezTo>
                  <a:cubicBezTo>
                    <a:pt x="2" y="309"/>
                    <a:pt x="2" y="309"/>
                    <a:pt x="2" y="309"/>
                  </a:cubicBezTo>
                  <a:cubicBezTo>
                    <a:pt x="132" y="309"/>
                    <a:pt x="132" y="309"/>
                    <a:pt x="132" y="309"/>
                  </a:cubicBezTo>
                  <a:cubicBezTo>
                    <a:pt x="132" y="266"/>
                    <a:pt x="132" y="266"/>
                    <a:pt x="132" y="266"/>
                  </a:cubicBezTo>
                  <a:cubicBezTo>
                    <a:pt x="55" y="290"/>
                    <a:pt x="55" y="290"/>
                    <a:pt x="55" y="290"/>
                  </a:cubicBezTo>
                  <a:cubicBezTo>
                    <a:pt x="39" y="205"/>
                    <a:pt x="22" y="141"/>
                    <a:pt x="4" y="98"/>
                  </a:cubicBezTo>
                  <a:cubicBezTo>
                    <a:pt x="78" y="81"/>
                    <a:pt x="78" y="81"/>
                    <a:pt x="78" y="81"/>
                  </a:cubicBezTo>
                  <a:cubicBezTo>
                    <a:pt x="99" y="110"/>
                    <a:pt x="117" y="142"/>
                    <a:pt x="132" y="176"/>
                  </a:cubicBezTo>
                  <a:cubicBezTo>
                    <a:pt x="132" y="0"/>
                    <a:pt x="132" y="0"/>
                    <a:pt x="132" y="0"/>
                  </a:cubicBezTo>
                  <a:cubicBezTo>
                    <a:pt x="251" y="14"/>
                    <a:pt x="251" y="14"/>
                    <a:pt x="251" y="14"/>
                  </a:cubicBezTo>
                  <a:cubicBezTo>
                    <a:pt x="251" y="174"/>
                    <a:pt x="251" y="174"/>
                    <a:pt x="251" y="174"/>
                  </a:cubicBezTo>
                  <a:cubicBezTo>
                    <a:pt x="253" y="170"/>
                    <a:pt x="254" y="168"/>
                    <a:pt x="254" y="166"/>
                  </a:cubicBezTo>
                  <a:cubicBezTo>
                    <a:pt x="269" y="129"/>
                    <a:pt x="280" y="94"/>
                    <a:pt x="289" y="61"/>
                  </a:cubicBezTo>
                  <a:cubicBezTo>
                    <a:pt x="383" y="112"/>
                    <a:pt x="383" y="112"/>
                    <a:pt x="383" y="112"/>
                  </a:cubicBezTo>
                  <a:cubicBezTo>
                    <a:pt x="371" y="63"/>
                    <a:pt x="371" y="63"/>
                    <a:pt x="371" y="63"/>
                  </a:cubicBezTo>
                  <a:cubicBezTo>
                    <a:pt x="537" y="63"/>
                    <a:pt x="537" y="63"/>
                    <a:pt x="537" y="63"/>
                  </a:cubicBezTo>
                  <a:cubicBezTo>
                    <a:pt x="537" y="3"/>
                    <a:pt x="537" y="3"/>
                    <a:pt x="537" y="3"/>
                  </a:cubicBezTo>
                  <a:cubicBezTo>
                    <a:pt x="679" y="21"/>
                    <a:pt x="679" y="21"/>
                    <a:pt x="679" y="21"/>
                  </a:cubicBezTo>
                  <a:cubicBezTo>
                    <a:pt x="679" y="63"/>
                    <a:pt x="679" y="63"/>
                    <a:pt x="679" y="63"/>
                  </a:cubicBezTo>
                  <a:cubicBezTo>
                    <a:pt x="754" y="63"/>
                    <a:pt x="754" y="63"/>
                    <a:pt x="754" y="63"/>
                  </a:cubicBezTo>
                  <a:cubicBezTo>
                    <a:pt x="800" y="25"/>
                    <a:pt x="800" y="25"/>
                    <a:pt x="800" y="25"/>
                  </a:cubicBezTo>
                  <a:cubicBezTo>
                    <a:pt x="872" y="90"/>
                    <a:pt x="872" y="90"/>
                    <a:pt x="872" y="90"/>
                  </a:cubicBezTo>
                  <a:cubicBezTo>
                    <a:pt x="835" y="127"/>
                    <a:pt x="835" y="127"/>
                    <a:pt x="835" y="127"/>
                  </a:cubicBezTo>
                  <a:lnTo>
                    <a:pt x="679" y="127"/>
                  </a:lnTo>
                  <a:close/>
                  <a:moveTo>
                    <a:pt x="257" y="309"/>
                  </a:moveTo>
                  <a:cubicBezTo>
                    <a:pt x="306" y="266"/>
                    <a:pt x="306" y="266"/>
                    <a:pt x="306" y="266"/>
                  </a:cubicBezTo>
                  <a:cubicBezTo>
                    <a:pt x="370" y="324"/>
                    <a:pt x="370" y="324"/>
                    <a:pt x="370" y="324"/>
                  </a:cubicBezTo>
                  <a:cubicBezTo>
                    <a:pt x="366" y="308"/>
                    <a:pt x="366" y="308"/>
                    <a:pt x="366" y="308"/>
                  </a:cubicBezTo>
                  <a:cubicBezTo>
                    <a:pt x="537" y="308"/>
                    <a:pt x="537" y="308"/>
                    <a:pt x="537" y="308"/>
                  </a:cubicBezTo>
                  <a:cubicBezTo>
                    <a:pt x="537" y="245"/>
                    <a:pt x="537" y="245"/>
                    <a:pt x="537" y="245"/>
                  </a:cubicBezTo>
                  <a:cubicBezTo>
                    <a:pt x="406" y="245"/>
                    <a:pt x="406" y="245"/>
                    <a:pt x="406" y="245"/>
                  </a:cubicBezTo>
                  <a:cubicBezTo>
                    <a:pt x="390" y="181"/>
                    <a:pt x="390" y="181"/>
                    <a:pt x="390" y="181"/>
                  </a:cubicBezTo>
                  <a:cubicBezTo>
                    <a:pt x="537" y="181"/>
                    <a:pt x="537" y="181"/>
                    <a:pt x="537" y="181"/>
                  </a:cubicBezTo>
                  <a:cubicBezTo>
                    <a:pt x="537" y="127"/>
                    <a:pt x="537" y="127"/>
                    <a:pt x="537" y="127"/>
                  </a:cubicBezTo>
                  <a:cubicBezTo>
                    <a:pt x="398" y="127"/>
                    <a:pt x="398" y="127"/>
                    <a:pt x="398" y="127"/>
                  </a:cubicBezTo>
                  <a:cubicBezTo>
                    <a:pt x="355" y="185"/>
                    <a:pt x="306" y="236"/>
                    <a:pt x="251" y="279"/>
                  </a:cubicBezTo>
                  <a:cubicBezTo>
                    <a:pt x="251" y="309"/>
                    <a:pt x="251" y="309"/>
                    <a:pt x="251" y="309"/>
                  </a:cubicBezTo>
                  <a:lnTo>
                    <a:pt x="257" y="309"/>
                  </a:lnTo>
                  <a:close/>
                  <a:moveTo>
                    <a:pt x="686" y="525"/>
                  </a:moveTo>
                  <a:cubicBezTo>
                    <a:pt x="686" y="481"/>
                    <a:pt x="686" y="481"/>
                    <a:pt x="686" y="481"/>
                  </a:cubicBezTo>
                  <a:cubicBezTo>
                    <a:pt x="532" y="481"/>
                    <a:pt x="532" y="481"/>
                    <a:pt x="532" y="481"/>
                  </a:cubicBezTo>
                  <a:cubicBezTo>
                    <a:pt x="532" y="525"/>
                    <a:pt x="532" y="525"/>
                    <a:pt x="532" y="525"/>
                  </a:cubicBezTo>
                  <a:lnTo>
                    <a:pt x="686" y="525"/>
                  </a:lnTo>
                  <a:close/>
                  <a:moveTo>
                    <a:pt x="686" y="636"/>
                  </a:moveTo>
                  <a:cubicBezTo>
                    <a:pt x="686" y="589"/>
                    <a:pt x="686" y="589"/>
                    <a:pt x="686" y="589"/>
                  </a:cubicBezTo>
                  <a:cubicBezTo>
                    <a:pt x="532" y="589"/>
                    <a:pt x="532" y="589"/>
                    <a:pt x="532" y="589"/>
                  </a:cubicBezTo>
                  <a:cubicBezTo>
                    <a:pt x="532" y="636"/>
                    <a:pt x="532" y="636"/>
                    <a:pt x="532" y="636"/>
                  </a:cubicBezTo>
                  <a:lnTo>
                    <a:pt x="686" y="636"/>
                  </a:lnTo>
                  <a:close/>
                </a:path>
              </a:pathLst>
            </a:custGeom>
            <a:solidFill>
              <a:srgbClr val="E50012"/>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37" name="Freeform 9"/>
            <p:cNvSpPr>
              <a:spLocks noEditPoints="1"/>
            </p:cNvSpPr>
            <p:nvPr/>
          </p:nvSpPr>
          <p:spPr bwMode="auto">
            <a:xfrm>
              <a:off x="-501" y="530"/>
              <a:ext cx="303" cy="303"/>
            </a:xfrm>
            <a:custGeom>
              <a:avLst/>
              <a:gdLst>
                <a:gd name="T0" fmla="*/ 129 w 874"/>
                <a:gd name="T1" fmla="*/ 166 h 872"/>
                <a:gd name="T2" fmla="*/ 99 w 874"/>
                <a:gd name="T3" fmla="*/ 7 h 872"/>
                <a:gd name="T4" fmla="*/ 178 w 874"/>
                <a:gd name="T5" fmla="*/ 166 h 872"/>
                <a:gd name="T6" fmla="*/ 281 w 874"/>
                <a:gd name="T7" fmla="*/ 121 h 872"/>
                <a:gd name="T8" fmla="*/ 353 w 874"/>
                <a:gd name="T9" fmla="*/ 118 h 872"/>
                <a:gd name="T10" fmla="*/ 484 w 874"/>
                <a:gd name="T11" fmla="*/ 166 h 872"/>
                <a:gd name="T12" fmla="*/ 522 w 874"/>
                <a:gd name="T13" fmla="*/ 0 h 872"/>
                <a:gd name="T14" fmla="*/ 658 w 874"/>
                <a:gd name="T15" fmla="*/ 166 h 872"/>
                <a:gd name="T16" fmla="*/ 752 w 874"/>
                <a:gd name="T17" fmla="*/ 104 h 872"/>
                <a:gd name="T18" fmla="*/ 831 w 874"/>
                <a:gd name="T19" fmla="*/ 239 h 872"/>
                <a:gd name="T20" fmla="*/ 701 w 874"/>
                <a:gd name="T21" fmla="*/ 648 h 872"/>
                <a:gd name="T22" fmla="*/ 658 w 874"/>
                <a:gd name="T23" fmla="*/ 597 h 872"/>
                <a:gd name="T24" fmla="*/ 522 w 874"/>
                <a:gd name="T25" fmla="*/ 869 h 872"/>
                <a:gd name="T26" fmla="*/ 484 w 874"/>
                <a:gd name="T27" fmla="*/ 597 h 872"/>
                <a:gd name="T28" fmla="*/ 353 w 874"/>
                <a:gd name="T29" fmla="*/ 675 h 872"/>
                <a:gd name="T30" fmla="*/ 299 w 874"/>
                <a:gd name="T31" fmla="*/ 577 h 872"/>
                <a:gd name="T32" fmla="*/ 247 w 874"/>
                <a:gd name="T33" fmla="*/ 856 h 872"/>
                <a:gd name="T34" fmla="*/ 105 w 874"/>
                <a:gd name="T35" fmla="*/ 562 h 872"/>
                <a:gd name="T36" fmla="*/ 0 w 874"/>
                <a:gd name="T37" fmla="*/ 562 h 872"/>
                <a:gd name="T38" fmla="*/ 16 w 874"/>
                <a:gd name="T39" fmla="*/ 234 h 872"/>
                <a:gd name="T40" fmla="*/ 353 w 874"/>
                <a:gd name="T41" fmla="*/ 463 h 872"/>
                <a:gd name="T42" fmla="*/ 342 w 874"/>
                <a:gd name="T43" fmla="*/ 246 h 872"/>
                <a:gd name="T44" fmla="*/ 353 w 874"/>
                <a:gd name="T45" fmla="*/ 463 h 872"/>
                <a:gd name="T46" fmla="*/ 484 w 874"/>
                <a:gd name="T47" fmla="*/ 233 h 872"/>
                <a:gd name="T48" fmla="*/ 522 w 874"/>
                <a:gd name="T49" fmla="*/ 344 h 872"/>
                <a:gd name="T50" fmla="*/ 522 w 874"/>
                <a:gd name="T51" fmla="*/ 530 h 872"/>
                <a:gd name="T52" fmla="*/ 484 w 874"/>
                <a:gd name="T53" fmla="*/ 410 h 872"/>
                <a:gd name="T54" fmla="*/ 522 w 874"/>
                <a:gd name="T55" fmla="*/ 530 h 872"/>
                <a:gd name="T56" fmla="*/ 701 w 874"/>
                <a:gd name="T57" fmla="*/ 233 h 872"/>
                <a:gd name="T58" fmla="*/ 658 w 874"/>
                <a:gd name="T59" fmla="*/ 344 h 872"/>
                <a:gd name="T60" fmla="*/ 701 w 874"/>
                <a:gd name="T61" fmla="*/ 530 h 872"/>
                <a:gd name="T62" fmla="*/ 658 w 874"/>
                <a:gd name="T63" fmla="*/ 410 h 872"/>
                <a:gd name="T64" fmla="*/ 701 w 874"/>
                <a:gd name="T65" fmla="*/ 53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4" h="872">
                  <a:moveTo>
                    <a:pt x="0" y="166"/>
                  </a:moveTo>
                  <a:cubicBezTo>
                    <a:pt x="129" y="166"/>
                    <a:pt x="129" y="166"/>
                    <a:pt x="129" y="166"/>
                  </a:cubicBezTo>
                  <a:cubicBezTo>
                    <a:pt x="101" y="136"/>
                    <a:pt x="71" y="109"/>
                    <a:pt x="38" y="84"/>
                  </a:cubicBezTo>
                  <a:cubicBezTo>
                    <a:pt x="99" y="7"/>
                    <a:pt x="99" y="7"/>
                    <a:pt x="99" y="7"/>
                  </a:cubicBezTo>
                  <a:cubicBezTo>
                    <a:pt x="161" y="30"/>
                    <a:pt x="211" y="56"/>
                    <a:pt x="249" y="85"/>
                  </a:cubicBezTo>
                  <a:cubicBezTo>
                    <a:pt x="178" y="166"/>
                    <a:pt x="178" y="166"/>
                    <a:pt x="178" y="166"/>
                  </a:cubicBezTo>
                  <a:cubicBezTo>
                    <a:pt x="196" y="166"/>
                    <a:pt x="196" y="166"/>
                    <a:pt x="196" y="166"/>
                  </a:cubicBezTo>
                  <a:cubicBezTo>
                    <a:pt x="281" y="121"/>
                    <a:pt x="281" y="121"/>
                    <a:pt x="281" y="121"/>
                  </a:cubicBezTo>
                  <a:cubicBezTo>
                    <a:pt x="353" y="183"/>
                    <a:pt x="353" y="183"/>
                    <a:pt x="353" y="183"/>
                  </a:cubicBezTo>
                  <a:cubicBezTo>
                    <a:pt x="353" y="118"/>
                    <a:pt x="353" y="118"/>
                    <a:pt x="353" y="118"/>
                  </a:cubicBezTo>
                  <a:cubicBezTo>
                    <a:pt x="484" y="133"/>
                    <a:pt x="484" y="133"/>
                    <a:pt x="484" y="133"/>
                  </a:cubicBezTo>
                  <a:cubicBezTo>
                    <a:pt x="484" y="166"/>
                    <a:pt x="484" y="166"/>
                    <a:pt x="484" y="166"/>
                  </a:cubicBezTo>
                  <a:cubicBezTo>
                    <a:pt x="522" y="166"/>
                    <a:pt x="522" y="166"/>
                    <a:pt x="522" y="166"/>
                  </a:cubicBezTo>
                  <a:cubicBezTo>
                    <a:pt x="522" y="0"/>
                    <a:pt x="522" y="0"/>
                    <a:pt x="522" y="0"/>
                  </a:cubicBezTo>
                  <a:cubicBezTo>
                    <a:pt x="658" y="16"/>
                    <a:pt x="658" y="16"/>
                    <a:pt x="658" y="16"/>
                  </a:cubicBezTo>
                  <a:cubicBezTo>
                    <a:pt x="658" y="166"/>
                    <a:pt x="658" y="166"/>
                    <a:pt x="658" y="166"/>
                  </a:cubicBezTo>
                  <a:cubicBezTo>
                    <a:pt x="687" y="166"/>
                    <a:pt x="687" y="166"/>
                    <a:pt x="687" y="166"/>
                  </a:cubicBezTo>
                  <a:cubicBezTo>
                    <a:pt x="752" y="104"/>
                    <a:pt x="752" y="104"/>
                    <a:pt x="752" y="104"/>
                  </a:cubicBezTo>
                  <a:cubicBezTo>
                    <a:pt x="874" y="199"/>
                    <a:pt x="874" y="199"/>
                    <a:pt x="874" y="199"/>
                  </a:cubicBezTo>
                  <a:cubicBezTo>
                    <a:pt x="831" y="239"/>
                    <a:pt x="831" y="239"/>
                    <a:pt x="831" y="239"/>
                  </a:cubicBezTo>
                  <a:cubicBezTo>
                    <a:pt x="831" y="632"/>
                    <a:pt x="831" y="632"/>
                    <a:pt x="831" y="632"/>
                  </a:cubicBezTo>
                  <a:cubicBezTo>
                    <a:pt x="701" y="648"/>
                    <a:pt x="701" y="648"/>
                    <a:pt x="701" y="648"/>
                  </a:cubicBezTo>
                  <a:cubicBezTo>
                    <a:pt x="701" y="597"/>
                    <a:pt x="701" y="597"/>
                    <a:pt x="701" y="597"/>
                  </a:cubicBezTo>
                  <a:cubicBezTo>
                    <a:pt x="658" y="597"/>
                    <a:pt x="658" y="597"/>
                    <a:pt x="658" y="597"/>
                  </a:cubicBezTo>
                  <a:cubicBezTo>
                    <a:pt x="658" y="851"/>
                    <a:pt x="658" y="851"/>
                    <a:pt x="658" y="851"/>
                  </a:cubicBezTo>
                  <a:cubicBezTo>
                    <a:pt x="522" y="869"/>
                    <a:pt x="522" y="869"/>
                    <a:pt x="522" y="869"/>
                  </a:cubicBezTo>
                  <a:cubicBezTo>
                    <a:pt x="522" y="597"/>
                    <a:pt x="522" y="597"/>
                    <a:pt x="522" y="597"/>
                  </a:cubicBezTo>
                  <a:cubicBezTo>
                    <a:pt x="484" y="597"/>
                    <a:pt x="484" y="597"/>
                    <a:pt x="484" y="597"/>
                  </a:cubicBezTo>
                  <a:cubicBezTo>
                    <a:pt x="484" y="659"/>
                    <a:pt x="484" y="659"/>
                    <a:pt x="484" y="659"/>
                  </a:cubicBezTo>
                  <a:cubicBezTo>
                    <a:pt x="353" y="675"/>
                    <a:pt x="353" y="675"/>
                    <a:pt x="353" y="675"/>
                  </a:cubicBezTo>
                  <a:cubicBezTo>
                    <a:pt x="353" y="510"/>
                    <a:pt x="353" y="510"/>
                    <a:pt x="353" y="510"/>
                  </a:cubicBezTo>
                  <a:cubicBezTo>
                    <a:pt x="299" y="577"/>
                    <a:pt x="299" y="577"/>
                    <a:pt x="299" y="577"/>
                  </a:cubicBezTo>
                  <a:cubicBezTo>
                    <a:pt x="286" y="556"/>
                    <a:pt x="268" y="534"/>
                    <a:pt x="247" y="512"/>
                  </a:cubicBezTo>
                  <a:cubicBezTo>
                    <a:pt x="247" y="856"/>
                    <a:pt x="247" y="856"/>
                    <a:pt x="247" y="856"/>
                  </a:cubicBezTo>
                  <a:cubicBezTo>
                    <a:pt x="105" y="872"/>
                    <a:pt x="105" y="872"/>
                    <a:pt x="105" y="872"/>
                  </a:cubicBezTo>
                  <a:cubicBezTo>
                    <a:pt x="105" y="562"/>
                    <a:pt x="105" y="562"/>
                    <a:pt x="105" y="562"/>
                  </a:cubicBezTo>
                  <a:cubicBezTo>
                    <a:pt x="84" y="578"/>
                    <a:pt x="62" y="592"/>
                    <a:pt x="40" y="605"/>
                  </a:cubicBezTo>
                  <a:cubicBezTo>
                    <a:pt x="0" y="562"/>
                    <a:pt x="0" y="562"/>
                    <a:pt x="0" y="562"/>
                  </a:cubicBezTo>
                  <a:cubicBezTo>
                    <a:pt x="80" y="460"/>
                    <a:pt x="143" y="351"/>
                    <a:pt x="188" y="234"/>
                  </a:cubicBezTo>
                  <a:cubicBezTo>
                    <a:pt x="16" y="234"/>
                    <a:pt x="16" y="234"/>
                    <a:pt x="16" y="234"/>
                  </a:cubicBezTo>
                  <a:lnTo>
                    <a:pt x="0" y="166"/>
                  </a:lnTo>
                  <a:close/>
                  <a:moveTo>
                    <a:pt x="353" y="463"/>
                  </a:moveTo>
                  <a:cubicBezTo>
                    <a:pt x="353" y="238"/>
                    <a:pt x="353" y="238"/>
                    <a:pt x="353" y="238"/>
                  </a:cubicBezTo>
                  <a:cubicBezTo>
                    <a:pt x="342" y="246"/>
                    <a:pt x="342" y="246"/>
                    <a:pt x="342" y="246"/>
                  </a:cubicBezTo>
                  <a:cubicBezTo>
                    <a:pt x="316" y="306"/>
                    <a:pt x="286" y="359"/>
                    <a:pt x="253" y="406"/>
                  </a:cubicBezTo>
                  <a:cubicBezTo>
                    <a:pt x="292" y="424"/>
                    <a:pt x="326" y="443"/>
                    <a:pt x="353" y="463"/>
                  </a:cubicBezTo>
                  <a:close/>
                  <a:moveTo>
                    <a:pt x="522" y="233"/>
                  </a:moveTo>
                  <a:cubicBezTo>
                    <a:pt x="484" y="233"/>
                    <a:pt x="484" y="233"/>
                    <a:pt x="484" y="233"/>
                  </a:cubicBezTo>
                  <a:cubicBezTo>
                    <a:pt x="484" y="344"/>
                    <a:pt x="484" y="344"/>
                    <a:pt x="484" y="344"/>
                  </a:cubicBezTo>
                  <a:cubicBezTo>
                    <a:pt x="522" y="344"/>
                    <a:pt x="522" y="344"/>
                    <a:pt x="522" y="344"/>
                  </a:cubicBezTo>
                  <a:lnTo>
                    <a:pt x="522" y="233"/>
                  </a:lnTo>
                  <a:close/>
                  <a:moveTo>
                    <a:pt x="522" y="530"/>
                  </a:moveTo>
                  <a:cubicBezTo>
                    <a:pt x="522" y="410"/>
                    <a:pt x="522" y="410"/>
                    <a:pt x="522" y="410"/>
                  </a:cubicBezTo>
                  <a:cubicBezTo>
                    <a:pt x="484" y="410"/>
                    <a:pt x="484" y="410"/>
                    <a:pt x="484" y="410"/>
                  </a:cubicBezTo>
                  <a:cubicBezTo>
                    <a:pt x="484" y="530"/>
                    <a:pt x="484" y="530"/>
                    <a:pt x="484" y="530"/>
                  </a:cubicBezTo>
                  <a:lnTo>
                    <a:pt x="522" y="530"/>
                  </a:lnTo>
                  <a:close/>
                  <a:moveTo>
                    <a:pt x="701" y="344"/>
                  </a:moveTo>
                  <a:cubicBezTo>
                    <a:pt x="701" y="233"/>
                    <a:pt x="701" y="233"/>
                    <a:pt x="701" y="233"/>
                  </a:cubicBezTo>
                  <a:cubicBezTo>
                    <a:pt x="658" y="233"/>
                    <a:pt x="658" y="233"/>
                    <a:pt x="658" y="233"/>
                  </a:cubicBezTo>
                  <a:cubicBezTo>
                    <a:pt x="658" y="344"/>
                    <a:pt x="658" y="344"/>
                    <a:pt x="658" y="344"/>
                  </a:cubicBezTo>
                  <a:lnTo>
                    <a:pt x="701" y="344"/>
                  </a:lnTo>
                  <a:close/>
                  <a:moveTo>
                    <a:pt x="701" y="530"/>
                  </a:moveTo>
                  <a:cubicBezTo>
                    <a:pt x="701" y="410"/>
                    <a:pt x="701" y="410"/>
                    <a:pt x="701" y="410"/>
                  </a:cubicBezTo>
                  <a:cubicBezTo>
                    <a:pt x="658" y="410"/>
                    <a:pt x="658" y="410"/>
                    <a:pt x="658" y="410"/>
                  </a:cubicBezTo>
                  <a:cubicBezTo>
                    <a:pt x="658" y="530"/>
                    <a:pt x="658" y="530"/>
                    <a:pt x="658" y="530"/>
                  </a:cubicBezTo>
                  <a:lnTo>
                    <a:pt x="701" y="530"/>
                  </a:lnTo>
                  <a:close/>
                </a:path>
              </a:pathLst>
            </a:custGeom>
            <a:solidFill>
              <a:srgbClr val="E50012"/>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38" name="Freeform 10"/>
            <p:cNvSpPr/>
            <p:nvPr/>
          </p:nvSpPr>
          <p:spPr bwMode="auto">
            <a:xfrm>
              <a:off x="-2619" y="914"/>
              <a:ext cx="2471" cy="591"/>
            </a:xfrm>
            <a:custGeom>
              <a:avLst/>
              <a:gdLst>
                <a:gd name="T0" fmla="*/ 5658 w 7118"/>
                <a:gd name="T1" fmla="*/ 0 h 1701"/>
                <a:gd name="T2" fmla="*/ 5205 w 7118"/>
                <a:gd name="T3" fmla="*/ 0 h 1701"/>
                <a:gd name="T4" fmla="*/ 1973 w 7118"/>
                <a:gd name="T5" fmla="*/ 0 h 1701"/>
                <a:gd name="T6" fmla="*/ 1520 w 7118"/>
                <a:gd name="T7" fmla="*/ 0 h 1701"/>
                <a:gd name="T8" fmla="*/ 958 w 7118"/>
                <a:gd name="T9" fmla="*/ 0 h 1701"/>
                <a:gd name="T10" fmla="*/ 637 w 7118"/>
                <a:gd name="T11" fmla="*/ 207 h 1701"/>
                <a:gd name="T12" fmla="*/ 52 w 7118"/>
                <a:gd name="T13" fmla="*/ 1494 h 1701"/>
                <a:gd name="T14" fmla="*/ 185 w 7118"/>
                <a:gd name="T15" fmla="*/ 1701 h 1701"/>
                <a:gd name="T16" fmla="*/ 1460 w 7118"/>
                <a:gd name="T17" fmla="*/ 1701 h 1701"/>
                <a:gd name="T18" fmla="*/ 1914 w 7118"/>
                <a:gd name="T19" fmla="*/ 1701 h 1701"/>
                <a:gd name="T20" fmla="*/ 5145 w 7118"/>
                <a:gd name="T21" fmla="*/ 1701 h 1701"/>
                <a:gd name="T22" fmla="*/ 5599 w 7118"/>
                <a:gd name="T23" fmla="*/ 1701 h 1701"/>
                <a:gd name="T24" fmla="*/ 6161 w 7118"/>
                <a:gd name="T25" fmla="*/ 1701 h 1701"/>
                <a:gd name="T26" fmla="*/ 6481 w 7118"/>
                <a:gd name="T27" fmla="*/ 1494 h 1701"/>
                <a:gd name="T28" fmla="*/ 7067 w 7118"/>
                <a:gd name="T29" fmla="*/ 207 h 1701"/>
                <a:gd name="T30" fmla="*/ 6934 w 7118"/>
                <a:gd name="T31" fmla="*/ 0 h 1701"/>
                <a:gd name="T32" fmla="*/ 5658 w 7118"/>
                <a:gd name="T33" fmla="*/ 0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18" h="1701">
                  <a:moveTo>
                    <a:pt x="5658" y="0"/>
                  </a:moveTo>
                  <a:cubicBezTo>
                    <a:pt x="5533" y="0"/>
                    <a:pt x="5329" y="0"/>
                    <a:pt x="5205" y="0"/>
                  </a:cubicBezTo>
                  <a:cubicBezTo>
                    <a:pt x="1973" y="0"/>
                    <a:pt x="1973" y="0"/>
                    <a:pt x="1973" y="0"/>
                  </a:cubicBezTo>
                  <a:cubicBezTo>
                    <a:pt x="1848" y="0"/>
                    <a:pt x="1644" y="0"/>
                    <a:pt x="1520" y="0"/>
                  </a:cubicBezTo>
                  <a:cubicBezTo>
                    <a:pt x="958" y="0"/>
                    <a:pt x="958" y="0"/>
                    <a:pt x="958" y="0"/>
                  </a:cubicBezTo>
                  <a:cubicBezTo>
                    <a:pt x="833" y="0"/>
                    <a:pt x="689" y="93"/>
                    <a:pt x="637" y="207"/>
                  </a:cubicBezTo>
                  <a:cubicBezTo>
                    <a:pt x="52" y="1494"/>
                    <a:pt x="52" y="1494"/>
                    <a:pt x="52" y="1494"/>
                  </a:cubicBezTo>
                  <a:cubicBezTo>
                    <a:pt x="0" y="1608"/>
                    <a:pt x="60" y="1701"/>
                    <a:pt x="185" y="1701"/>
                  </a:cubicBezTo>
                  <a:cubicBezTo>
                    <a:pt x="1460" y="1701"/>
                    <a:pt x="1460" y="1701"/>
                    <a:pt x="1460" y="1701"/>
                  </a:cubicBezTo>
                  <a:cubicBezTo>
                    <a:pt x="1585" y="1701"/>
                    <a:pt x="1789" y="1701"/>
                    <a:pt x="1914" y="1701"/>
                  </a:cubicBezTo>
                  <a:cubicBezTo>
                    <a:pt x="5145" y="1701"/>
                    <a:pt x="5145" y="1701"/>
                    <a:pt x="5145" y="1701"/>
                  </a:cubicBezTo>
                  <a:cubicBezTo>
                    <a:pt x="5270" y="1701"/>
                    <a:pt x="5474" y="1701"/>
                    <a:pt x="5599" y="1701"/>
                  </a:cubicBezTo>
                  <a:cubicBezTo>
                    <a:pt x="6161" y="1701"/>
                    <a:pt x="6161" y="1701"/>
                    <a:pt x="6161" y="1701"/>
                  </a:cubicBezTo>
                  <a:cubicBezTo>
                    <a:pt x="6285" y="1701"/>
                    <a:pt x="6430" y="1608"/>
                    <a:pt x="6481" y="1494"/>
                  </a:cubicBezTo>
                  <a:cubicBezTo>
                    <a:pt x="7067" y="207"/>
                    <a:pt x="7067" y="207"/>
                    <a:pt x="7067" y="207"/>
                  </a:cubicBezTo>
                  <a:cubicBezTo>
                    <a:pt x="7118" y="93"/>
                    <a:pt x="7058" y="0"/>
                    <a:pt x="6934" y="0"/>
                  </a:cubicBezTo>
                  <a:lnTo>
                    <a:pt x="5658" y="0"/>
                  </a:lnTo>
                  <a:close/>
                </a:path>
              </a:pathLst>
            </a:custGeom>
            <a:solidFill>
              <a:srgbClr val="E50012"/>
            </a:solidFill>
            <a:ln>
              <a:noFill/>
            </a:ln>
            <a:effectLst>
              <a:outerShdw blurRad="50800" dist="38100" dir="2700000" algn="tl" rotWithShape="0">
                <a:prstClr val="black">
                  <a:alpha val="40000"/>
                </a:prstClr>
              </a:outerShdw>
            </a:effectLst>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39" name="Freeform 11"/>
            <p:cNvSpPr>
              <a:spLocks noEditPoints="1"/>
            </p:cNvSpPr>
            <p:nvPr/>
          </p:nvSpPr>
          <p:spPr bwMode="auto">
            <a:xfrm>
              <a:off x="-2289" y="1121"/>
              <a:ext cx="179" cy="178"/>
            </a:xfrm>
            <a:custGeom>
              <a:avLst/>
              <a:gdLst>
                <a:gd name="T0" fmla="*/ 63 w 518"/>
                <a:gd name="T1" fmla="*/ 192 h 512"/>
                <a:gd name="T2" fmla="*/ 100 w 518"/>
                <a:gd name="T3" fmla="*/ 159 h 512"/>
                <a:gd name="T4" fmla="*/ 170 w 518"/>
                <a:gd name="T5" fmla="*/ 214 h 512"/>
                <a:gd name="T6" fmla="*/ 148 w 518"/>
                <a:gd name="T7" fmla="*/ 237 h 512"/>
                <a:gd name="T8" fmla="*/ 148 w 518"/>
                <a:gd name="T9" fmla="*/ 374 h 512"/>
                <a:gd name="T10" fmla="*/ 223 w 518"/>
                <a:gd name="T11" fmla="*/ 424 h 512"/>
                <a:gd name="T12" fmla="*/ 518 w 518"/>
                <a:gd name="T13" fmla="*/ 424 h 512"/>
                <a:gd name="T14" fmla="*/ 494 w 518"/>
                <a:gd name="T15" fmla="*/ 497 h 512"/>
                <a:gd name="T16" fmla="*/ 226 w 518"/>
                <a:gd name="T17" fmla="*/ 497 h 512"/>
                <a:gd name="T18" fmla="*/ 109 w 518"/>
                <a:gd name="T19" fmla="*/ 424 h 512"/>
                <a:gd name="T20" fmla="*/ 51 w 518"/>
                <a:gd name="T21" fmla="*/ 512 h 512"/>
                <a:gd name="T22" fmla="*/ 0 w 518"/>
                <a:gd name="T23" fmla="*/ 448 h 512"/>
                <a:gd name="T24" fmla="*/ 66 w 518"/>
                <a:gd name="T25" fmla="*/ 372 h 512"/>
                <a:gd name="T26" fmla="*/ 66 w 518"/>
                <a:gd name="T27" fmla="*/ 233 h 512"/>
                <a:gd name="T28" fmla="*/ 15 w 518"/>
                <a:gd name="T29" fmla="*/ 233 h 512"/>
                <a:gd name="T30" fmla="*/ 4 w 518"/>
                <a:gd name="T31" fmla="*/ 192 h 512"/>
                <a:gd name="T32" fmla="*/ 63 w 518"/>
                <a:gd name="T33" fmla="*/ 192 h 512"/>
                <a:gd name="T34" fmla="*/ 69 w 518"/>
                <a:gd name="T35" fmla="*/ 10 h 512"/>
                <a:gd name="T36" fmla="*/ 158 w 518"/>
                <a:gd name="T37" fmla="*/ 77 h 512"/>
                <a:gd name="T38" fmla="*/ 103 w 518"/>
                <a:gd name="T39" fmla="*/ 133 h 512"/>
                <a:gd name="T40" fmla="*/ 36 w 518"/>
                <a:gd name="T41" fmla="*/ 41 h 512"/>
                <a:gd name="T42" fmla="*/ 69 w 518"/>
                <a:gd name="T43" fmla="*/ 10 h 512"/>
                <a:gd name="T44" fmla="*/ 186 w 518"/>
                <a:gd name="T45" fmla="*/ 36 h 512"/>
                <a:gd name="T46" fmla="*/ 264 w 518"/>
                <a:gd name="T47" fmla="*/ 45 h 512"/>
                <a:gd name="T48" fmla="*/ 264 w 518"/>
                <a:gd name="T49" fmla="*/ 62 h 512"/>
                <a:gd name="T50" fmla="*/ 287 w 518"/>
                <a:gd name="T51" fmla="*/ 0 h 512"/>
                <a:gd name="T52" fmla="*/ 371 w 518"/>
                <a:gd name="T53" fmla="*/ 17 h 512"/>
                <a:gd name="T54" fmla="*/ 327 w 518"/>
                <a:gd name="T55" fmla="*/ 63 h 512"/>
                <a:gd name="T56" fmla="*/ 395 w 518"/>
                <a:gd name="T57" fmla="*/ 63 h 512"/>
                <a:gd name="T58" fmla="*/ 430 w 518"/>
                <a:gd name="T59" fmla="*/ 30 h 512"/>
                <a:gd name="T60" fmla="*/ 498 w 518"/>
                <a:gd name="T61" fmla="*/ 82 h 512"/>
                <a:gd name="T62" fmla="*/ 475 w 518"/>
                <a:gd name="T63" fmla="*/ 105 h 512"/>
                <a:gd name="T64" fmla="*/ 475 w 518"/>
                <a:gd name="T65" fmla="*/ 213 h 512"/>
                <a:gd name="T66" fmla="*/ 452 w 518"/>
                <a:gd name="T67" fmla="*/ 216 h 512"/>
                <a:gd name="T68" fmla="*/ 507 w 518"/>
                <a:gd name="T69" fmla="*/ 259 h 512"/>
                <a:gd name="T70" fmla="*/ 486 w 518"/>
                <a:gd name="T71" fmla="*/ 282 h 512"/>
                <a:gd name="T72" fmla="*/ 486 w 518"/>
                <a:gd name="T73" fmla="*/ 403 h 512"/>
                <a:gd name="T74" fmla="*/ 409 w 518"/>
                <a:gd name="T75" fmla="*/ 413 h 512"/>
                <a:gd name="T76" fmla="*/ 409 w 518"/>
                <a:gd name="T77" fmla="*/ 383 h 512"/>
                <a:gd name="T78" fmla="*/ 264 w 518"/>
                <a:gd name="T79" fmla="*/ 383 h 512"/>
                <a:gd name="T80" fmla="*/ 264 w 518"/>
                <a:gd name="T81" fmla="*/ 404 h 512"/>
                <a:gd name="T82" fmla="*/ 186 w 518"/>
                <a:gd name="T83" fmla="*/ 415 h 512"/>
                <a:gd name="T84" fmla="*/ 186 w 518"/>
                <a:gd name="T85" fmla="*/ 36 h 512"/>
                <a:gd name="T86" fmla="*/ 399 w 518"/>
                <a:gd name="T87" fmla="*/ 162 h 512"/>
                <a:gd name="T88" fmla="*/ 399 w 518"/>
                <a:gd name="T89" fmla="*/ 104 h 512"/>
                <a:gd name="T90" fmla="*/ 264 w 518"/>
                <a:gd name="T91" fmla="*/ 104 h 512"/>
                <a:gd name="T92" fmla="*/ 264 w 518"/>
                <a:gd name="T93" fmla="*/ 162 h 512"/>
                <a:gd name="T94" fmla="*/ 399 w 518"/>
                <a:gd name="T95" fmla="*/ 162 h 512"/>
                <a:gd name="T96" fmla="*/ 426 w 518"/>
                <a:gd name="T97" fmla="*/ 219 h 512"/>
                <a:gd name="T98" fmla="*/ 399 w 518"/>
                <a:gd name="T99" fmla="*/ 222 h 512"/>
                <a:gd name="T100" fmla="*/ 399 w 518"/>
                <a:gd name="T101" fmla="*/ 201 h 512"/>
                <a:gd name="T102" fmla="*/ 264 w 518"/>
                <a:gd name="T103" fmla="*/ 201 h 512"/>
                <a:gd name="T104" fmla="*/ 264 w 518"/>
                <a:gd name="T105" fmla="*/ 239 h 512"/>
                <a:gd name="T106" fmla="*/ 404 w 518"/>
                <a:gd name="T107" fmla="*/ 239 h 512"/>
                <a:gd name="T108" fmla="*/ 426 w 518"/>
                <a:gd name="T109" fmla="*/ 219 h 512"/>
                <a:gd name="T110" fmla="*/ 409 w 518"/>
                <a:gd name="T111" fmla="*/ 342 h 512"/>
                <a:gd name="T112" fmla="*/ 409 w 518"/>
                <a:gd name="T113" fmla="*/ 279 h 512"/>
                <a:gd name="T114" fmla="*/ 264 w 518"/>
                <a:gd name="T115" fmla="*/ 279 h 512"/>
                <a:gd name="T116" fmla="*/ 264 w 518"/>
                <a:gd name="T117" fmla="*/ 342 h 512"/>
                <a:gd name="T118" fmla="*/ 409 w 518"/>
                <a:gd name="T119" fmla="*/ 34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8" h="512">
                  <a:moveTo>
                    <a:pt x="63" y="192"/>
                  </a:moveTo>
                  <a:cubicBezTo>
                    <a:pt x="100" y="159"/>
                    <a:pt x="100" y="159"/>
                    <a:pt x="100" y="159"/>
                  </a:cubicBezTo>
                  <a:cubicBezTo>
                    <a:pt x="170" y="214"/>
                    <a:pt x="170" y="214"/>
                    <a:pt x="170" y="214"/>
                  </a:cubicBezTo>
                  <a:cubicBezTo>
                    <a:pt x="148" y="237"/>
                    <a:pt x="148" y="237"/>
                    <a:pt x="148" y="237"/>
                  </a:cubicBezTo>
                  <a:cubicBezTo>
                    <a:pt x="148" y="374"/>
                    <a:pt x="148" y="374"/>
                    <a:pt x="148" y="374"/>
                  </a:cubicBezTo>
                  <a:cubicBezTo>
                    <a:pt x="153" y="407"/>
                    <a:pt x="178" y="424"/>
                    <a:pt x="223" y="424"/>
                  </a:cubicBezTo>
                  <a:cubicBezTo>
                    <a:pt x="518" y="424"/>
                    <a:pt x="518" y="424"/>
                    <a:pt x="518" y="424"/>
                  </a:cubicBezTo>
                  <a:cubicBezTo>
                    <a:pt x="494" y="497"/>
                    <a:pt x="494" y="497"/>
                    <a:pt x="494" y="497"/>
                  </a:cubicBezTo>
                  <a:cubicBezTo>
                    <a:pt x="226" y="497"/>
                    <a:pt x="226" y="497"/>
                    <a:pt x="226" y="497"/>
                  </a:cubicBezTo>
                  <a:cubicBezTo>
                    <a:pt x="175" y="497"/>
                    <a:pt x="136" y="473"/>
                    <a:pt x="109" y="424"/>
                  </a:cubicBezTo>
                  <a:cubicBezTo>
                    <a:pt x="101" y="445"/>
                    <a:pt x="81" y="474"/>
                    <a:pt x="51" y="512"/>
                  </a:cubicBezTo>
                  <a:cubicBezTo>
                    <a:pt x="0" y="448"/>
                    <a:pt x="0" y="448"/>
                    <a:pt x="0" y="448"/>
                  </a:cubicBezTo>
                  <a:cubicBezTo>
                    <a:pt x="44" y="410"/>
                    <a:pt x="66" y="384"/>
                    <a:pt x="66" y="372"/>
                  </a:cubicBezTo>
                  <a:cubicBezTo>
                    <a:pt x="66" y="233"/>
                    <a:pt x="66" y="233"/>
                    <a:pt x="66" y="233"/>
                  </a:cubicBezTo>
                  <a:cubicBezTo>
                    <a:pt x="15" y="233"/>
                    <a:pt x="15" y="233"/>
                    <a:pt x="15" y="233"/>
                  </a:cubicBezTo>
                  <a:cubicBezTo>
                    <a:pt x="4" y="192"/>
                    <a:pt x="4" y="192"/>
                    <a:pt x="4" y="192"/>
                  </a:cubicBezTo>
                  <a:lnTo>
                    <a:pt x="63" y="192"/>
                  </a:lnTo>
                  <a:close/>
                  <a:moveTo>
                    <a:pt x="69" y="10"/>
                  </a:moveTo>
                  <a:cubicBezTo>
                    <a:pt x="107" y="32"/>
                    <a:pt x="136" y="55"/>
                    <a:pt x="158" y="77"/>
                  </a:cubicBezTo>
                  <a:cubicBezTo>
                    <a:pt x="103" y="133"/>
                    <a:pt x="103" y="133"/>
                    <a:pt x="103" y="133"/>
                  </a:cubicBezTo>
                  <a:cubicBezTo>
                    <a:pt x="82" y="96"/>
                    <a:pt x="59" y="65"/>
                    <a:pt x="36" y="41"/>
                  </a:cubicBezTo>
                  <a:lnTo>
                    <a:pt x="69" y="10"/>
                  </a:lnTo>
                  <a:close/>
                  <a:moveTo>
                    <a:pt x="186" y="36"/>
                  </a:moveTo>
                  <a:cubicBezTo>
                    <a:pt x="264" y="45"/>
                    <a:pt x="264" y="45"/>
                    <a:pt x="264" y="45"/>
                  </a:cubicBezTo>
                  <a:cubicBezTo>
                    <a:pt x="264" y="62"/>
                    <a:pt x="264" y="62"/>
                    <a:pt x="264" y="62"/>
                  </a:cubicBezTo>
                  <a:cubicBezTo>
                    <a:pt x="273" y="43"/>
                    <a:pt x="281" y="22"/>
                    <a:pt x="287" y="0"/>
                  </a:cubicBezTo>
                  <a:cubicBezTo>
                    <a:pt x="371" y="17"/>
                    <a:pt x="371" y="17"/>
                    <a:pt x="371" y="17"/>
                  </a:cubicBezTo>
                  <a:cubicBezTo>
                    <a:pt x="356" y="34"/>
                    <a:pt x="342" y="49"/>
                    <a:pt x="327" y="63"/>
                  </a:cubicBezTo>
                  <a:cubicBezTo>
                    <a:pt x="395" y="63"/>
                    <a:pt x="395" y="63"/>
                    <a:pt x="395" y="63"/>
                  </a:cubicBezTo>
                  <a:cubicBezTo>
                    <a:pt x="430" y="30"/>
                    <a:pt x="430" y="30"/>
                    <a:pt x="430" y="30"/>
                  </a:cubicBezTo>
                  <a:cubicBezTo>
                    <a:pt x="498" y="82"/>
                    <a:pt x="498" y="82"/>
                    <a:pt x="498" y="82"/>
                  </a:cubicBezTo>
                  <a:cubicBezTo>
                    <a:pt x="475" y="105"/>
                    <a:pt x="475" y="105"/>
                    <a:pt x="475" y="105"/>
                  </a:cubicBezTo>
                  <a:cubicBezTo>
                    <a:pt x="475" y="213"/>
                    <a:pt x="475" y="213"/>
                    <a:pt x="475" y="213"/>
                  </a:cubicBezTo>
                  <a:cubicBezTo>
                    <a:pt x="452" y="216"/>
                    <a:pt x="452" y="216"/>
                    <a:pt x="452" y="216"/>
                  </a:cubicBezTo>
                  <a:cubicBezTo>
                    <a:pt x="507" y="259"/>
                    <a:pt x="507" y="259"/>
                    <a:pt x="507" y="259"/>
                  </a:cubicBezTo>
                  <a:cubicBezTo>
                    <a:pt x="486" y="282"/>
                    <a:pt x="486" y="282"/>
                    <a:pt x="486" y="282"/>
                  </a:cubicBezTo>
                  <a:cubicBezTo>
                    <a:pt x="486" y="403"/>
                    <a:pt x="486" y="403"/>
                    <a:pt x="486" y="403"/>
                  </a:cubicBezTo>
                  <a:cubicBezTo>
                    <a:pt x="409" y="413"/>
                    <a:pt x="409" y="413"/>
                    <a:pt x="409" y="413"/>
                  </a:cubicBezTo>
                  <a:cubicBezTo>
                    <a:pt x="409" y="383"/>
                    <a:pt x="409" y="383"/>
                    <a:pt x="409" y="383"/>
                  </a:cubicBezTo>
                  <a:cubicBezTo>
                    <a:pt x="264" y="383"/>
                    <a:pt x="264" y="383"/>
                    <a:pt x="264" y="383"/>
                  </a:cubicBezTo>
                  <a:cubicBezTo>
                    <a:pt x="264" y="404"/>
                    <a:pt x="264" y="404"/>
                    <a:pt x="264" y="404"/>
                  </a:cubicBezTo>
                  <a:cubicBezTo>
                    <a:pt x="186" y="415"/>
                    <a:pt x="186" y="415"/>
                    <a:pt x="186" y="415"/>
                  </a:cubicBezTo>
                  <a:lnTo>
                    <a:pt x="186" y="36"/>
                  </a:lnTo>
                  <a:close/>
                  <a:moveTo>
                    <a:pt x="399" y="162"/>
                  </a:moveTo>
                  <a:cubicBezTo>
                    <a:pt x="399" y="104"/>
                    <a:pt x="399" y="104"/>
                    <a:pt x="399" y="104"/>
                  </a:cubicBezTo>
                  <a:cubicBezTo>
                    <a:pt x="264" y="104"/>
                    <a:pt x="264" y="104"/>
                    <a:pt x="264" y="104"/>
                  </a:cubicBezTo>
                  <a:cubicBezTo>
                    <a:pt x="264" y="162"/>
                    <a:pt x="264" y="162"/>
                    <a:pt x="264" y="162"/>
                  </a:cubicBezTo>
                  <a:lnTo>
                    <a:pt x="399" y="162"/>
                  </a:lnTo>
                  <a:close/>
                  <a:moveTo>
                    <a:pt x="426" y="219"/>
                  </a:moveTo>
                  <a:cubicBezTo>
                    <a:pt x="399" y="222"/>
                    <a:pt x="399" y="222"/>
                    <a:pt x="399" y="222"/>
                  </a:cubicBezTo>
                  <a:cubicBezTo>
                    <a:pt x="399" y="201"/>
                    <a:pt x="399" y="201"/>
                    <a:pt x="399" y="201"/>
                  </a:cubicBezTo>
                  <a:cubicBezTo>
                    <a:pt x="264" y="201"/>
                    <a:pt x="264" y="201"/>
                    <a:pt x="264" y="201"/>
                  </a:cubicBezTo>
                  <a:cubicBezTo>
                    <a:pt x="264" y="239"/>
                    <a:pt x="264" y="239"/>
                    <a:pt x="264" y="239"/>
                  </a:cubicBezTo>
                  <a:cubicBezTo>
                    <a:pt x="404" y="239"/>
                    <a:pt x="404" y="239"/>
                    <a:pt x="404" y="239"/>
                  </a:cubicBezTo>
                  <a:lnTo>
                    <a:pt x="426" y="219"/>
                  </a:lnTo>
                  <a:close/>
                  <a:moveTo>
                    <a:pt x="409" y="342"/>
                  </a:moveTo>
                  <a:cubicBezTo>
                    <a:pt x="409" y="279"/>
                    <a:pt x="409" y="279"/>
                    <a:pt x="409" y="279"/>
                  </a:cubicBezTo>
                  <a:cubicBezTo>
                    <a:pt x="264" y="279"/>
                    <a:pt x="264" y="279"/>
                    <a:pt x="264" y="279"/>
                  </a:cubicBezTo>
                  <a:cubicBezTo>
                    <a:pt x="264" y="342"/>
                    <a:pt x="264" y="342"/>
                    <a:pt x="264" y="342"/>
                  </a:cubicBezTo>
                  <a:lnTo>
                    <a:pt x="409" y="342"/>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40" name="Freeform 12"/>
            <p:cNvSpPr>
              <a:spLocks noEditPoints="1"/>
            </p:cNvSpPr>
            <p:nvPr/>
          </p:nvSpPr>
          <p:spPr bwMode="auto">
            <a:xfrm>
              <a:off x="-2081" y="1122"/>
              <a:ext cx="179" cy="176"/>
            </a:xfrm>
            <a:custGeom>
              <a:avLst/>
              <a:gdLst>
                <a:gd name="T0" fmla="*/ 432 w 516"/>
                <a:gd name="T1" fmla="*/ 88 h 506"/>
                <a:gd name="T2" fmla="*/ 464 w 516"/>
                <a:gd name="T3" fmla="*/ 59 h 506"/>
                <a:gd name="T4" fmla="*/ 516 w 516"/>
                <a:gd name="T5" fmla="*/ 106 h 506"/>
                <a:gd name="T6" fmla="*/ 492 w 516"/>
                <a:gd name="T7" fmla="*/ 130 h 506"/>
                <a:gd name="T8" fmla="*/ 301 w 516"/>
                <a:gd name="T9" fmla="*/ 130 h 506"/>
                <a:gd name="T10" fmla="*/ 301 w 516"/>
                <a:gd name="T11" fmla="*/ 183 h 506"/>
                <a:gd name="T12" fmla="*/ 343 w 516"/>
                <a:gd name="T13" fmla="*/ 237 h 506"/>
                <a:gd name="T14" fmla="*/ 422 w 516"/>
                <a:gd name="T15" fmla="*/ 145 h 506"/>
                <a:gd name="T16" fmla="*/ 502 w 516"/>
                <a:gd name="T17" fmla="*/ 199 h 506"/>
                <a:gd name="T18" fmla="*/ 385 w 516"/>
                <a:gd name="T19" fmla="*/ 278 h 506"/>
                <a:gd name="T20" fmla="*/ 398 w 516"/>
                <a:gd name="T21" fmla="*/ 289 h 506"/>
                <a:gd name="T22" fmla="*/ 512 w 516"/>
                <a:gd name="T23" fmla="*/ 367 h 506"/>
                <a:gd name="T24" fmla="*/ 446 w 516"/>
                <a:gd name="T25" fmla="*/ 455 h 506"/>
                <a:gd name="T26" fmla="*/ 301 w 516"/>
                <a:gd name="T27" fmla="*/ 285 h 506"/>
                <a:gd name="T28" fmla="*/ 301 w 516"/>
                <a:gd name="T29" fmla="*/ 430 h 506"/>
                <a:gd name="T30" fmla="*/ 231 w 516"/>
                <a:gd name="T31" fmla="*/ 506 h 506"/>
                <a:gd name="T32" fmla="*/ 191 w 516"/>
                <a:gd name="T33" fmla="*/ 506 h 506"/>
                <a:gd name="T34" fmla="*/ 131 w 516"/>
                <a:gd name="T35" fmla="*/ 450 h 506"/>
                <a:gd name="T36" fmla="*/ 134 w 516"/>
                <a:gd name="T37" fmla="*/ 411 h 506"/>
                <a:gd name="T38" fmla="*/ 192 w 516"/>
                <a:gd name="T39" fmla="*/ 416 h 506"/>
                <a:gd name="T40" fmla="*/ 209 w 516"/>
                <a:gd name="T41" fmla="*/ 400 h 506"/>
                <a:gd name="T42" fmla="*/ 209 w 516"/>
                <a:gd name="T43" fmla="*/ 317 h 506"/>
                <a:gd name="T44" fmla="*/ 49 w 516"/>
                <a:gd name="T45" fmla="*/ 445 h 506"/>
                <a:gd name="T46" fmla="*/ 0 w 516"/>
                <a:gd name="T47" fmla="*/ 361 h 506"/>
                <a:gd name="T48" fmla="*/ 209 w 516"/>
                <a:gd name="T49" fmla="*/ 249 h 506"/>
                <a:gd name="T50" fmla="*/ 209 w 516"/>
                <a:gd name="T51" fmla="*/ 130 h 506"/>
                <a:gd name="T52" fmla="*/ 10 w 516"/>
                <a:gd name="T53" fmla="*/ 130 h 506"/>
                <a:gd name="T54" fmla="*/ 0 w 516"/>
                <a:gd name="T55" fmla="*/ 88 h 506"/>
                <a:gd name="T56" fmla="*/ 209 w 516"/>
                <a:gd name="T57" fmla="*/ 88 h 506"/>
                <a:gd name="T58" fmla="*/ 209 w 516"/>
                <a:gd name="T59" fmla="*/ 0 h 506"/>
                <a:gd name="T60" fmla="*/ 301 w 516"/>
                <a:gd name="T61" fmla="*/ 12 h 506"/>
                <a:gd name="T62" fmla="*/ 301 w 516"/>
                <a:gd name="T63" fmla="*/ 88 h 506"/>
                <a:gd name="T64" fmla="*/ 373 w 516"/>
                <a:gd name="T65" fmla="*/ 88 h 506"/>
                <a:gd name="T66" fmla="*/ 316 w 516"/>
                <a:gd name="T67" fmla="*/ 27 h 506"/>
                <a:gd name="T68" fmla="*/ 345 w 516"/>
                <a:gd name="T69" fmla="*/ 2 h 506"/>
                <a:gd name="T70" fmla="*/ 441 w 516"/>
                <a:gd name="T71" fmla="*/ 44 h 506"/>
                <a:gd name="T72" fmla="*/ 395 w 516"/>
                <a:gd name="T73" fmla="*/ 88 h 506"/>
                <a:gd name="T74" fmla="*/ 432 w 516"/>
                <a:gd name="T75" fmla="*/ 88 h 506"/>
                <a:gd name="T76" fmla="*/ 59 w 516"/>
                <a:gd name="T77" fmla="*/ 151 h 506"/>
                <a:gd name="T78" fmla="*/ 174 w 516"/>
                <a:gd name="T79" fmla="*/ 225 h 506"/>
                <a:gd name="T80" fmla="*/ 107 w 516"/>
                <a:gd name="T81" fmla="*/ 294 h 506"/>
                <a:gd name="T82" fmla="*/ 27 w 516"/>
                <a:gd name="T83" fmla="*/ 180 h 506"/>
                <a:gd name="T84" fmla="*/ 59 w 516"/>
                <a:gd name="T85" fmla="*/ 15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6" h="506">
                  <a:moveTo>
                    <a:pt x="432" y="88"/>
                  </a:moveTo>
                  <a:cubicBezTo>
                    <a:pt x="464" y="59"/>
                    <a:pt x="464" y="59"/>
                    <a:pt x="464" y="59"/>
                  </a:cubicBezTo>
                  <a:cubicBezTo>
                    <a:pt x="516" y="106"/>
                    <a:pt x="516" y="106"/>
                    <a:pt x="516" y="106"/>
                  </a:cubicBezTo>
                  <a:cubicBezTo>
                    <a:pt x="492" y="130"/>
                    <a:pt x="492" y="130"/>
                    <a:pt x="492" y="130"/>
                  </a:cubicBezTo>
                  <a:cubicBezTo>
                    <a:pt x="301" y="130"/>
                    <a:pt x="301" y="130"/>
                    <a:pt x="301" y="130"/>
                  </a:cubicBezTo>
                  <a:cubicBezTo>
                    <a:pt x="301" y="183"/>
                    <a:pt x="301" y="183"/>
                    <a:pt x="301" y="183"/>
                  </a:cubicBezTo>
                  <a:cubicBezTo>
                    <a:pt x="314" y="202"/>
                    <a:pt x="328" y="220"/>
                    <a:pt x="343" y="237"/>
                  </a:cubicBezTo>
                  <a:cubicBezTo>
                    <a:pt x="377" y="209"/>
                    <a:pt x="403" y="178"/>
                    <a:pt x="422" y="145"/>
                  </a:cubicBezTo>
                  <a:cubicBezTo>
                    <a:pt x="502" y="199"/>
                    <a:pt x="502" y="199"/>
                    <a:pt x="502" y="199"/>
                  </a:cubicBezTo>
                  <a:cubicBezTo>
                    <a:pt x="469" y="231"/>
                    <a:pt x="430" y="257"/>
                    <a:pt x="385" y="278"/>
                  </a:cubicBezTo>
                  <a:cubicBezTo>
                    <a:pt x="389" y="282"/>
                    <a:pt x="394" y="285"/>
                    <a:pt x="398" y="289"/>
                  </a:cubicBezTo>
                  <a:cubicBezTo>
                    <a:pt x="437" y="321"/>
                    <a:pt x="475" y="347"/>
                    <a:pt x="512" y="367"/>
                  </a:cubicBezTo>
                  <a:cubicBezTo>
                    <a:pt x="446" y="455"/>
                    <a:pt x="446" y="455"/>
                    <a:pt x="446" y="455"/>
                  </a:cubicBezTo>
                  <a:cubicBezTo>
                    <a:pt x="383" y="400"/>
                    <a:pt x="334" y="343"/>
                    <a:pt x="301" y="285"/>
                  </a:cubicBezTo>
                  <a:cubicBezTo>
                    <a:pt x="301" y="430"/>
                    <a:pt x="301" y="430"/>
                    <a:pt x="301" y="430"/>
                  </a:cubicBezTo>
                  <a:cubicBezTo>
                    <a:pt x="301" y="480"/>
                    <a:pt x="278" y="506"/>
                    <a:pt x="231" y="506"/>
                  </a:cubicBezTo>
                  <a:cubicBezTo>
                    <a:pt x="191" y="506"/>
                    <a:pt x="191" y="506"/>
                    <a:pt x="191" y="506"/>
                  </a:cubicBezTo>
                  <a:cubicBezTo>
                    <a:pt x="191" y="470"/>
                    <a:pt x="171" y="452"/>
                    <a:pt x="131" y="450"/>
                  </a:cubicBezTo>
                  <a:cubicBezTo>
                    <a:pt x="134" y="411"/>
                    <a:pt x="134" y="411"/>
                    <a:pt x="134" y="411"/>
                  </a:cubicBezTo>
                  <a:cubicBezTo>
                    <a:pt x="155" y="415"/>
                    <a:pt x="175" y="416"/>
                    <a:pt x="192" y="416"/>
                  </a:cubicBezTo>
                  <a:cubicBezTo>
                    <a:pt x="203" y="416"/>
                    <a:pt x="209" y="411"/>
                    <a:pt x="209" y="400"/>
                  </a:cubicBezTo>
                  <a:cubicBezTo>
                    <a:pt x="209" y="317"/>
                    <a:pt x="209" y="317"/>
                    <a:pt x="209" y="317"/>
                  </a:cubicBezTo>
                  <a:cubicBezTo>
                    <a:pt x="165" y="356"/>
                    <a:pt x="112" y="399"/>
                    <a:pt x="49" y="445"/>
                  </a:cubicBezTo>
                  <a:cubicBezTo>
                    <a:pt x="0" y="361"/>
                    <a:pt x="0" y="361"/>
                    <a:pt x="0" y="361"/>
                  </a:cubicBezTo>
                  <a:cubicBezTo>
                    <a:pt x="88" y="325"/>
                    <a:pt x="157" y="287"/>
                    <a:pt x="209" y="249"/>
                  </a:cubicBezTo>
                  <a:cubicBezTo>
                    <a:pt x="209" y="130"/>
                    <a:pt x="209" y="130"/>
                    <a:pt x="209" y="130"/>
                  </a:cubicBezTo>
                  <a:cubicBezTo>
                    <a:pt x="10" y="130"/>
                    <a:pt x="10" y="130"/>
                    <a:pt x="10" y="130"/>
                  </a:cubicBezTo>
                  <a:cubicBezTo>
                    <a:pt x="0" y="88"/>
                    <a:pt x="0" y="88"/>
                    <a:pt x="0" y="88"/>
                  </a:cubicBezTo>
                  <a:cubicBezTo>
                    <a:pt x="209" y="88"/>
                    <a:pt x="209" y="88"/>
                    <a:pt x="209" y="88"/>
                  </a:cubicBezTo>
                  <a:cubicBezTo>
                    <a:pt x="209" y="0"/>
                    <a:pt x="209" y="0"/>
                    <a:pt x="209" y="0"/>
                  </a:cubicBezTo>
                  <a:cubicBezTo>
                    <a:pt x="301" y="12"/>
                    <a:pt x="301" y="12"/>
                    <a:pt x="301" y="12"/>
                  </a:cubicBezTo>
                  <a:cubicBezTo>
                    <a:pt x="301" y="88"/>
                    <a:pt x="301" y="88"/>
                    <a:pt x="301" y="88"/>
                  </a:cubicBezTo>
                  <a:cubicBezTo>
                    <a:pt x="373" y="88"/>
                    <a:pt x="373" y="88"/>
                    <a:pt x="373" y="88"/>
                  </a:cubicBezTo>
                  <a:cubicBezTo>
                    <a:pt x="359" y="69"/>
                    <a:pt x="340" y="49"/>
                    <a:pt x="316" y="27"/>
                  </a:cubicBezTo>
                  <a:cubicBezTo>
                    <a:pt x="345" y="2"/>
                    <a:pt x="345" y="2"/>
                    <a:pt x="345" y="2"/>
                  </a:cubicBezTo>
                  <a:cubicBezTo>
                    <a:pt x="373" y="8"/>
                    <a:pt x="405" y="22"/>
                    <a:pt x="441" y="44"/>
                  </a:cubicBezTo>
                  <a:cubicBezTo>
                    <a:pt x="395" y="88"/>
                    <a:pt x="395" y="88"/>
                    <a:pt x="395" y="88"/>
                  </a:cubicBezTo>
                  <a:lnTo>
                    <a:pt x="432" y="88"/>
                  </a:lnTo>
                  <a:close/>
                  <a:moveTo>
                    <a:pt x="59" y="151"/>
                  </a:moveTo>
                  <a:cubicBezTo>
                    <a:pt x="107" y="175"/>
                    <a:pt x="146" y="200"/>
                    <a:pt x="174" y="225"/>
                  </a:cubicBezTo>
                  <a:cubicBezTo>
                    <a:pt x="107" y="294"/>
                    <a:pt x="107" y="294"/>
                    <a:pt x="107" y="294"/>
                  </a:cubicBezTo>
                  <a:cubicBezTo>
                    <a:pt x="82" y="247"/>
                    <a:pt x="55" y="209"/>
                    <a:pt x="27" y="180"/>
                  </a:cubicBezTo>
                  <a:lnTo>
                    <a:pt x="59" y="151"/>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41" name="Freeform 13"/>
            <p:cNvSpPr>
              <a:spLocks noEditPoints="1"/>
            </p:cNvSpPr>
            <p:nvPr/>
          </p:nvSpPr>
          <p:spPr bwMode="auto">
            <a:xfrm>
              <a:off x="-1872" y="1122"/>
              <a:ext cx="175" cy="176"/>
            </a:xfrm>
            <a:custGeom>
              <a:avLst/>
              <a:gdLst>
                <a:gd name="T0" fmla="*/ 14 w 175"/>
                <a:gd name="T1" fmla="*/ 37 h 176"/>
                <a:gd name="T2" fmla="*/ 44 w 175"/>
                <a:gd name="T3" fmla="*/ 40 h 176"/>
                <a:gd name="T4" fmla="*/ 44 w 175"/>
                <a:gd name="T5" fmla="*/ 45 h 176"/>
                <a:gd name="T6" fmla="*/ 66 w 175"/>
                <a:gd name="T7" fmla="*/ 45 h 176"/>
                <a:gd name="T8" fmla="*/ 66 w 175"/>
                <a:gd name="T9" fmla="*/ 0 h 176"/>
                <a:gd name="T10" fmla="*/ 97 w 175"/>
                <a:gd name="T11" fmla="*/ 5 h 176"/>
                <a:gd name="T12" fmla="*/ 97 w 175"/>
                <a:gd name="T13" fmla="*/ 19 h 176"/>
                <a:gd name="T14" fmla="*/ 141 w 175"/>
                <a:gd name="T15" fmla="*/ 19 h 176"/>
                <a:gd name="T16" fmla="*/ 152 w 175"/>
                <a:gd name="T17" fmla="*/ 9 h 176"/>
                <a:gd name="T18" fmla="*/ 170 w 175"/>
                <a:gd name="T19" fmla="*/ 25 h 176"/>
                <a:gd name="T20" fmla="*/ 162 w 175"/>
                <a:gd name="T21" fmla="*/ 32 h 176"/>
                <a:gd name="T22" fmla="*/ 97 w 175"/>
                <a:gd name="T23" fmla="*/ 32 h 176"/>
                <a:gd name="T24" fmla="*/ 97 w 175"/>
                <a:gd name="T25" fmla="*/ 45 h 176"/>
                <a:gd name="T26" fmla="*/ 129 w 175"/>
                <a:gd name="T27" fmla="*/ 45 h 176"/>
                <a:gd name="T28" fmla="*/ 139 w 175"/>
                <a:gd name="T29" fmla="*/ 36 h 176"/>
                <a:gd name="T30" fmla="*/ 166 w 175"/>
                <a:gd name="T31" fmla="*/ 57 h 176"/>
                <a:gd name="T32" fmla="*/ 159 w 175"/>
                <a:gd name="T33" fmla="*/ 63 h 176"/>
                <a:gd name="T34" fmla="*/ 159 w 175"/>
                <a:gd name="T35" fmla="*/ 115 h 176"/>
                <a:gd name="T36" fmla="*/ 128 w 175"/>
                <a:gd name="T37" fmla="*/ 121 h 176"/>
                <a:gd name="T38" fmla="*/ 128 w 175"/>
                <a:gd name="T39" fmla="*/ 111 h 176"/>
                <a:gd name="T40" fmla="*/ 103 w 175"/>
                <a:gd name="T41" fmla="*/ 111 h 176"/>
                <a:gd name="T42" fmla="*/ 103 w 175"/>
                <a:gd name="T43" fmla="*/ 128 h 176"/>
                <a:gd name="T44" fmla="*/ 146 w 175"/>
                <a:gd name="T45" fmla="*/ 128 h 176"/>
                <a:gd name="T46" fmla="*/ 157 w 175"/>
                <a:gd name="T47" fmla="*/ 118 h 176"/>
                <a:gd name="T48" fmla="*/ 175 w 175"/>
                <a:gd name="T49" fmla="*/ 134 h 176"/>
                <a:gd name="T50" fmla="*/ 166 w 175"/>
                <a:gd name="T51" fmla="*/ 142 h 176"/>
                <a:gd name="T52" fmla="*/ 103 w 175"/>
                <a:gd name="T53" fmla="*/ 142 h 176"/>
                <a:gd name="T54" fmla="*/ 103 w 175"/>
                <a:gd name="T55" fmla="*/ 173 h 176"/>
                <a:gd name="T56" fmla="*/ 71 w 175"/>
                <a:gd name="T57" fmla="*/ 176 h 176"/>
                <a:gd name="T58" fmla="*/ 71 w 175"/>
                <a:gd name="T59" fmla="*/ 142 h 176"/>
                <a:gd name="T60" fmla="*/ 4 w 175"/>
                <a:gd name="T61" fmla="*/ 142 h 176"/>
                <a:gd name="T62" fmla="*/ 0 w 175"/>
                <a:gd name="T63" fmla="*/ 128 h 176"/>
                <a:gd name="T64" fmla="*/ 71 w 175"/>
                <a:gd name="T65" fmla="*/ 128 h 176"/>
                <a:gd name="T66" fmla="*/ 71 w 175"/>
                <a:gd name="T67" fmla="*/ 111 h 176"/>
                <a:gd name="T68" fmla="*/ 44 w 175"/>
                <a:gd name="T69" fmla="*/ 111 h 176"/>
                <a:gd name="T70" fmla="*/ 44 w 175"/>
                <a:gd name="T71" fmla="*/ 118 h 176"/>
                <a:gd name="T72" fmla="*/ 14 w 175"/>
                <a:gd name="T73" fmla="*/ 122 h 176"/>
                <a:gd name="T74" fmla="*/ 14 w 175"/>
                <a:gd name="T75" fmla="*/ 37 h 176"/>
                <a:gd name="T76" fmla="*/ 128 w 175"/>
                <a:gd name="T77" fmla="*/ 71 h 176"/>
                <a:gd name="T78" fmla="*/ 128 w 175"/>
                <a:gd name="T79" fmla="*/ 60 h 176"/>
                <a:gd name="T80" fmla="*/ 44 w 175"/>
                <a:gd name="T81" fmla="*/ 60 h 176"/>
                <a:gd name="T82" fmla="*/ 44 w 175"/>
                <a:gd name="T83" fmla="*/ 71 h 176"/>
                <a:gd name="T84" fmla="*/ 128 w 175"/>
                <a:gd name="T85" fmla="*/ 71 h 176"/>
                <a:gd name="T86" fmla="*/ 128 w 175"/>
                <a:gd name="T87" fmla="*/ 96 h 176"/>
                <a:gd name="T88" fmla="*/ 128 w 175"/>
                <a:gd name="T89" fmla="*/ 84 h 176"/>
                <a:gd name="T90" fmla="*/ 44 w 175"/>
                <a:gd name="T91" fmla="*/ 84 h 176"/>
                <a:gd name="T92" fmla="*/ 44 w 175"/>
                <a:gd name="T93" fmla="*/ 96 h 176"/>
                <a:gd name="T94" fmla="*/ 128 w 175"/>
                <a:gd name="T9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5" h="176">
                  <a:moveTo>
                    <a:pt x="14" y="37"/>
                  </a:moveTo>
                  <a:lnTo>
                    <a:pt x="44" y="40"/>
                  </a:lnTo>
                  <a:lnTo>
                    <a:pt x="44" y="45"/>
                  </a:lnTo>
                  <a:lnTo>
                    <a:pt x="66" y="45"/>
                  </a:lnTo>
                  <a:lnTo>
                    <a:pt x="66" y="0"/>
                  </a:lnTo>
                  <a:lnTo>
                    <a:pt x="97" y="5"/>
                  </a:lnTo>
                  <a:lnTo>
                    <a:pt x="97" y="19"/>
                  </a:lnTo>
                  <a:lnTo>
                    <a:pt x="141" y="19"/>
                  </a:lnTo>
                  <a:lnTo>
                    <a:pt x="152" y="9"/>
                  </a:lnTo>
                  <a:lnTo>
                    <a:pt x="170" y="25"/>
                  </a:lnTo>
                  <a:lnTo>
                    <a:pt x="162" y="32"/>
                  </a:lnTo>
                  <a:lnTo>
                    <a:pt x="97" y="32"/>
                  </a:lnTo>
                  <a:lnTo>
                    <a:pt x="97" y="45"/>
                  </a:lnTo>
                  <a:lnTo>
                    <a:pt x="129" y="45"/>
                  </a:lnTo>
                  <a:lnTo>
                    <a:pt x="139" y="36"/>
                  </a:lnTo>
                  <a:lnTo>
                    <a:pt x="166" y="57"/>
                  </a:lnTo>
                  <a:lnTo>
                    <a:pt x="159" y="63"/>
                  </a:lnTo>
                  <a:lnTo>
                    <a:pt x="159" y="115"/>
                  </a:lnTo>
                  <a:lnTo>
                    <a:pt x="128" y="121"/>
                  </a:lnTo>
                  <a:lnTo>
                    <a:pt x="128" y="111"/>
                  </a:lnTo>
                  <a:lnTo>
                    <a:pt x="103" y="111"/>
                  </a:lnTo>
                  <a:lnTo>
                    <a:pt x="103" y="128"/>
                  </a:lnTo>
                  <a:lnTo>
                    <a:pt x="146" y="128"/>
                  </a:lnTo>
                  <a:lnTo>
                    <a:pt x="157" y="118"/>
                  </a:lnTo>
                  <a:lnTo>
                    <a:pt x="175" y="134"/>
                  </a:lnTo>
                  <a:lnTo>
                    <a:pt x="166" y="142"/>
                  </a:lnTo>
                  <a:lnTo>
                    <a:pt x="103" y="142"/>
                  </a:lnTo>
                  <a:lnTo>
                    <a:pt x="103" y="173"/>
                  </a:lnTo>
                  <a:lnTo>
                    <a:pt x="71" y="176"/>
                  </a:lnTo>
                  <a:lnTo>
                    <a:pt x="71" y="142"/>
                  </a:lnTo>
                  <a:lnTo>
                    <a:pt x="4" y="142"/>
                  </a:lnTo>
                  <a:lnTo>
                    <a:pt x="0" y="128"/>
                  </a:lnTo>
                  <a:lnTo>
                    <a:pt x="71" y="128"/>
                  </a:lnTo>
                  <a:lnTo>
                    <a:pt x="71" y="111"/>
                  </a:lnTo>
                  <a:lnTo>
                    <a:pt x="44" y="111"/>
                  </a:lnTo>
                  <a:lnTo>
                    <a:pt x="44" y="118"/>
                  </a:lnTo>
                  <a:lnTo>
                    <a:pt x="14" y="122"/>
                  </a:lnTo>
                  <a:lnTo>
                    <a:pt x="14" y="37"/>
                  </a:lnTo>
                  <a:close/>
                  <a:moveTo>
                    <a:pt x="128" y="71"/>
                  </a:moveTo>
                  <a:lnTo>
                    <a:pt x="128" y="60"/>
                  </a:lnTo>
                  <a:lnTo>
                    <a:pt x="44" y="60"/>
                  </a:lnTo>
                  <a:lnTo>
                    <a:pt x="44" y="71"/>
                  </a:lnTo>
                  <a:lnTo>
                    <a:pt x="128" y="71"/>
                  </a:lnTo>
                  <a:close/>
                  <a:moveTo>
                    <a:pt x="128" y="96"/>
                  </a:moveTo>
                  <a:lnTo>
                    <a:pt x="128" y="84"/>
                  </a:lnTo>
                  <a:lnTo>
                    <a:pt x="44" y="84"/>
                  </a:lnTo>
                  <a:lnTo>
                    <a:pt x="44" y="96"/>
                  </a:lnTo>
                  <a:lnTo>
                    <a:pt x="128" y="96"/>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42" name="Freeform 14"/>
            <p:cNvSpPr>
              <a:spLocks noEditPoints="1"/>
            </p:cNvSpPr>
            <p:nvPr/>
          </p:nvSpPr>
          <p:spPr bwMode="auto">
            <a:xfrm>
              <a:off x="-1665" y="1123"/>
              <a:ext cx="176" cy="177"/>
            </a:xfrm>
            <a:custGeom>
              <a:avLst/>
              <a:gdLst>
                <a:gd name="T0" fmla="*/ 347 w 508"/>
                <a:gd name="T1" fmla="*/ 3 h 511"/>
                <a:gd name="T2" fmla="*/ 415 w 508"/>
                <a:gd name="T3" fmla="*/ 41 h 511"/>
                <a:gd name="T4" fmla="*/ 505 w 508"/>
                <a:gd name="T5" fmla="*/ 62 h 511"/>
                <a:gd name="T6" fmla="*/ 508 w 508"/>
                <a:gd name="T7" fmla="*/ 115 h 511"/>
                <a:gd name="T8" fmla="*/ 415 w 508"/>
                <a:gd name="T9" fmla="*/ 135 h 511"/>
                <a:gd name="T10" fmla="*/ 439 w 508"/>
                <a:gd name="T11" fmla="*/ 150 h 511"/>
                <a:gd name="T12" fmla="*/ 441 w 508"/>
                <a:gd name="T13" fmla="*/ 299 h 511"/>
                <a:gd name="T14" fmla="*/ 471 w 508"/>
                <a:gd name="T15" fmla="*/ 267 h 511"/>
                <a:gd name="T16" fmla="*/ 496 w 508"/>
                <a:gd name="T17" fmla="*/ 318 h 511"/>
                <a:gd name="T18" fmla="*/ 487 w 508"/>
                <a:gd name="T19" fmla="*/ 400 h 511"/>
                <a:gd name="T20" fmla="*/ 398 w 508"/>
                <a:gd name="T21" fmla="*/ 350 h 511"/>
                <a:gd name="T22" fmla="*/ 300 w 508"/>
                <a:gd name="T23" fmla="*/ 394 h 511"/>
                <a:gd name="T24" fmla="*/ 262 w 508"/>
                <a:gd name="T25" fmla="*/ 386 h 511"/>
                <a:gd name="T26" fmla="*/ 255 w 508"/>
                <a:gd name="T27" fmla="*/ 322 h 511"/>
                <a:gd name="T28" fmla="*/ 236 w 508"/>
                <a:gd name="T29" fmla="*/ 322 h 511"/>
                <a:gd name="T30" fmla="*/ 186 w 508"/>
                <a:gd name="T31" fmla="*/ 417 h 511"/>
                <a:gd name="T32" fmla="*/ 506 w 508"/>
                <a:gd name="T33" fmla="*/ 421 h 511"/>
                <a:gd name="T34" fmla="*/ 233 w 508"/>
                <a:gd name="T35" fmla="*/ 497 h 511"/>
                <a:gd name="T36" fmla="*/ 33 w 508"/>
                <a:gd name="T37" fmla="*/ 511 h 511"/>
                <a:gd name="T38" fmla="*/ 21 w 508"/>
                <a:gd name="T39" fmla="*/ 234 h 511"/>
                <a:gd name="T40" fmla="*/ 91 w 508"/>
                <a:gd name="T41" fmla="*/ 333 h 511"/>
                <a:gd name="T42" fmla="*/ 114 w 508"/>
                <a:gd name="T43" fmla="*/ 218 h 511"/>
                <a:gd name="T44" fmla="*/ 5 w 508"/>
                <a:gd name="T45" fmla="*/ 180 h 511"/>
                <a:gd name="T46" fmla="*/ 85 w 508"/>
                <a:gd name="T47" fmla="*/ 111 h 511"/>
                <a:gd name="T48" fmla="*/ 14 w 508"/>
                <a:gd name="T49" fmla="*/ 72 h 511"/>
                <a:gd name="T50" fmla="*/ 85 w 508"/>
                <a:gd name="T51" fmla="*/ 0 h 511"/>
                <a:gd name="T52" fmla="*/ 166 w 508"/>
                <a:gd name="T53" fmla="*/ 72 h 511"/>
                <a:gd name="T54" fmla="*/ 199 w 508"/>
                <a:gd name="T55" fmla="*/ 41 h 511"/>
                <a:gd name="T56" fmla="*/ 227 w 508"/>
                <a:gd name="T57" fmla="*/ 111 h 511"/>
                <a:gd name="T58" fmla="*/ 166 w 508"/>
                <a:gd name="T59" fmla="*/ 180 h 511"/>
                <a:gd name="T60" fmla="*/ 208 w 508"/>
                <a:gd name="T61" fmla="*/ 148 h 511"/>
                <a:gd name="T62" fmla="*/ 255 w 508"/>
                <a:gd name="T63" fmla="*/ 71 h 511"/>
                <a:gd name="T64" fmla="*/ 322 w 508"/>
                <a:gd name="T65" fmla="*/ 100 h 511"/>
                <a:gd name="T66" fmla="*/ 186 w 508"/>
                <a:gd name="T67" fmla="*/ 280 h 511"/>
                <a:gd name="T68" fmla="*/ 255 w 508"/>
                <a:gd name="T69" fmla="*/ 297 h 511"/>
                <a:gd name="T70" fmla="*/ 236 w 508"/>
                <a:gd name="T71" fmla="*/ 218 h 511"/>
                <a:gd name="T72" fmla="*/ 186 w 508"/>
                <a:gd name="T73" fmla="*/ 280 h 511"/>
                <a:gd name="T74" fmla="*/ 354 w 508"/>
                <a:gd name="T75" fmla="*/ 292 h 511"/>
                <a:gd name="T76" fmla="*/ 375 w 508"/>
                <a:gd name="T77" fmla="*/ 296 h 511"/>
                <a:gd name="T78" fmla="*/ 322 w 508"/>
                <a:gd name="T79" fmla="*/ 135 h 511"/>
                <a:gd name="T80" fmla="*/ 437 w 508"/>
                <a:gd name="T81" fmla="*/ 100 h 511"/>
                <a:gd name="T82" fmla="*/ 415 w 508"/>
                <a:gd name="T83" fmla="*/ 43 h 511"/>
                <a:gd name="T84" fmla="*/ 437 w 508"/>
                <a:gd name="T85" fmla="*/ 10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8" h="511">
                  <a:moveTo>
                    <a:pt x="347" y="100"/>
                  </a:moveTo>
                  <a:cubicBezTo>
                    <a:pt x="347" y="3"/>
                    <a:pt x="347" y="3"/>
                    <a:pt x="347" y="3"/>
                  </a:cubicBezTo>
                  <a:cubicBezTo>
                    <a:pt x="415" y="11"/>
                    <a:pt x="415" y="11"/>
                    <a:pt x="415" y="11"/>
                  </a:cubicBezTo>
                  <a:cubicBezTo>
                    <a:pt x="415" y="41"/>
                    <a:pt x="415" y="41"/>
                    <a:pt x="415" y="41"/>
                  </a:cubicBezTo>
                  <a:cubicBezTo>
                    <a:pt x="441" y="15"/>
                    <a:pt x="441" y="15"/>
                    <a:pt x="441" y="15"/>
                  </a:cubicBezTo>
                  <a:cubicBezTo>
                    <a:pt x="464" y="27"/>
                    <a:pt x="485" y="43"/>
                    <a:pt x="505" y="62"/>
                  </a:cubicBezTo>
                  <a:cubicBezTo>
                    <a:pt x="478" y="89"/>
                    <a:pt x="478" y="89"/>
                    <a:pt x="478" y="89"/>
                  </a:cubicBezTo>
                  <a:cubicBezTo>
                    <a:pt x="508" y="115"/>
                    <a:pt x="508" y="115"/>
                    <a:pt x="508" y="115"/>
                  </a:cubicBezTo>
                  <a:cubicBezTo>
                    <a:pt x="487" y="135"/>
                    <a:pt x="487" y="135"/>
                    <a:pt x="487" y="135"/>
                  </a:cubicBezTo>
                  <a:cubicBezTo>
                    <a:pt x="415" y="135"/>
                    <a:pt x="415" y="135"/>
                    <a:pt x="415" y="135"/>
                  </a:cubicBezTo>
                  <a:cubicBezTo>
                    <a:pt x="416" y="160"/>
                    <a:pt x="418" y="184"/>
                    <a:pt x="421" y="207"/>
                  </a:cubicBezTo>
                  <a:cubicBezTo>
                    <a:pt x="428" y="187"/>
                    <a:pt x="434" y="168"/>
                    <a:pt x="439" y="150"/>
                  </a:cubicBezTo>
                  <a:cubicBezTo>
                    <a:pt x="504" y="178"/>
                    <a:pt x="504" y="178"/>
                    <a:pt x="504" y="178"/>
                  </a:cubicBezTo>
                  <a:cubicBezTo>
                    <a:pt x="489" y="222"/>
                    <a:pt x="468" y="262"/>
                    <a:pt x="441" y="299"/>
                  </a:cubicBezTo>
                  <a:cubicBezTo>
                    <a:pt x="446" y="316"/>
                    <a:pt x="449" y="325"/>
                    <a:pt x="452" y="325"/>
                  </a:cubicBezTo>
                  <a:cubicBezTo>
                    <a:pt x="456" y="325"/>
                    <a:pt x="462" y="305"/>
                    <a:pt x="471" y="267"/>
                  </a:cubicBezTo>
                  <a:cubicBezTo>
                    <a:pt x="503" y="279"/>
                    <a:pt x="503" y="279"/>
                    <a:pt x="503" y="279"/>
                  </a:cubicBezTo>
                  <a:cubicBezTo>
                    <a:pt x="498" y="293"/>
                    <a:pt x="496" y="306"/>
                    <a:pt x="496" y="318"/>
                  </a:cubicBezTo>
                  <a:cubicBezTo>
                    <a:pt x="496" y="339"/>
                    <a:pt x="499" y="356"/>
                    <a:pt x="507" y="367"/>
                  </a:cubicBezTo>
                  <a:cubicBezTo>
                    <a:pt x="501" y="382"/>
                    <a:pt x="495" y="393"/>
                    <a:pt x="487" y="400"/>
                  </a:cubicBezTo>
                  <a:cubicBezTo>
                    <a:pt x="481" y="409"/>
                    <a:pt x="471" y="413"/>
                    <a:pt x="457" y="413"/>
                  </a:cubicBezTo>
                  <a:cubicBezTo>
                    <a:pt x="438" y="413"/>
                    <a:pt x="418" y="392"/>
                    <a:pt x="398" y="350"/>
                  </a:cubicBezTo>
                  <a:cubicBezTo>
                    <a:pt x="375" y="374"/>
                    <a:pt x="349" y="395"/>
                    <a:pt x="322" y="415"/>
                  </a:cubicBezTo>
                  <a:cubicBezTo>
                    <a:pt x="300" y="394"/>
                    <a:pt x="300" y="394"/>
                    <a:pt x="300" y="394"/>
                  </a:cubicBezTo>
                  <a:cubicBezTo>
                    <a:pt x="313" y="380"/>
                    <a:pt x="325" y="366"/>
                    <a:pt x="336" y="352"/>
                  </a:cubicBezTo>
                  <a:cubicBezTo>
                    <a:pt x="314" y="366"/>
                    <a:pt x="289" y="377"/>
                    <a:pt x="262" y="386"/>
                  </a:cubicBezTo>
                  <a:cubicBezTo>
                    <a:pt x="244" y="323"/>
                    <a:pt x="244" y="323"/>
                    <a:pt x="244" y="323"/>
                  </a:cubicBezTo>
                  <a:cubicBezTo>
                    <a:pt x="248" y="322"/>
                    <a:pt x="251" y="322"/>
                    <a:pt x="255" y="322"/>
                  </a:cubicBezTo>
                  <a:cubicBezTo>
                    <a:pt x="255" y="301"/>
                    <a:pt x="255" y="301"/>
                    <a:pt x="255" y="301"/>
                  </a:cubicBezTo>
                  <a:cubicBezTo>
                    <a:pt x="236" y="322"/>
                    <a:pt x="236" y="322"/>
                    <a:pt x="236" y="322"/>
                  </a:cubicBezTo>
                  <a:cubicBezTo>
                    <a:pt x="186" y="322"/>
                    <a:pt x="186" y="322"/>
                    <a:pt x="186" y="322"/>
                  </a:cubicBezTo>
                  <a:cubicBezTo>
                    <a:pt x="186" y="417"/>
                    <a:pt x="186" y="417"/>
                    <a:pt x="186" y="417"/>
                  </a:cubicBezTo>
                  <a:cubicBezTo>
                    <a:pt x="197" y="420"/>
                    <a:pt x="208" y="421"/>
                    <a:pt x="220" y="421"/>
                  </a:cubicBezTo>
                  <a:cubicBezTo>
                    <a:pt x="506" y="421"/>
                    <a:pt x="506" y="421"/>
                    <a:pt x="506" y="421"/>
                  </a:cubicBezTo>
                  <a:cubicBezTo>
                    <a:pt x="483" y="497"/>
                    <a:pt x="483" y="497"/>
                    <a:pt x="483" y="497"/>
                  </a:cubicBezTo>
                  <a:cubicBezTo>
                    <a:pt x="233" y="497"/>
                    <a:pt x="233" y="497"/>
                    <a:pt x="233" y="497"/>
                  </a:cubicBezTo>
                  <a:cubicBezTo>
                    <a:pt x="161" y="497"/>
                    <a:pt x="108" y="467"/>
                    <a:pt x="75" y="405"/>
                  </a:cubicBezTo>
                  <a:cubicBezTo>
                    <a:pt x="64" y="444"/>
                    <a:pt x="50" y="479"/>
                    <a:pt x="33" y="511"/>
                  </a:cubicBezTo>
                  <a:cubicBezTo>
                    <a:pt x="0" y="494"/>
                    <a:pt x="0" y="494"/>
                    <a:pt x="0" y="494"/>
                  </a:cubicBezTo>
                  <a:cubicBezTo>
                    <a:pt x="14" y="421"/>
                    <a:pt x="21" y="334"/>
                    <a:pt x="21" y="234"/>
                  </a:cubicBezTo>
                  <a:cubicBezTo>
                    <a:pt x="101" y="250"/>
                    <a:pt x="101" y="250"/>
                    <a:pt x="101" y="250"/>
                  </a:cubicBezTo>
                  <a:cubicBezTo>
                    <a:pt x="99" y="279"/>
                    <a:pt x="96" y="307"/>
                    <a:pt x="91" y="333"/>
                  </a:cubicBezTo>
                  <a:cubicBezTo>
                    <a:pt x="98" y="346"/>
                    <a:pt x="106" y="357"/>
                    <a:pt x="114" y="366"/>
                  </a:cubicBezTo>
                  <a:cubicBezTo>
                    <a:pt x="114" y="218"/>
                    <a:pt x="114" y="218"/>
                    <a:pt x="114" y="218"/>
                  </a:cubicBezTo>
                  <a:cubicBezTo>
                    <a:pt x="15" y="218"/>
                    <a:pt x="15" y="218"/>
                    <a:pt x="15" y="218"/>
                  </a:cubicBezTo>
                  <a:cubicBezTo>
                    <a:pt x="5" y="180"/>
                    <a:pt x="5" y="180"/>
                    <a:pt x="5" y="180"/>
                  </a:cubicBezTo>
                  <a:cubicBezTo>
                    <a:pt x="85" y="180"/>
                    <a:pt x="85" y="180"/>
                    <a:pt x="85" y="180"/>
                  </a:cubicBezTo>
                  <a:cubicBezTo>
                    <a:pt x="85" y="111"/>
                    <a:pt x="85" y="111"/>
                    <a:pt x="85" y="111"/>
                  </a:cubicBezTo>
                  <a:cubicBezTo>
                    <a:pt x="25" y="111"/>
                    <a:pt x="25" y="111"/>
                    <a:pt x="25" y="111"/>
                  </a:cubicBezTo>
                  <a:cubicBezTo>
                    <a:pt x="14" y="72"/>
                    <a:pt x="14" y="72"/>
                    <a:pt x="14" y="72"/>
                  </a:cubicBezTo>
                  <a:cubicBezTo>
                    <a:pt x="85" y="72"/>
                    <a:pt x="85" y="72"/>
                    <a:pt x="85" y="72"/>
                  </a:cubicBezTo>
                  <a:cubicBezTo>
                    <a:pt x="85" y="0"/>
                    <a:pt x="85" y="0"/>
                    <a:pt x="85" y="0"/>
                  </a:cubicBezTo>
                  <a:cubicBezTo>
                    <a:pt x="166" y="10"/>
                    <a:pt x="166" y="10"/>
                    <a:pt x="166" y="10"/>
                  </a:cubicBezTo>
                  <a:cubicBezTo>
                    <a:pt x="166" y="72"/>
                    <a:pt x="166" y="72"/>
                    <a:pt x="166" y="72"/>
                  </a:cubicBezTo>
                  <a:cubicBezTo>
                    <a:pt x="170" y="72"/>
                    <a:pt x="170" y="72"/>
                    <a:pt x="170" y="72"/>
                  </a:cubicBezTo>
                  <a:cubicBezTo>
                    <a:pt x="199" y="41"/>
                    <a:pt x="199" y="41"/>
                    <a:pt x="199" y="41"/>
                  </a:cubicBezTo>
                  <a:cubicBezTo>
                    <a:pt x="253" y="88"/>
                    <a:pt x="253" y="88"/>
                    <a:pt x="253" y="88"/>
                  </a:cubicBezTo>
                  <a:cubicBezTo>
                    <a:pt x="227" y="111"/>
                    <a:pt x="227" y="111"/>
                    <a:pt x="227" y="111"/>
                  </a:cubicBezTo>
                  <a:cubicBezTo>
                    <a:pt x="166" y="111"/>
                    <a:pt x="166" y="111"/>
                    <a:pt x="166" y="111"/>
                  </a:cubicBezTo>
                  <a:cubicBezTo>
                    <a:pt x="166" y="180"/>
                    <a:pt x="166" y="180"/>
                    <a:pt x="166" y="180"/>
                  </a:cubicBezTo>
                  <a:cubicBezTo>
                    <a:pt x="177" y="180"/>
                    <a:pt x="177" y="180"/>
                    <a:pt x="177" y="180"/>
                  </a:cubicBezTo>
                  <a:cubicBezTo>
                    <a:pt x="208" y="148"/>
                    <a:pt x="208" y="148"/>
                    <a:pt x="208" y="148"/>
                  </a:cubicBezTo>
                  <a:cubicBezTo>
                    <a:pt x="255" y="191"/>
                    <a:pt x="255" y="191"/>
                    <a:pt x="255" y="191"/>
                  </a:cubicBezTo>
                  <a:cubicBezTo>
                    <a:pt x="255" y="71"/>
                    <a:pt x="255" y="71"/>
                    <a:pt x="255" y="71"/>
                  </a:cubicBezTo>
                  <a:cubicBezTo>
                    <a:pt x="322" y="80"/>
                    <a:pt x="322" y="80"/>
                    <a:pt x="322" y="80"/>
                  </a:cubicBezTo>
                  <a:cubicBezTo>
                    <a:pt x="322" y="100"/>
                    <a:pt x="322" y="100"/>
                    <a:pt x="322" y="100"/>
                  </a:cubicBezTo>
                  <a:lnTo>
                    <a:pt x="347" y="100"/>
                  </a:lnTo>
                  <a:close/>
                  <a:moveTo>
                    <a:pt x="186" y="280"/>
                  </a:moveTo>
                  <a:cubicBezTo>
                    <a:pt x="212" y="260"/>
                    <a:pt x="212" y="260"/>
                    <a:pt x="212" y="260"/>
                  </a:cubicBezTo>
                  <a:cubicBezTo>
                    <a:pt x="255" y="297"/>
                    <a:pt x="255" y="297"/>
                    <a:pt x="255" y="297"/>
                  </a:cubicBezTo>
                  <a:cubicBezTo>
                    <a:pt x="255" y="202"/>
                    <a:pt x="255" y="202"/>
                    <a:pt x="255" y="202"/>
                  </a:cubicBezTo>
                  <a:cubicBezTo>
                    <a:pt x="236" y="218"/>
                    <a:pt x="236" y="218"/>
                    <a:pt x="236" y="218"/>
                  </a:cubicBezTo>
                  <a:cubicBezTo>
                    <a:pt x="186" y="218"/>
                    <a:pt x="186" y="218"/>
                    <a:pt x="186" y="218"/>
                  </a:cubicBezTo>
                  <a:lnTo>
                    <a:pt x="186" y="280"/>
                  </a:lnTo>
                  <a:close/>
                  <a:moveTo>
                    <a:pt x="322" y="305"/>
                  </a:moveTo>
                  <a:cubicBezTo>
                    <a:pt x="334" y="301"/>
                    <a:pt x="345" y="297"/>
                    <a:pt x="354" y="292"/>
                  </a:cubicBezTo>
                  <a:cubicBezTo>
                    <a:pt x="361" y="318"/>
                    <a:pt x="361" y="318"/>
                    <a:pt x="361" y="318"/>
                  </a:cubicBezTo>
                  <a:cubicBezTo>
                    <a:pt x="366" y="310"/>
                    <a:pt x="371" y="303"/>
                    <a:pt x="375" y="296"/>
                  </a:cubicBezTo>
                  <a:cubicBezTo>
                    <a:pt x="360" y="249"/>
                    <a:pt x="351" y="195"/>
                    <a:pt x="348" y="135"/>
                  </a:cubicBezTo>
                  <a:cubicBezTo>
                    <a:pt x="322" y="135"/>
                    <a:pt x="322" y="135"/>
                    <a:pt x="322" y="135"/>
                  </a:cubicBezTo>
                  <a:lnTo>
                    <a:pt x="322" y="305"/>
                  </a:lnTo>
                  <a:close/>
                  <a:moveTo>
                    <a:pt x="437" y="100"/>
                  </a:moveTo>
                  <a:cubicBezTo>
                    <a:pt x="452" y="86"/>
                    <a:pt x="452" y="86"/>
                    <a:pt x="452" y="86"/>
                  </a:cubicBezTo>
                  <a:cubicBezTo>
                    <a:pt x="440" y="69"/>
                    <a:pt x="427" y="54"/>
                    <a:pt x="415" y="43"/>
                  </a:cubicBezTo>
                  <a:cubicBezTo>
                    <a:pt x="415" y="100"/>
                    <a:pt x="415" y="100"/>
                    <a:pt x="415" y="100"/>
                  </a:cubicBezTo>
                  <a:lnTo>
                    <a:pt x="437" y="100"/>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43" name="Freeform 15"/>
            <p:cNvSpPr>
              <a:spLocks noEditPoints="1"/>
            </p:cNvSpPr>
            <p:nvPr/>
          </p:nvSpPr>
          <p:spPr bwMode="auto">
            <a:xfrm>
              <a:off x="-1303" y="1126"/>
              <a:ext cx="173" cy="170"/>
            </a:xfrm>
            <a:custGeom>
              <a:avLst/>
              <a:gdLst>
                <a:gd name="T0" fmla="*/ 268 w 500"/>
                <a:gd name="T1" fmla="*/ 37 h 489"/>
                <a:gd name="T2" fmla="*/ 350 w 500"/>
                <a:gd name="T3" fmla="*/ 46 h 489"/>
                <a:gd name="T4" fmla="*/ 350 w 500"/>
                <a:gd name="T5" fmla="*/ 65 h 489"/>
                <a:gd name="T6" fmla="*/ 395 w 500"/>
                <a:gd name="T7" fmla="*/ 65 h 489"/>
                <a:gd name="T8" fmla="*/ 423 w 500"/>
                <a:gd name="T9" fmla="*/ 30 h 489"/>
                <a:gd name="T10" fmla="*/ 500 w 500"/>
                <a:gd name="T11" fmla="*/ 86 h 489"/>
                <a:gd name="T12" fmla="*/ 477 w 500"/>
                <a:gd name="T13" fmla="*/ 109 h 489"/>
                <a:gd name="T14" fmla="*/ 477 w 500"/>
                <a:gd name="T15" fmla="*/ 453 h 489"/>
                <a:gd name="T16" fmla="*/ 395 w 500"/>
                <a:gd name="T17" fmla="*/ 461 h 489"/>
                <a:gd name="T18" fmla="*/ 395 w 500"/>
                <a:gd name="T19" fmla="*/ 413 h 489"/>
                <a:gd name="T20" fmla="*/ 350 w 500"/>
                <a:gd name="T21" fmla="*/ 413 h 489"/>
                <a:gd name="T22" fmla="*/ 350 w 500"/>
                <a:gd name="T23" fmla="*/ 471 h 489"/>
                <a:gd name="T24" fmla="*/ 268 w 500"/>
                <a:gd name="T25" fmla="*/ 481 h 489"/>
                <a:gd name="T26" fmla="*/ 268 w 500"/>
                <a:gd name="T27" fmla="*/ 299 h 489"/>
                <a:gd name="T28" fmla="*/ 213 w 500"/>
                <a:gd name="T29" fmla="*/ 356 h 489"/>
                <a:gd name="T30" fmla="*/ 183 w 500"/>
                <a:gd name="T31" fmla="*/ 291 h 489"/>
                <a:gd name="T32" fmla="*/ 183 w 500"/>
                <a:gd name="T33" fmla="*/ 481 h 489"/>
                <a:gd name="T34" fmla="*/ 101 w 500"/>
                <a:gd name="T35" fmla="*/ 489 h 489"/>
                <a:gd name="T36" fmla="*/ 101 w 500"/>
                <a:gd name="T37" fmla="*/ 329 h 489"/>
                <a:gd name="T38" fmla="*/ 34 w 500"/>
                <a:gd name="T39" fmla="*/ 419 h 489"/>
                <a:gd name="T40" fmla="*/ 0 w 500"/>
                <a:gd name="T41" fmla="*/ 391 h 489"/>
                <a:gd name="T42" fmla="*/ 69 w 500"/>
                <a:gd name="T43" fmla="*/ 189 h 489"/>
                <a:gd name="T44" fmla="*/ 18 w 500"/>
                <a:gd name="T45" fmla="*/ 189 h 489"/>
                <a:gd name="T46" fmla="*/ 7 w 500"/>
                <a:gd name="T47" fmla="*/ 150 h 489"/>
                <a:gd name="T48" fmla="*/ 101 w 500"/>
                <a:gd name="T49" fmla="*/ 150 h 489"/>
                <a:gd name="T50" fmla="*/ 101 w 500"/>
                <a:gd name="T51" fmla="*/ 92 h 489"/>
                <a:gd name="T52" fmla="*/ 27 w 500"/>
                <a:gd name="T53" fmla="*/ 94 h 489"/>
                <a:gd name="T54" fmla="*/ 18 w 500"/>
                <a:gd name="T55" fmla="*/ 53 h 489"/>
                <a:gd name="T56" fmla="*/ 217 w 500"/>
                <a:gd name="T57" fmla="*/ 0 h 489"/>
                <a:gd name="T58" fmla="*/ 263 w 500"/>
                <a:gd name="T59" fmla="*/ 70 h 489"/>
                <a:gd name="T60" fmla="*/ 183 w 500"/>
                <a:gd name="T61" fmla="*/ 86 h 489"/>
                <a:gd name="T62" fmla="*/ 183 w 500"/>
                <a:gd name="T63" fmla="*/ 150 h 489"/>
                <a:gd name="T64" fmla="*/ 198 w 500"/>
                <a:gd name="T65" fmla="*/ 150 h 489"/>
                <a:gd name="T66" fmla="*/ 227 w 500"/>
                <a:gd name="T67" fmla="*/ 120 h 489"/>
                <a:gd name="T68" fmla="*/ 268 w 500"/>
                <a:gd name="T69" fmla="*/ 157 h 489"/>
                <a:gd name="T70" fmla="*/ 268 w 500"/>
                <a:gd name="T71" fmla="*/ 37 h 489"/>
                <a:gd name="T72" fmla="*/ 183 w 500"/>
                <a:gd name="T73" fmla="*/ 189 h 489"/>
                <a:gd name="T74" fmla="*/ 183 w 500"/>
                <a:gd name="T75" fmla="*/ 204 h 489"/>
                <a:gd name="T76" fmla="*/ 224 w 500"/>
                <a:gd name="T77" fmla="*/ 239 h 489"/>
                <a:gd name="T78" fmla="*/ 268 w 500"/>
                <a:gd name="T79" fmla="*/ 293 h 489"/>
                <a:gd name="T80" fmla="*/ 268 w 500"/>
                <a:gd name="T81" fmla="*/ 178 h 489"/>
                <a:gd name="T82" fmla="*/ 255 w 500"/>
                <a:gd name="T83" fmla="*/ 189 h 489"/>
                <a:gd name="T84" fmla="*/ 183 w 500"/>
                <a:gd name="T85" fmla="*/ 189 h 489"/>
                <a:gd name="T86" fmla="*/ 350 w 500"/>
                <a:gd name="T87" fmla="*/ 370 h 489"/>
                <a:gd name="T88" fmla="*/ 395 w 500"/>
                <a:gd name="T89" fmla="*/ 370 h 489"/>
                <a:gd name="T90" fmla="*/ 395 w 500"/>
                <a:gd name="T91" fmla="*/ 107 h 489"/>
                <a:gd name="T92" fmla="*/ 350 w 500"/>
                <a:gd name="T93" fmla="*/ 107 h 489"/>
                <a:gd name="T94" fmla="*/ 350 w 500"/>
                <a:gd name="T95" fmla="*/ 37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0" h="489">
                  <a:moveTo>
                    <a:pt x="268" y="37"/>
                  </a:moveTo>
                  <a:cubicBezTo>
                    <a:pt x="350" y="46"/>
                    <a:pt x="350" y="46"/>
                    <a:pt x="350" y="46"/>
                  </a:cubicBezTo>
                  <a:cubicBezTo>
                    <a:pt x="350" y="65"/>
                    <a:pt x="350" y="65"/>
                    <a:pt x="350" y="65"/>
                  </a:cubicBezTo>
                  <a:cubicBezTo>
                    <a:pt x="395" y="65"/>
                    <a:pt x="395" y="65"/>
                    <a:pt x="395" y="65"/>
                  </a:cubicBezTo>
                  <a:cubicBezTo>
                    <a:pt x="423" y="30"/>
                    <a:pt x="423" y="30"/>
                    <a:pt x="423" y="30"/>
                  </a:cubicBezTo>
                  <a:cubicBezTo>
                    <a:pt x="500" y="86"/>
                    <a:pt x="500" y="86"/>
                    <a:pt x="500" y="86"/>
                  </a:cubicBezTo>
                  <a:cubicBezTo>
                    <a:pt x="477" y="109"/>
                    <a:pt x="477" y="109"/>
                    <a:pt x="477" y="109"/>
                  </a:cubicBezTo>
                  <a:cubicBezTo>
                    <a:pt x="477" y="453"/>
                    <a:pt x="477" y="453"/>
                    <a:pt x="477" y="453"/>
                  </a:cubicBezTo>
                  <a:cubicBezTo>
                    <a:pt x="395" y="461"/>
                    <a:pt x="395" y="461"/>
                    <a:pt x="395" y="461"/>
                  </a:cubicBezTo>
                  <a:cubicBezTo>
                    <a:pt x="395" y="413"/>
                    <a:pt x="395" y="413"/>
                    <a:pt x="395" y="413"/>
                  </a:cubicBezTo>
                  <a:cubicBezTo>
                    <a:pt x="350" y="413"/>
                    <a:pt x="350" y="413"/>
                    <a:pt x="350" y="413"/>
                  </a:cubicBezTo>
                  <a:cubicBezTo>
                    <a:pt x="350" y="471"/>
                    <a:pt x="350" y="471"/>
                    <a:pt x="350" y="471"/>
                  </a:cubicBezTo>
                  <a:cubicBezTo>
                    <a:pt x="268" y="481"/>
                    <a:pt x="268" y="481"/>
                    <a:pt x="268" y="481"/>
                  </a:cubicBezTo>
                  <a:cubicBezTo>
                    <a:pt x="268" y="299"/>
                    <a:pt x="268" y="299"/>
                    <a:pt x="268" y="299"/>
                  </a:cubicBezTo>
                  <a:cubicBezTo>
                    <a:pt x="213" y="356"/>
                    <a:pt x="213" y="356"/>
                    <a:pt x="213" y="356"/>
                  </a:cubicBezTo>
                  <a:cubicBezTo>
                    <a:pt x="203" y="333"/>
                    <a:pt x="194" y="312"/>
                    <a:pt x="183" y="291"/>
                  </a:cubicBezTo>
                  <a:cubicBezTo>
                    <a:pt x="183" y="481"/>
                    <a:pt x="183" y="481"/>
                    <a:pt x="183" y="481"/>
                  </a:cubicBezTo>
                  <a:cubicBezTo>
                    <a:pt x="101" y="489"/>
                    <a:pt x="101" y="489"/>
                    <a:pt x="101" y="489"/>
                  </a:cubicBezTo>
                  <a:cubicBezTo>
                    <a:pt x="101" y="329"/>
                    <a:pt x="101" y="329"/>
                    <a:pt x="101" y="329"/>
                  </a:cubicBezTo>
                  <a:cubicBezTo>
                    <a:pt x="82" y="363"/>
                    <a:pt x="59" y="393"/>
                    <a:pt x="34" y="419"/>
                  </a:cubicBezTo>
                  <a:cubicBezTo>
                    <a:pt x="0" y="391"/>
                    <a:pt x="0" y="391"/>
                    <a:pt x="0" y="391"/>
                  </a:cubicBezTo>
                  <a:cubicBezTo>
                    <a:pt x="35" y="325"/>
                    <a:pt x="58" y="258"/>
                    <a:pt x="69" y="189"/>
                  </a:cubicBezTo>
                  <a:cubicBezTo>
                    <a:pt x="18" y="189"/>
                    <a:pt x="18" y="189"/>
                    <a:pt x="18" y="189"/>
                  </a:cubicBezTo>
                  <a:cubicBezTo>
                    <a:pt x="7" y="150"/>
                    <a:pt x="7" y="150"/>
                    <a:pt x="7" y="150"/>
                  </a:cubicBezTo>
                  <a:cubicBezTo>
                    <a:pt x="101" y="150"/>
                    <a:pt x="101" y="150"/>
                    <a:pt x="101" y="150"/>
                  </a:cubicBezTo>
                  <a:cubicBezTo>
                    <a:pt x="101" y="92"/>
                    <a:pt x="101" y="92"/>
                    <a:pt x="101" y="92"/>
                  </a:cubicBezTo>
                  <a:cubicBezTo>
                    <a:pt x="78" y="93"/>
                    <a:pt x="54" y="94"/>
                    <a:pt x="27" y="94"/>
                  </a:cubicBezTo>
                  <a:cubicBezTo>
                    <a:pt x="18" y="53"/>
                    <a:pt x="18" y="53"/>
                    <a:pt x="18" y="53"/>
                  </a:cubicBezTo>
                  <a:cubicBezTo>
                    <a:pt x="99" y="41"/>
                    <a:pt x="165" y="24"/>
                    <a:pt x="217" y="0"/>
                  </a:cubicBezTo>
                  <a:cubicBezTo>
                    <a:pt x="263" y="70"/>
                    <a:pt x="263" y="70"/>
                    <a:pt x="263" y="70"/>
                  </a:cubicBezTo>
                  <a:cubicBezTo>
                    <a:pt x="243" y="77"/>
                    <a:pt x="216" y="83"/>
                    <a:pt x="183" y="86"/>
                  </a:cubicBezTo>
                  <a:cubicBezTo>
                    <a:pt x="183" y="150"/>
                    <a:pt x="183" y="150"/>
                    <a:pt x="183" y="150"/>
                  </a:cubicBezTo>
                  <a:cubicBezTo>
                    <a:pt x="198" y="150"/>
                    <a:pt x="198" y="150"/>
                    <a:pt x="198" y="150"/>
                  </a:cubicBezTo>
                  <a:cubicBezTo>
                    <a:pt x="227" y="120"/>
                    <a:pt x="227" y="120"/>
                    <a:pt x="227" y="120"/>
                  </a:cubicBezTo>
                  <a:cubicBezTo>
                    <a:pt x="268" y="157"/>
                    <a:pt x="268" y="157"/>
                    <a:pt x="268" y="157"/>
                  </a:cubicBezTo>
                  <a:lnTo>
                    <a:pt x="268" y="37"/>
                  </a:lnTo>
                  <a:close/>
                  <a:moveTo>
                    <a:pt x="183" y="189"/>
                  </a:moveTo>
                  <a:cubicBezTo>
                    <a:pt x="183" y="204"/>
                    <a:pt x="183" y="204"/>
                    <a:pt x="183" y="204"/>
                  </a:cubicBezTo>
                  <a:cubicBezTo>
                    <a:pt x="197" y="215"/>
                    <a:pt x="211" y="227"/>
                    <a:pt x="224" y="239"/>
                  </a:cubicBezTo>
                  <a:cubicBezTo>
                    <a:pt x="243" y="256"/>
                    <a:pt x="258" y="274"/>
                    <a:pt x="268" y="293"/>
                  </a:cubicBezTo>
                  <a:cubicBezTo>
                    <a:pt x="268" y="178"/>
                    <a:pt x="268" y="178"/>
                    <a:pt x="268" y="178"/>
                  </a:cubicBezTo>
                  <a:cubicBezTo>
                    <a:pt x="255" y="189"/>
                    <a:pt x="255" y="189"/>
                    <a:pt x="255" y="189"/>
                  </a:cubicBezTo>
                  <a:lnTo>
                    <a:pt x="183" y="189"/>
                  </a:lnTo>
                  <a:close/>
                  <a:moveTo>
                    <a:pt x="350" y="370"/>
                  </a:moveTo>
                  <a:cubicBezTo>
                    <a:pt x="395" y="370"/>
                    <a:pt x="395" y="370"/>
                    <a:pt x="395" y="370"/>
                  </a:cubicBezTo>
                  <a:cubicBezTo>
                    <a:pt x="395" y="107"/>
                    <a:pt x="395" y="107"/>
                    <a:pt x="395" y="107"/>
                  </a:cubicBezTo>
                  <a:cubicBezTo>
                    <a:pt x="350" y="107"/>
                    <a:pt x="350" y="107"/>
                    <a:pt x="350" y="107"/>
                  </a:cubicBezTo>
                  <a:lnTo>
                    <a:pt x="350" y="370"/>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44" name="Freeform 16"/>
            <p:cNvSpPr>
              <a:spLocks noEditPoints="1"/>
            </p:cNvSpPr>
            <p:nvPr/>
          </p:nvSpPr>
          <p:spPr bwMode="auto">
            <a:xfrm>
              <a:off x="-1096" y="1121"/>
              <a:ext cx="177" cy="175"/>
            </a:xfrm>
            <a:custGeom>
              <a:avLst/>
              <a:gdLst>
                <a:gd name="T0" fmla="*/ 87 w 511"/>
                <a:gd name="T1" fmla="*/ 134 h 505"/>
                <a:gd name="T2" fmla="*/ 131 w 511"/>
                <a:gd name="T3" fmla="*/ 210 h 505"/>
                <a:gd name="T4" fmla="*/ 178 w 511"/>
                <a:gd name="T5" fmla="*/ 362 h 505"/>
                <a:gd name="T6" fmla="*/ 187 w 511"/>
                <a:gd name="T7" fmla="*/ 261 h 505"/>
                <a:gd name="T8" fmla="*/ 259 w 511"/>
                <a:gd name="T9" fmla="*/ 279 h 505"/>
                <a:gd name="T10" fmla="*/ 283 w 511"/>
                <a:gd name="T11" fmla="*/ 222 h 505"/>
                <a:gd name="T12" fmla="*/ 329 w 511"/>
                <a:gd name="T13" fmla="*/ 279 h 505"/>
                <a:gd name="T14" fmla="*/ 424 w 511"/>
                <a:gd name="T15" fmla="*/ 250 h 505"/>
                <a:gd name="T16" fmla="*/ 470 w 511"/>
                <a:gd name="T17" fmla="*/ 321 h 505"/>
                <a:gd name="T18" fmla="*/ 394 w 511"/>
                <a:gd name="T19" fmla="*/ 500 h 505"/>
                <a:gd name="T20" fmla="*/ 259 w 511"/>
                <a:gd name="T21" fmla="*/ 470 h 505"/>
                <a:gd name="T22" fmla="*/ 187 w 511"/>
                <a:gd name="T23" fmla="*/ 502 h 505"/>
                <a:gd name="T24" fmla="*/ 79 w 511"/>
                <a:gd name="T25" fmla="*/ 505 h 505"/>
                <a:gd name="T26" fmla="*/ 54 w 511"/>
                <a:gd name="T27" fmla="*/ 416 h 505"/>
                <a:gd name="T28" fmla="*/ 11 w 511"/>
                <a:gd name="T29" fmla="*/ 219 h 505"/>
                <a:gd name="T30" fmla="*/ 49 w 511"/>
                <a:gd name="T31" fmla="*/ 174 h 505"/>
                <a:gd name="T32" fmla="*/ 120 w 511"/>
                <a:gd name="T33" fmla="*/ 54 h 505"/>
                <a:gd name="T34" fmla="*/ 67 w 511"/>
                <a:gd name="T35" fmla="*/ 140 h 505"/>
                <a:gd name="T36" fmla="*/ 70 w 511"/>
                <a:gd name="T37" fmla="*/ 0 h 505"/>
                <a:gd name="T38" fmla="*/ 254 w 511"/>
                <a:gd name="T39" fmla="*/ 17 h 505"/>
                <a:gd name="T40" fmla="*/ 287 w 511"/>
                <a:gd name="T41" fmla="*/ 77 h 505"/>
                <a:gd name="T42" fmla="*/ 334 w 511"/>
                <a:gd name="T43" fmla="*/ 90 h 505"/>
                <a:gd name="T44" fmla="*/ 403 w 511"/>
                <a:gd name="T45" fmla="*/ 17 h 505"/>
                <a:gd name="T46" fmla="*/ 454 w 511"/>
                <a:gd name="T47" fmla="*/ 32 h 505"/>
                <a:gd name="T48" fmla="*/ 403 w 511"/>
                <a:gd name="T49" fmla="*/ 125 h 505"/>
                <a:gd name="T50" fmla="*/ 413 w 511"/>
                <a:gd name="T51" fmla="*/ 179 h 505"/>
                <a:gd name="T52" fmla="*/ 449 w 511"/>
                <a:gd name="T53" fmla="*/ 173 h 505"/>
                <a:gd name="T54" fmla="*/ 484 w 511"/>
                <a:gd name="T55" fmla="*/ 133 h 505"/>
                <a:gd name="T56" fmla="*/ 494 w 511"/>
                <a:gd name="T57" fmla="*/ 199 h 505"/>
                <a:gd name="T58" fmla="*/ 385 w 511"/>
                <a:gd name="T59" fmla="*/ 239 h 505"/>
                <a:gd name="T60" fmla="*/ 334 w 511"/>
                <a:gd name="T61" fmla="*/ 102 h 505"/>
                <a:gd name="T62" fmla="*/ 254 w 511"/>
                <a:gd name="T63" fmla="*/ 116 h 505"/>
                <a:gd name="T64" fmla="*/ 316 w 511"/>
                <a:gd name="T65" fmla="*/ 166 h 505"/>
                <a:gd name="T66" fmla="*/ 196 w 511"/>
                <a:gd name="T67" fmla="*/ 252 h 505"/>
                <a:gd name="T68" fmla="*/ 185 w 511"/>
                <a:gd name="T69" fmla="*/ 188 h 505"/>
                <a:gd name="T70" fmla="*/ 394 w 511"/>
                <a:gd name="T71" fmla="*/ 353 h 505"/>
                <a:gd name="T72" fmla="*/ 259 w 511"/>
                <a:gd name="T73" fmla="*/ 319 h 505"/>
                <a:gd name="T74" fmla="*/ 394 w 511"/>
                <a:gd name="T75" fmla="*/ 353 h 505"/>
                <a:gd name="T76" fmla="*/ 394 w 511"/>
                <a:gd name="T77" fmla="*/ 392 h 505"/>
                <a:gd name="T78" fmla="*/ 259 w 511"/>
                <a:gd name="T79" fmla="*/ 42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1" h="505">
                  <a:moveTo>
                    <a:pt x="49" y="174"/>
                  </a:moveTo>
                  <a:cubicBezTo>
                    <a:pt x="87" y="134"/>
                    <a:pt x="87" y="134"/>
                    <a:pt x="87" y="134"/>
                  </a:cubicBezTo>
                  <a:cubicBezTo>
                    <a:pt x="157" y="188"/>
                    <a:pt x="157" y="188"/>
                    <a:pt x="157" y="188"/>
                  </a:cubicBezTo>
                  <a:cubicBezTo>
                    <a:pt x="131" y="210"/>
                    <a:pt x="131" y="210"/>
                    <a:pt x="131" y="210"/>
                  </a:cubicBezTo>
                  <a:cubicBezTo>
                    <a:pt x="131" y="386"/>
                    <a:pt x="131" y="386"/>
                    <a:pt x="131" y="386"/>
                  </a:cubicBezTo>
                  <a:cubicBezTo>
                    <a:pt x="147" y="379"/>
                    <a:pt x="163" y="371"/>
                    <a:pt x="178" y="362"/>
                  </a:cubicBezTo>
                  <a:cubicBezTo>
                    <a:pt x="187" y="379"/>
                    <a:pt x="187" y="379"/>
                    <a:pt x="187" y="379"/>
                  </a:cubicBezTo>
                  <a:cubicBezTo>
                    <a:pt x="187" y="261"/>
                    <a:pt x="187" y="261"/>
                    <a:pt x="187" y="261"/>
                  </a:cubicBezTo>
                  <a:cubicBezTo>
                    <a:pt x="259" y="270"/>
                    <a:pt x="259" y="270"/>
                    <a:pt x="259" y="270"/>
                  </a:cubicBezTo>
                  <a:cubicBezTo>
                    <a:pt x="259" y="279"/>
                    <a:pt x="259" y="279"/>
                    <a:pt x="259" y="279"/>
                  </a:cubicBezTo>
                  <a:cubicBezTo>
                    <a:pt x="264" y="279"/>
                    <a:pt x="264" y="279"/>
                    <a:pt x="264" y="279"/>
                  </a:cubicBezTo>
                  <a:cubicBezTo>
                    <a:pt x="274" y="258"/>
                    <a:pt x="281" y="239"/>
                    <a:pt x="283" y="222"/>
                  </a:cubicBezTo>
                  <a:cubicBezTo>
                    <a:pt x="365" y="240"/>
                    <a:pt x="365" y="240"/>
                    <a:pt x="365" y="240"/>
                  </a:cubicBezTo>
                  <a:cubicBezTo>
                    <a:pt x="354" y="254"/>
                    <a:pt x="342" y="267"/>
                    <a:pt x="329" y="279"/>
                  </a:cubicBezTo>
                  <a:cubicBezTo>
                    <a:pt x="391" y="279"/>
                    <a:pt x="391" y="279"/>
                    <a:pt x="391" y="279"/>
                  </a:cubicBezTo>
                  <a:cubicBezTo>
                    <a:pt x="424" y="250"/>
                    <a:pt x="424" y="250"/>
                    <a:pt x="424" y="250"/>
                  </a:cubicBezTo>
                  <a:cubicBezTo>
                    <a:pt x="489" y="300"/>
                    <a:pt x="489" y="300"/>
                    <a:pt x="489" y="300"/>
                  </a:cubicBezTo>
                  <a:cubicBezTo>
                    <a:pt x="470" y="321"/>
                    <a:pt x="470" y="321"/>
                    <a:pt x="470" y="321"/>
                  </a:cubicBezTo>
                  <a:cubicBezTo>
                    <a:pt x="470" y="491"/>
                    <a:pt x="470" y="491"/>
                    <a:pt x="470" y="491"/>
                  </a:cubicBezTo>
                  <a:cubicBezTo>
                    <a:pt x="394" y="500"/>
                    <a:pt x="394" y="500"/>
                    <a:pt x="394" y="500"/>
                  </a:cubicBezTo>
                  <a:cubicBezTo>
                    <a:pt x="394" y="470"/>
                    <a:pt x="394" y="470"/>
                    <a:pt x="394" y="470"/>
                  </a:cubicBezTo>
                  <a:cubicBezTo>
                    <a:pt x="259" y="470"/>
                    <a:pt x="259" y="470"/>
                    <a:pt x="259" y="470"/>
                  </a:cubicBezTo>
                  <a:cubicBezTo>
                    <a:pt x="259" y="493"/>
                    <a:pt x="259" y="493"/>
                    <a:pt x="259" y="493"/>
                  </a:cubicBezTo>
                  <a:cubicBezTo>
                    <a:pt x="187" y="502"/>
                    <a:pt x="187" y="502"/>
                    <a:pt x="187" y="502"/>
                  </a:cubicBezTo>
                  <a:cubicBezTo>
                    <a:pt x="187" y="415"/>
                    <a:pt x="187" y="415"/>
                    <a:pt x="187" y="415"/>
                  </a:cubicBezTo>
                  <a:cubicBezTo>
                    <a:pt x="156" y="446"/>
                    <a:pt x="120" y="476"/>
                    <a:pt x="79" y="505"/>
                  </a:cubicBezTo>
                  <a:cubicBezTo>
                    <a:pt x="39" y="420"/>
                    <a:pt x="39" y="420"/>
                    <a:pt x="39" y="420"/>
                  </a:cubicBezTo>
                  <a:cubicBezTo>
                    <a:pt x="44" y="419"/>
                    <a:pt x="49" y="417"/>
                    <a:pt x="54" y="416"/>
                  </a:cubicBezTo>
                  <a:cubicBezTo>
                    <a:pt x="54" y="219"/>
                    <a:pt x="54" y="219"/>
                    <a:pt x="54" y="219"/>
                  </a:cubicBezTo>
                  <a:cubicBezTo>
                    <a:pt x="11" y="219"/>
                    <a:pt x="11" y="219"/>
                    <a:pt x="11" y="219"/>
                  </a:cubicBezTo>
                  <a:cubicBezTo>
                    <a:pt x="0" y="174"/>
                    <a:pt x="0" y="174"/>
                    <a:pt x="0" y="174"/>
                  </a:cubicBezTo>
                  <a:lnTo>
                    <a:pt x="49" y="174"/>
                  </a:lnTo>
                  <a:close/>
                  <a:moveTo>
                    <a:pt x="70" y="0"/>
                  </a:moveTo>
                  <a:cubicBezTo>
                    <a:pt x="88" y="17"/>
                    <a:pt x="105" y="35"/>
                    <a:pt x="120" y="54"/>
                  </a:cubicBezTo>
                  <a:cubicBezTo>
                    <a:pt x="133" y="70"/>
                    <a:pt x="142" y="82"/>
                    <a:pt x="145" y="89"/>
                  </a:cubicBezTo>
                  <a:cubicBezTo>
                    <a:pt x="67" y="140"/>
                    <a:pt x="67" y="140"/>
                    <a:pt x="67" y="140"/>
                  </a:cubicBezTo>
                  <a:cubicBezTo>
                    <a:pt x="57" y="102"/>
                    <a:pt x="41" y="65"/>
                    <a:pt x="18" y="28"/>
                  </a:cubicBezTo>
                  <a:lnTo>
                    <a:pt x="70" y="0"/>
                  </a:lnTo>
                  <a:close/>
                  <a:moveTo>
                    <a:pt x="185" y="8"/>
                  </a:moveTo>
                  <a:cubicBezTo>
                    <a:pt x="254" y="17"/>
                    <a:pt x="254" y="17"/>
                    <a:pt x="254" y="17"/>
                  </a:cubicBezTo>
                  <a:cubicBezTo>
                    <a:pt x="254" y="77"/>
                    <a:pt x="254" y="77"/>
                    <a:pt x="254" y="77"/>
                  </a:cubicBezTo>
                  <a:cubicBezTo>
                    <a:pt x="287" y="77"/>
                    <a:pt x="287" y="77"/>
                    <a:pt x="287" y="77"/>
                  </a:cubicBezTo>
                  <a:cubicBezTo>
                    <a:pt x="306" y="66"/>
                    <a:pt x="306" y="66"/>
                    <a:pt x="306" y="66"/>
                  </a:cubicBezTo>
                  <a:cubicBezTo>
                    <a:pt x="334" y="90"/>
                    <a:pt x="334" y="90"/>
                    <a:pt x="334" y="90"/>
                  </a:cubicBezTo>
                  <a:cubicBezTo>
                    <a:pt x="334" y="8"/>
                    <a:pt x="334" y="8"/>
                    <a:pt x="334" y="8"/>
                  </a:cubicBezTo>
                  <a:cubicBezTo>
                    <a:pt x="403" y="17"/>
                    <a:pt x="403" y="17"/>
                    <a:pt x="403" y="17"/>
                  </a:cubicBezTo>
                  <a:cubicBezTo>
                    <a:pt x="403" y="84"/>
                    <a:pt x="403" y="84"/>
                    <a:pt x="403" y="84"/>
                  </a:cubicBezTo>
                  <a:cubicBezTo>
                    <a:pt x="422" y="68"/>
                    <a:pt x="439" y="50"/>
                    <a:pt x="454" y="32"/>
                  </a:cubicBezTo>
                  <a:cubicBezTo>
                    <a:pt x="511" y="70"/>
                    <a:pt x="511" y="70"/>
                    <a:pt x="511" y="70"/>
                  </a:cubicBezTo>
                  <a:cubicBezTo>
                    <a:pt x="474" y="94"/>
                    <a:pt x="438" y="112"/>
                    <a:pt x="403" y="125"/>
                  </a:cubicBezTo>
                  <a:cubicBezTo>
                    <a:pt x="403" y="171"/>
                    <a:pt x="403" y="171"/>
                    <a:pt x="403" y="171"/>
                  </a:cubicBezTo>
                  <a:cubicBezTo>
                    <a:pt x="403" y="177"/>
                    <a:pt x="406" y="179"/>
                    <a:pt x="413" y="179"/>
                  </a:cubicBezTo>
                  <a:cubicBezTo>
                    <a:pt x="434" y="179"/>
                    <a:pt x="434" y="179"/>
                    <a:pt x="434" y="179"/>
                  </a:cubicBezTo>
                  <a:cubicBezTo>
                    <a:pt x="443" y="179"/>
                    <a:pt x="448" y="177"/>
                    <a:pt x="449" y="173"/>
                  </a:cubicBezTo>
                  <a:cubicBezTo>
                    <a:pt x="460" y="130"/>
                    <a:pt x="460" y="130"/>
                    <a:pt x="460" y="130"/>
                  </a:cubicBezTo>
                  <a:cubicBezTo>
                    <a:pt x="484" y="133"/>
                    <a:pt x="484" y="133"/>
                    <a:pt x="484" y="133"/>
                  </a:cubicBezTo>
                  <a:cubicBezTo>
                    <a:pt x="483" y="139"/>
                    <a:pt x="483" y="144"/>
                    <a:pt x="483" y="149"/>
                  </a:cubicBezTo>
                  <a:cubicBezTo>
                    <a:pt x="483" y="174"/>
                    <a:pt x="487" y="190"/>
                    <a:pt x="494" y="199"/>
                  </a:cubicBezTo>
                  <a:cubicBezTo>
                    <a:pt x="487" y="225"/>
                    <a:pt x="473" y="239"/>
                    <a:pt x="454" y="239"/>
                  </a:cubicBezTo>
                  <a:cubicBezTo>
                    <a:pt x="385" y="239"/>
                    <a:pt x="385" y="239"/>
                    <a:pt x="385" y="239"/>
                  </a:cubicBezTo>
                  <a:cubicBezTo>
                    <a:pt x="353" y="239"/>
                    <a:pt x="336" y="223"/>
                    <a:pt x="334" y="193"/>
                  </a:cubicBezTo>
                  <a:cubicBezTo>
                    <a:pt x="334" y="102"/>
                    <a:pt x="334" y="102"/>
                    <a:pt x="334" y="102"/>
                  </a:cubicBezTo>
                  <a:cubicBezTo>
                    <a:pt x="324" y="116"/>
                    <a:pt x="324" y="116"/>
                    <a:pt x="324" y="116"/>
                  </a:cubicBezTo>
                  <a:cubicBezTo>
                    <a:pt x="254" y="116"/>
                    <a:pt x="254" y="116"/>
                    <a:pt x="254" y="116"/>
                  </a:cubicBezTo>
                  <a:cubicBezTo>
                    <a:pt x="254" y="178"/>
                    <a:pt x="254" y="178"/>
                    <a:pt x="254" y="178"/>
                  </a:cubicBezTo>
                  <a:cubicBezTo>
                    <a:pt x="279" y="174"/>
                    <a:pt x="300" y="170"/>
                    <a:pt x="316" y="166"/>
                  </a:cubicBezTo>
                  <a:cubicBezTo>
                    <a:pt x="331" y="196"/>
                    <a:pt x="331" y="196"/>
                    <a:pt x="331" y="196"/>
                  </a:cubicBezTo>
                  <a:cubicBezTo>
                    <a:pt x="304" y="214"/>
                    <a:pt x="259" y="232"/>
                    <a:pt x="196" y="252"/>
                  </a:cubicBezTo>
                  <a:cubicBezTo>
                    <a:pt x="176" y="189"/>
                    <a:pt x="176" y="189"/>
                    <a:pt x="176" y="189"/>
                  </a:cubicBezTo>
                  <a:cubicBezTo>
                    <a:pt x="179" y="189"/>
                    <a:pt x="182" y="189"/>
                    <a:pt x="185" y="188"/>
                  </a:cubicBezTo>
                  <a:lnTo>
                    <a:pt x="185" y="8"/>
                  </a:lnTo>
                  <a:close/>
                  <a:moveTo>
                    <a:pt x="394" y="353"/>
                  </a:moveTo>
                  <a:cubicBezTo>
                    <a:pt x="394" y="319"/>
                    <a:pt x="394" y="319"/>
                    <a:pt x="394" y="319"/>
                  </a:cubicBezTo>
                  <a:cubicBezTo>
                    <a:pt x="259" y="319"/>
                    <a:pt x="259" y="319"/>
                    <a:pt x="259" y="319"/>
                  </a:cubicBezTo>
                  <a:cubicBezTo>
                    <a:pt x="259" y="353"/>
                    <a:pt x="259" y="353"/>
                    <a:pt x="259" y="353"/>
                  </a:cubicBezTo>
                  <a:lnTo>
                    <a:pt x="394" y="353"/>
                  </a:lnTo>
                  <a:close/>
                  <a:moveTo>
                    <a:pt x="394" y="429"/>
                  </a:moveTo>
                  <a:cubicBezTo>
                    <a:pt x="394" y="392"/>
                    <a:pt x="394" y="392"/>
                    <a:pt x="394" y="392"/>
                  </a:cubicBezTo>
                  <a:cubicBezTo>
                    <a:pt x="259" y="392"/>
                    <a:pt x="259" y="392"/>
                    <a:pt x="259" y="392"/>
                  </a:cubicBezTo>
                  <a:cubicBezTo>
                    <a:pt x="259" y="429"/>
                    <a:pt x="259" y="429"/>
                    <a:pt x="259" y="429"/>
                  </a:cubicBezTo>
                  <a:lnTo>
                    <a:pt x="394" y="429"/>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45" name="Freeform 17"/>
            <p:cNvSpPr>
              <a:spLocks noEditPoints="1"/>
            </p:cNvSpPr>
            <p:nvPr/>
          </p:nvSpPr>
          <p:spPr bwMode="auto">
            <a:xfrm>
              <a:off x="-887" y="1126"/>
              <a:ext cx="174" cy="170"/>
            </a:xfrm>
            <a:custGeom>
              <a:avLst/>
              <a:gdLst>
                <a:gd name="T0" fmla="*/ 398 w 503"/>
                <a:gd name="T1" fmla="*/ 114 h 488"/>
                <a:gd name="T2" fmla="*/ 430 w 503"/>
                <a:gd name="T3" fmla="*/ 85 h 488"/>
                <a:gd name="T4" fmla="*/ 481 w 503"/>
                <a:gd name="T5" fmla="*/ 131 h 488"/>
                <a:gd name="T6" fmla="*/ 458 w 503"/>
                <a:gd name="T7" fmla="*/ 154 h 488"/>
                <a:gd name="T8" fmla="*/ 382 w 503"/>
                <a:gd name="T9" fmla="*/ 154 h 488"/>
                <a:gd name="T10" fmla="*/ 382 w 503"/>
                <a:gd name="T11" fmla="*/ 276 h 488"/>
                <a:gd name="T12" fmla="*/ 420 w 503"/>
                <a:gd name="T13" fmla="*/ 276 h 488"/>
                <a:gd name="T14" fmla="*/ 452 w 503"/>
                <a:gd name="T15" fmla="*/ 246 h 488"/>
                <a:gd name="T16" fmla="*/ 503 w 503"/>
                <a:gd name="T17" fmla="*/ 293 h 488"/>
                <a:gd name="T18" fmla="*/ 481 w 503"/>
                <a:gd name="T19" fmla="*/ 316 h 488"/>
                <a:gd name="T20" fmla="*/ 338 w 503"/>
                <a:gd name="T21" fmla="*/ 316 h 488"/>
                <a:gd name="T22" fmla="*/ 486 w 503"/>
                <a:gd name="T23" fmla="*/ 415 h 488"/>
                <a:gd name="T24" fmla="*/ 412 w 503"/>
                <a:gd name="T25" fmla="*/ 488 h 488"/>
                <a:gd name="T26" fmla="*/ 280 w 503"/>
                <a:gd name="T27" fmla="*/ 347 h 488"/>
                <a:gd name="T28" fmla="*/ 316 w 503"/>
                <a:gd name="T29" fmla="*/ 316 h 488"/>
                <a:gd name="T30" fmla="*/ 182 w 503"/>
                <a:gd name="T31" fmla="*/ 316 h 488"/>
                <a:gd name="T32" fmla="*/ 236 w 503"/>
                <a:gd name="T33" fmla="*/ 353 h 488"/>
                <a:gd name="T34" fmla="*/ 33 w 503"/>
                <a:gd name="T35" fmla="*/ 485 h 488"/>
                <a:gd name="T36" fmla="*/ 4 w 503"/>
                <a:gd name="T37" fmla="*/ 437 h 488"/>
                <a:gd name="T38" fmla="*/ 135 w 503"/>
                <a:gd name="T39" fmla="*/ 316 h 488"/>
                <a:gd name="T40" fmla="*/ 9 w 503"/>
                <a:gd name="T41" fmla="*/ 316 h 488"/>
                <a:gd name="T42" fmla="*/ 0 w 503"/>
                <a:gd name="T43" fmla="*/ 276 h 488"/>
                <a:gd name="T44" fmla="*/ 100 w 503"/>
                <a:gd name="T45" fmla="*/ 276 h 488"/>
                <a:gd name="T46" fmla="*/ 100 w 503"/>
                <a:gd name="T47" fmla="*/ 154 h 488"/>
                <a:gd name="T48" fmla="*/ 30 w 503"/>
                <a:gd name="T49" fmla="*/ 154 h 488"/>
                <a:gd name="T50" fmla="*/ 20 w 503"/>
                <a:gd name="T51" fmla="*/ 114 h 488"/>
                <a:gd name="T52" fmla="*/ 100 w 503"/>
                <a:gd name="T53" fmla="*/ 114 h 488"/>
                <a:gd name="T54" fmla="*/ 100 w 503"/>
                <a:gd name="T55" fmla="*/ 1 h 488"/>
                <a:gd name="T56" fmla="*/ 195 w 503"/>
                <a:gd name="T57" fmla="*/ 13 h 488"/>
                <a:gd name="T58" fmla="*/ 195 w 503"/>
                <a:gd name="T59" fmla="*/ 114 h 488"/>
                <a:gd name="T60" fmla="*/ 287 w 503"/>
                <a:gd name="T61" fmla="*/ 114 h 488"/>
                <a:gd name="T62" fmla="*/ 287 w 503"/>
                <a:gd name="T63" fmla="*/ 0 h 488"/>
                <a:gd name="T64" fmla="*/ 382 w 503"/>
                <a:gd name="T65" fmla="*/ 12 h 488"/>
                <a:gd name="T66" fmla="*/ 382 w 503"/>
                <a:gd name="T67" fmla="*/ 114 h 488"/>
                <a:gd name="T68" fmla="*/ 398 w 503"/>
                <a:gd name="T69" fmla="*/ 114 h 488"/>
                <a:gd name="T70" fmla="*/ 195 w 503"/>
                <a:gd name="T71" fmla="*/ 154 h 488"/>
                <a:gd name="T72" fmla="*/ 195 w 503"/>
                <a:gd name="T73" fmla="*/ 276 h 488"/>
                <a:gd name="T74" fmla="*/ 287 w 503"/>
                <a:gd name="T75" fmla="*/ 276 h 488"/>
                <a:gd name="T76" fmla="*/ 287 w 503"/>
                <a:gd name="T77" fmla="*/ 154 h 488"/>
                <a:gd name="T78" fmla="*/ 195 w 503"/>
                <a:gd name="T79" fmla="*/ 154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3" h="488">
                  <a:moveTo>
                    <a:pt x="398" y="114"/>
                  </a:moveTo>
                  <a:cubicBezTo>
                    <a:pt x="430" y="85"/>
                    <a:pt x="430" y="85"/>
                    <a:pt x="430" y="85"/>
                  </a:cubicBezTo>
                  <a:cubicBezTo>
                    <a:pt x="481" y="131"/>
                    <a:pt x="481" y="131"/>
                    <a:pt x="481" y="131"/>
                  </a:cubicBezTo>
                  <a:cubicBezTo>
                    <a:pt x="458" y="154"/>
                    <a:pt x="458" y="154"/>
                    <a:pt x="458" y="154"/>
                  </a:cubicBezTo>
                  <a:cubicBezTo>
                    <a:pt x="382" y="154"/>
                    <a:pt x="382" y="154"/>
                    <a:pt x="382" y="154"/>
                  </a:cubicBezTo>
                  <a:cubicBezTo>
                    <a:pt x="382" y="276"/>
                    <a:pt x="382" y="276"/>
                    <a:pt x="382" y="276"/>
                  </a:cubicBezTo>
                  <a:cubicBezTo>
                    <a:pt x="420" y="276"/>
                    <a:pt x="420" y="276"/>
                    <a:pt x="420" y="276"/>
                  </a:cubicBezTo>
                  <a:cubicBezTo>
                    <a:pt x="452" y="246"/>
                    <a:pt x="452" y="246"/>
                    <a:pt x="452" y="246"/>
                  </a:cubicBezTo>
                  <a:cubicBezTo>
                    <a:pt x="503" y="293"/>
                    <a:pt x="503" y="293"/>
                    <a:pt x="503" y="293"/>
                  </a:cubicBezTo>
                  <a:cubicBezTo>
                    <a:pt x="481" y="316"/>
                    <a:pt x="481" y="316"/>
                    <a:pt x="481" y="316"/>
                  </a:cubicBezTo>
                  <a:cubicBezTo>
                    <a:pt x="338" y="316"/>
                    <a:pt x="338" y="316"/>
                    <a:pt x="338" y="316"/>
                  </a:cubicBezTo>
                  <a:cubicBezTo>
                    <a:pt x="382" y="334"/>
                    <a:pt x="431" y="367"/>
                    <a:pt x="486" y="415"/>
                  </a:cubicBezTo>
                  <a:cubicBezTo>
                    <a:pt x="412" y="488"/>
                    <a:pt x="412" y="488"/>
                    <a:pt x="412" y="488"/>
                  </a:cubicBezTo>
                  <a:cubicBezTo>
                    <a:pt x="383" y="446"/>
                    <a:pt x="340" y="399"/>
                    <a:pt x="280" y="347"/>
                  </a:cubicBezTo>
                  <a:cubicBezTo>
                    <a:pt x="316" y="316"/>
                    <a:pt x="316" y="316"/>
                    <a:pt x="316" y="316"/>
                  </a:cubicBezTo>
                  <a:cubicBezTo>
                    <a:pt x="182" y="316"/>
                    <a:pt x="182" y="316"/>
                    <a:pt x="182" y="316"/>
                  </a:cubicBezTo>
                  <a:cubicBezTo>
                    <a:pt x="236" y="353"/>
                    <a:pt x="236" y="353"/>
                    <a:pt x="236" y="353"/>
                  </a:cubicBezTo>
                  <a:cubicBezTo>
                    <a:pt x="169" y="412"/>
                    <a:pt x="101" y="456"/>
                    <a:pt x="33" y="485"/>
                  </a:cubicBezTo>
                  <a:cubicBezTo>
                    <a:pt x="4" y="437"/>
                    <a:pt x="4" y="437"/>
                    <a:pt x="4" y="437"/>
                  </a:cubicBezTo>
                  <a:cubicBezTo>
                    <a:pt x="57" y="401"/>
                    <a:pt x="100" y="360"/>
                    <a:pt x="135" y="316"/>
                  </a:cubicBezTo>
                  <a:cubicBezTo>
                    <a:pt x="9" y="316"/>
                    <a:pt x="9" y="316"/>
                    <a:pt x="9" y="316"/>
                  </a:cubicBezTo>
                  <a:cubicBezTo>
                    <a:pt x="0" y="276"/>
                    <a:pt x="0" y="276"/>
                    <a:pt x="0" y="276"/>
                  </a:cubicBezTo>
                  <a:cubicBezTo>
                    <a:pt x="100" y="276"/>
                    <a:pt x="100" y="276"/>
                    <a:pt x="100" y="276"/>
                  </a:cubicBezTo>
                  <a:cubicBezTo>
                    <a:pt x="100" y="154"/>
                    <a:pt x="100" y="154"/>
                    <a:pt x="100" y="154"/>
                  </a:cubicBezTo>
                  <a:cubicBezTo>
                    <a:pt x="30" y="154"/>
                    <a:pt x="30" y="154"/>
                    <a:pt x="30" y="154"/>
                  </a:cubicBezTo>
                  <a:cubicBezTo>
                    <a:pt x="20" y="114"/>
                    <a:pt x="20" y="114"/>
                    <a:pt x="20" y="114"/>
                  </a:cubicBezTo>
                  <a:cubicBezTo>
                    <a:pt x="100" y="114"/>
                    <a:pt x="100" y="114"/>
                    <a:pt x="100" y="114"/>
                  </a:cubicBezTo>
                  <a:cubicBezTo>
                    <a:pt x="100" y="1"/>
                    <a:pt x="100" y="1"/>
                    <a:pt x="100" y="1"/>
                  </a:cubicBezTo>
                  <a:cubicBezTo>
                    <a:pt x="195" y="13"/>
                    <a:pt x="195" y="13"/>
                    <a:pt x="195" y="13"/>
                  </a:cubicBezTo>
                  <a:cubicBezTo>
                    <a:pt x="195" y="114"/>
                    <a:pt x="195" y="114"/>
                    <a:pt x="195" y="114"/>
                  </a:cubicBezTo>
                  <a:cubicBezTo>
                    <a:pt x="287" y="114"/>
                    <a:pt x="287" y="114"/>
                    <a:pt x="287" y="114"/>
                  </a:cubicBezTo>
                  <a:cubicBezTo>
                    <a:pt x="287" y="0"/>
                    <a:pt x="287" y="0"/>
                    <a:pt x="287" y="0"/>
                  </a:cubicBezTo>
                  <a:cubicBezTo>
                    <a:pt x="382" y="12"/>
                    <a:pt x="382" y="12"/>
                    <a:pt x="382" y="12"/>
                  </a:cubicBezTo>
                  <a:cubicBezTo>
                    <a:pt x="382" y="114"/>
                    <a:pt x="382" y="114"/>
                    <a:pt x="382" y="114"/>
                  </a:cubicBezTo>
                  <a:lnTo>
                    <a:pt x="398" y="114"/>
                  </a:lnTo>
                  <a:close/>
                  <a:moveTo>
                    <a:pt x="195" y="154"/>
                  </a:moveTo>
                  <a:cubicBezTo>
                    <a:pt x="195" y="276"/>
                    <a:pt x="195" y="276"/>
                    <a:pt x="195" y="276"/>
                  </a:cubicBezTo>
                  <a:cubicBezTo>
                    <a:pt x="287" y="276"/>
                    <a:pt x="287" y="276"/>
                    <a:pt x="287" y="276"/>
                  </a:cubicBezTo>
                  <a:cubicBezTo>
                    <a:pt x="287" y="154"/>
                    <a:pt x="287" y="154"/>
                    <a:pt x="287" y="154"/>
                  </a:cubicBezTo>
                  <a:lnTo>
                    <a:pt x="195" y="154"/>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46" name="Freeform 18"/>
            <p:cNvSpPr/>
            <p:nvPr/>
          </p:nvSpPr>
          <p:spPr bwMode="auto">
            <a:xfrm>
              <a:off x="-681" y="1125"/>
              <a:ext cx="175" cy="165"/>
            </a:xfrm>
            <a:custGeom>
              <a:avLst/>
              <a:gdLst>
                <a:gd name="T0" fmla="*/ 78 w 504"/>
                <a:gd name="T1" fmla="*/ 13 h 478"/>
                <a:gd name="T2" fmla="*/ 166 w 504"/>
                <a:gd name="T3" fmla="*/ 39 h 478"/>
                <a:gd name="T4" fmla="*/ 132 w 504"/>
                <a:gd name="T5" fmla="*/ 123 h 478"/>
                <a:gd name="T6" fmla="*/ 212 w 504"/>
                <a:gd name="T7" fmla="*/ 123 h 478"/>
                <a:gd name="T8" fmla="*/ 212 w 504"/>
                <a:gd name="T9" fmla="*/ 0 h 478"/>
                <a:gd name="T10" fmla="*/ 307 w 504"/>
                <a:gd name="T11" fmla="*/ 12 h 478"/>
                <a:gd name="T12" fmla="*/ 307 w 504"/>
                <a:gd name="T13" fmla="*/ 123 h 478"/>
                <a:gd name="T14" fmla="*/ 403 w 504"/>
                <a:gd name="T15" fmla="*/ 123 h 478"/>
                <a:gd name="T16" fmla="*/ 433 w 504"/>
                <a:gd name="T17" fmla="*/ 94 h 478"/>
                <a:gd name="T18" fmla="*/ 485 w 504"/>
                <a:gd name="T19" fmla="*/ 140 h 478"/>
                <a:gd name="T20" fmla="*/ 461 w 504"/>
                <a:gd name="T21" fmla="*/ 163 h 478"/>
                <a:gd name="T22" fmla="*/ 307 w 504"/>
                <a:gd name="T23" fmla="*/ 163 h 478"/>
                <a:gd name="T24" fmla="*/ 307 w 504"/>
                <a:gd name="T25" fmla="*/ 278 h 478"/>
                <a:gd name="T26" fmla="*/ 387 w 504"/>
                <a:gd name="T27" fmla="*/ 278 h 478"/>
                <a:gd name="T28" fmla="*/ 418 w 504"/>
                <a:gd name="T29" fmla="*/ 248 h 478"/>
                <a:gd name="T30" fmla="*/ 470 w 504"/>
                <a:gd name="T31" fmla="*/ 295 h 478"/>
                <a:gd name="T32" fmla="*/ 447 w 504"/>
                <a:gd name="T33" fmla="*/ 318 h 478"/>
                <a:gd name="T34" fmla="*/ 307 w 504"/>
                <a:gd name="T35" fmla="*/ 318 h 478"/>
                <a:gd name="T36" fmla="*/ 307 w 504"/>
                <a:gd name="T37" fmla="*/ 438 h 478"/>
                <a:gd name="T38" fmla="*/ 421 w 504"/>
                <a:gd name="T39" fmla="*/ 438 h 478"/>
                <a:gd name="T40" fmla="*/ 453 w 504"/>
                <a:gd name="T41" fmla="*/ 408 h 478"/>
                <a:gd name="T42" fmla="*/ 504 w 504"/>
                <a:gd name="T43" fmla="*/ 455 h 478"/>
                <a:gd name="T44" fmla="*/ 482 w 504"/>
                <a:gd name="T45" fmla="*/ 478 h 478"/>
                <a:gd name="T46" fmla="*/ 10 w 504"/>
                <a:gd name="T47" fmla="*/ 478 h 478"/>
                <a:gd name="T48" fmla="*/ 0 w 504"/>
                <a:gd name="T49" fmla="*/ 438 h 478"/>
                <a:gd name="T50" fmla="*/ 212 w 504"/>
                <a:gd name="T51" fmla="*/ 438 h 478"/>
                <a:gd name="T52" fmla="*/ 212 w 504"/>
                <a:gd name="T53" fmla="*/ 318 h 478"/>
                <a:gd name="T54" fmla="*/ 60 w 504"/>
                <a:gd name="T55" fmla="*/ 318 h 478"/>
                <a:gd name="T56" fmla="*/ 50 w 504"/>
                <a:gd name="T57" fmla="*/ 278 h 478"/>
                <a:gd name="T58" fmla="*/ 212 w 504"/>
                <a:gd name="T59" fmla="*/ 278 h 478"/>
                <a:gd name="T60" fmla="*/ 212 w 504"/>
                <a:gd name="T61" fmla="*/ 163 h 478"/>
                <a:gd name="T62" fmla="*/ 112 w 504"/>
                <a:gd name="T63" fmla="*/ 163 h 478"/>
                <a:gd name="T64" fmla="*/ 44 w 504"/>
                <a:gd name="T65" fmla="*/ 261 h 478"/>
                <a:gd name="T66" fmla="*/ 4 w 504"/>
                <a:gd name="T67" fmla="*/ 239 h 478"/>
                <a:gd name="T68" fmla="*/ 78 w 504"/>
                <a:gd name="T69" fmla="*/ 13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4" h="478">
                  <a:moveTo>
                    <a:pt x="78" y="13"/>
                  </a:moveTo>
                  <a:cubicBezTo>
                    <a:pt x="166" y="39"/>
                    <a:pt x="166" y="39"/>
                    <a:pt x="166" y="39"/>
                  </a:cubicBezTo>
                  <a:cubicBezTo>
                    <a:pt x="155" y="70"/>
                    <a:pt x="144" y="97"/>
                    <a:pt x="132" y="123"/>
                  </a:cubicBezTo>
                  <a:cubicBezTo>
                    <a:pt x="212" y="123"/>
                    <a:pt x="212" y="123"/>
                    <a:pt x="212" y="123"/>
                  </a:cubicBezTo>
                  <a:cubicBezTo>
                    <a:pt x="212" y="0"/>
                    <a:pt x="212" y="0"/>
                    <a:pt x="212" y="0"/>
                  </a:cubicBezTo>
                  <a:cubicBezTo>
                    <a:pt x="307" y="12"/>
                    <a:pt x="307" y="12"/>
                    <a:pt x="307" y="12"/>
                  </a:cubicBezTo>
                  <a:cubicBezTo>
                    <a:pt x="307" y="123"/>
                    <a:pt x="307" y="123"/>
                    <a:pt x="307" y="123"/>
                  </a:cubicBezTo>
                  <a:cubicBezTo>
                    <a:pt x="403" y="123"/>
                    <a:pt x="403" y="123"/>
                    <a:pt x="403" y="123"/>
                  </a:cubicBezTo>
                  <a:cubicBezTo>
                    <a:pt x="433" y="94"/>
                    <a:pt x="433" y="94"/>
                    <a:pt x="433" y="94"/>
                  </a:cubicBezTo>
                  <a:cubicBezTo>
                    <a:pt x="485" y="140"/>
                    <a:pt x="485" y="140"/>
                    <a:pt x="485" y="140"/>
                  </a:cubicBezTo>
                  <a:cubicBezTo>
                    <a:pt x="461" y="163"/>
                    <a:pt x="461" y="163"/>
                    <a:pt x="461" y="163"/>
                  </a:cubicBezTo>
                  <a:cubicBezTo>
                    <a:pt x="307" y="163"/>
                    <a:pt x="307" y="163"/>
                    <a:pt x="307" y="163"/>
                  </a:cubicBezTo>
                  <a:cubicBezTo>
                    <a:pt x="307" y="278"/>
                    <a:pt x="307" y="278"/>
                    <a:pt x="307" y="278"/>
                  </a:cubicBezTo>
                  <a:cubicBezTo>
                    <a:pt x="387" y="278"/>
                    <a:pt x="387" y="278"/>
                    <a:pt x="387" y="278"/>
                  </a:cubicBezTo>
                  <a:cubicBezTo>
                    <a:pt x="418" y="248"/>
                    <a:pt x="418" y="248"/>
                    <a:pt x="418" y="248"/>
                  </a:cubicBezTo>
                  <a:cubicBezTo>
                    <a:pt x="470" y="295"/>
                    <a:pt x="470" y="295"/>
                    <a:pt x="470" y="295"/>
                  </a:cubicBezTo>
                  <a:cubicBezTo>
                    <a:pt x="447" y="318"/>
                    <a:pt x="447" y="318"/>
                    <a:pt x="447" y="318"/>
                  </a:cubicBezTo>
                  <a:cubicBezTo>
                    <a:pt x="307" y="318"/>
                    <a:pt x="307" y="318"/>
                    <a:pt x="307" y="318"/>
                  </a:cubicBezTo>
                  <a:cubicBezTo>
                    <a:pt x="307" y="438"/>
                    <a:pt x="307" y="438"/>
                    <a:pt x="307" y="438"/>
                  </a:cubicBezTo>
                  <a:cubicBezTo>
                    <a:pt x="421" y="438"/>
                    <a:pt x="421" y="438"/>
                    <a:pt x="421" y="438"/>
                  </a:cubicBezTo>
                  <a:cubicBezTo>
                    <a:pt x="453" y="408"/>
                    <a:pt x="453" y="408"/>
                    <a:pt x="453" y="408"/>
                  </a:cubicBezTo>
                  <a:cubicBezTo>
                    <a:pt x="504" y="455"/>
                    <a:pt x="504" y="455"/>
                    <a:pt x="504" y="455"/>
                  </a:cubicBezTo>
                  <a:cubicBezTo>
                    <a:pt x="482" y="478"/>
                    <a:pt x="482" y="478"/>
                    <a:pt x="482" y="478"/>
                  </a:cubicBezTo>
                  <a:cubicBezTo>
                    <a:pt x="10" y="478"/>
                    <a:pt x="10" y="478"/>
                    <a:pt x="10" y="478"/>
                  </a:cubicBezTo>
                  <a:cubicBezTo>
                    <a:pt x="0" y="438"/>
                    <a:pt x="0" y="438"/>
                    <a:pt x="0" y="438"/>
                  </a:cubicBezTo>
                  <a:cubicBezTo>
                    <a:pt x="212" y="438"/>
                    <a:pt x="212" y="438"/>
                    <a:pt x="212" y="438"/>
                  </a:cubicBezTo>
                  <a:cubicBezTo>
                    <a:pt x="212" y="318"/>
                    <a:pt x="212" y="318"/>
                    <a:pt x="212" y="318"/>
                  </a:cubicBezTo>
                  <a:cubicBezTo>
                    <a:pt x="60" y="318"/>
                    <a:pt x="60" y="318"/>
                    <a:pt x="60" y="318"/>
                  </a:cubicBezTo>
                  <a:cubicBezTo>
                    <a:pt x="50" y="278"/>
                    <a:pt x="50" y="278"/>
                    <a:pt x="50" y="278"/>
                  </a:cubicBezTo>
                  <a:cubicBezTo>
                    <a:pt x="212" y="278"/>
                    <a:pt x="212" y="278"/>
                    <a:pt x="212" y="278"/>
                  </a:cubicBezTo>
                  <a:cubicBezTo>
                    <a:pt x="212" y="163"/>
                    <a:pt x="212" y="163"/>
                    <a:pt x="212" y="163"/>
                  </a:cubicBezTo>
                  <a:cubicBezTo>
                    <a:pt x="112" y="163"/>
                    <a:pt x="112" y="163"/>
                    <a:pt x="112" y="163"/>
                  </a:cubicBezTo>
                  <a:cubicBezTo>
                    <a:pt x="91" y="203"/>
                    <a:pt x="68" y="236"/>
                    <a:pt x="44" y="261"/>
                  </a:cubicBezTo>
                  <a:cubicBezTo>
                    <a:pt x="4" y="239"/>
                    <a:pt x="4" y="239"/>
                    <a:pt x="4" y="239"/>
                  </a:cubicBezTo>
                  <a:cubicBezTo>
                    <a:pt x="41" y="167"/>
                    <a:pt x="66" y="92"/>
                    <a:pt x="78" y="13"/>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grpSp>
      <p:grpSp>
        <p:nvGrpSpPr>
          <p:cNvPr id="3" name="Group 51"/>
          <p:cNvGrpSpPr>
            <a:grpSpLocks noChangeAspect="1"/>
          </p:cNvGrpSpPr>
          <p:nvPr/>
        </p:nvGrpSpPr>
        <p:grpSpPr bwMode="auto">
          <a:xfrm>
            <a:off x="4589811" y="1964377"/>
            <a:ext cx="2248804" cy="890367"/>
            <a:chOff x="-7953" y="-330"/>
            <a:chExt cx="14118" cy="5664"/>
          </a:xfrm>
          <a:effectLst>
            <a:outerShdw blurRad="50800" dist="38100" dir="2700000" algn="tl" rotWithShape="0">
              <a:prstClr val="black">
                <a:alpha val="40000"/>
              </a:prstClr>
            </a:outerShdw>
          </a:effectLst>
        </p:grpSpPr>
        <p:sp>
          <p:nvSpPr>
            <p:cNvPr id="348" name="AutoShape 50"/>
            <p:cNvSpPr>
              <a:spLocks noChangeAspect="1" noChangeArrowheads="1" noTextEdit="1"/>
            </p:cNvSpPr>
            <p:nvPr/>
          </p:nvSpPr>
          <p:spPr bwMode="auto">
            <a:xfrm>
              <a:off x="-7953" y="-330"/>
              <a:ext cx="14118" cy="5664"/>
            </a:xfrm>
            <a:prstGeom prst="rect">
              <a:avLst/>
            </a:prstGeom>
            <a:no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49" name="Freeform 52"/>
            <p:cNvSpPr>
              <a:spLocks noEditPoints="1"/>
            </p:cNvSpPr>
            <p:nvPr/>
          </p:nvSpPr>
          <p:spPr bwMode="auto">
            <a:xfrm>
              <a:off x="-1938" y="-304"/>
              <a:ext cx="1794" cy="1790"/>
            </a:xfrm>
            <a:custGeom>
              <a:avLst/>
              <a:gdLst>
                <a:gd name="T0" fmla="*/ 111 w 896"/>
                <a:gd name="T1" fmla="*/ 328 h 894"/>
                <a:gd name="T2" fmla="*/ 193 w 896"/>
                <a:gd name="T3" fmla="*/ 340 h 894"/>
                <a:gd name="T4" fmla="*/ 126 w 896"/>
                <a:gd name="T5" fmla="*/ 617 h 894"/>
                <a:gd name="T6" fmla="*/ 0 w 896"/>
                <a:gd name="T7" fmla="*/ 550 h 894"/>
                <a:gd name="T8" fmla="*/ 111 w 896"/>
                <a:gd name="T9" fmla="*/ 328 h 894"/>
                <a:gd name="T10" fmla="*/ 565 w 896"/>
                <a:gd name="T11" fmla="*/ 164 h 894"/>
                <a:gd name="T12" fmla="*/ 638 w 896"/>
                <a:gd name="T13" fmla="*/ 98 h 894"/>
                <a:gd name="T14" fmla="*/ 781 w 896"/>
                <a:gd name="T15" fmla="*/ 207 h 894"/>
                <a:gd name="T16" fmla="*/ 732 w 896"/>
                <a:gd name="T17" fmla="*/ 250 h 894"/>
                <a:gd name="T18" fmla="*/ 731 w 896"/>
                <a:gd name="T19" fmla="*/ 365 h 894"/>
                <a:gd name="T20" fmla="*/ 896 w 896"/>
                <a:gd name="T21" fmla="*/ 525 h 894"/>
                <a:gd name="T22" fmla="*/ 777 w 896"/>
                <a:gd name="T23" fmla="*/ 622 h 894"/>
                <a:gd name="T24" fmla="*/ 727 w 896"/>
                <a:gd name="T25" fmla="*/ 508 h 894"/>
                <a:gd name="T26" fmla="*/ 697 w 896"/>
                <a:gd name="T27" fmla="*/ 786 h 894"/>
                <a:gd name="T28" fmla="*/ 556 w 896"/>
                <a:gd name="T29" fmla="*/ 875 h 894"/>
                <a:gd name="T30" fmla="*/ 479 w 896"/>
                <a:gd name="T31" fmla="*/ 875 h 894"/>
                <a:gd name="T32" fmla="*/ 381 w 896"/>
                <a:gd name="T33" fmla="*/ 794 h 894"/>
                <a:gd name="T34" fmla="*/ 385 w 896"/>
                <a:gd name="T35" fmla="*/ 731 h 894"/>
                <a:gd name="T36" fmla="*/ 476 w 896"/>
                <a:gd name="T37" fmla="*/ 742 h 894"/>
                <a:gd name="T38" fmla="*/ 546 w 896"/>
                <a:gd name="T39" fmla="*/ 693 h 894"/>
                <a:gd name="T40" fmla="*/ 576 w 896"/>
                <a:gd name="T41" fmla="*/ 237 h 894"/>
                <a:gd name="T42" fmla="*/ 451 w 896"/>
                <a:gd name="T43" fmla="*/ 237 h 894"/>
                <a:gd name="T44" fmla="*/ 451 w 896"/>
                <a:gd name="T45" fmla="*/ 265 h 894"/>
                <a:gd name="T46" fmla="*/ 354 w 896"/>
                <a:gd name="T47" fmla="*/ 635 h 894"/>
                <a:gd name="T48" fmla="*/ 69 w 896"/>
                <a:gd name="T49" fmla="*/ 894 h 894"/>
                <a:gd name="T50" fmla="*/ 26 w 896"/>
                <a:gd name="T51" fmla="*/ 832 h 894"/>
                <a:gd name="T52" fmla="*/ 221 w 896"/>
                <a:gd name="T53" fmla="*/ 583 h 894"/>
                <a:gd name="T54" fmla="*/ 286 w 896"/>
                <a:gd name="T55" fmla="*/ 268 h 894"/>
                <a:gd name="T56" fmla="*/ 286 w 896"/>
                <a:gd name="T57" fmla="*/ 237 h 894"/>
                <a:gd name="T58" fmla="*/ 73 w 896"/>
                <a:gd name="T59" fmla="*/ 237 h 894"/>
                <a:gd name="T60" fmla="*/ 55 w 896"/>
                <a:gd name="T61" fmla="*/ 164 h 894"/>
                <a:gd name="T62" fmla="*/ 286 w 896"/>
                <a:gd name="T63" fmla="*/ 164 h 894"/>
                <a:gd name="T64" fmla="*/ 286 w 896"/>
                <a:gd name="T65" fmla="*/ 0 h 894"/>
                <a:gd name="T66" fmla="*/ 451 w 896"/>
                <a:gd name="T67" fmla="*/ 23 h 894"/>
                <a:gd name="T68" fmla="*/ 451 w 896"/>
                <a:gd name="T69" fmla="*/ 164 h 894"/>
                <a:gd name="T70" fmla="*/ 565 w 896"/>
                <a:gd name="T71" fmla="*/ 164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6" h="894">
                  <a:moveTo>
                    <a:pt x="111" y="328"/>
                  </a:moveTo>
                  <a:cubicBezTo>
                    <a:pt x="193" y="340"/>
                    <a:pt x="193" y="340"/>
                    <a:pt x="193" y="340"/>
                  </a:cubicBezTo>
                  <a:cubicBezTo>
                    <a:pt x="193" y="472"/>
                    <a:pt x="170" y="564"/>
                    <a:pt x="126" y="617"/>
                  </a:cubicBezTo>
                  <a:cubicBezTo>
                    <a:pt x="0" y="550"/>
                    <a:pt x="0" y="550"/>
                    <a:pt x="0" y="550"/>
                  </a:cubicBezTo>
                  <a:cubicBezTo>
                    <a:pt x="53" y="480"/>
                    <a:pt x="90" y="406"/>
                    <a:pt x="111" y="328"/>
                  </a:cubicBezTo>
                  <a:close/>
                  <a:moveTo>
                    <a:pt x="565" y="164"/>
                  </a:moveTo>
                  <a:cubicBezTo>
                    <a:pt x="638" y="98"/>
                    <a:pt x="638" y="98"/>
                    <a:pt x="638" y="98"/>
                  </a:cubicBezTo>
                  <a:cubicBezTo>
                    <a:pt x="781" y="207"/>
                    <a:pt x="781" y="207"/>
                    <a:pt x="781" y="207"/>
                  </a:cubicBezTo>
                  <a:cubicBezTo>
                    <a:pt x="732" y="250"/>
                    <a:pt x="732" y="250"/>
                    <a:pt x="732" y="250"/>
                  </a:cubicBezTo>
                  <a:cubicBezTo>
                    <a:pt x="732" y="291"/>
                    <a:pt x="732" y="329"/>
                    <a:pt x="731" y="365"/>
                  </a:cubicBezTo>
                  <a:cubicBezTo>
                    <a:pt x="790" y="418"/>
                    <a:pt x="845" y="472"/>
                    <a:pt x="896" y="525"/>
                  </a:cubicBezTo>
                  <a:cubicBezTo>
                    <a:pt x="777" y="622"/>
                    <a:pt x="777" y="622"/>
                    <a:pt x="777" y="622"/>
                  </a:cubicBezTo>
                  <a:cubicBezTo>
                    <a:pt x="763" y="585"/>
                    <a:pt x="746" y="547"/>
                    <a:pt x="727" y="508"/>
                  </a:cubicBezTo>
                  <a:cubicBezTo>
                    <a:pt x="722" y="652"/>
                    <a:pt x="711" y="744"/>
                    <a:pt x="697" y="786"/>
                  </a:cubicBezTo>
                  <a:cubicBezTo>
                    <a:pt x="679" y="845"/>
                    <a:pt x="631" y="875"/>
                    <a:pt x="556" y="875"/>
                  </a:cubicBezTo>
                  <a:cubicBezTo>
                    <a:pt x="479" y="875"/>
                    <a:pt x="479" y="875"/>
                    <a:pt x="479" y="875"/>
                  </a:cubicBezTo>
                  <a:cubicBezTo>
                    <a:pt x="479" y="821"/>
                    <a:pt x="446" y="794"/>
                    <a:pt x="381" y="794"/>
                  </a:cubicBezTo>
                  <a:cubicBezTo>
                    <a:pt x="385" y="731"/>
                    <a:pt x="385" y="731"/>
                    <a:pt x="385" y="731"/>
                  </a:cubicBezTo>
                  <a:cubicBezTo>
                    <a:pt x="418" y="738"/>
                    <a:pt x="448" y="742"/>
                    <a:pt x="476" y="742"/>
                  </a:cubicBezTo>
                  <a:cubicBezTo>
                    <a:pt x="519" y="742"/>
                    <a:pt x="542" y="726"/>
                    <a:pt x="546" y="693"/>
                  </a:cubicBezTo>
                  <a:cubicBezTo>
                    <a:pt x="566" y="633"/>
                    <a:pt x="576" y="481"/>
                    <a:pt x="576" y="237"/>
                  </a:cubicBezTo>
                  <a:cubicBezTo>
                    <a:pt x="451" y="237"/>
                    <a:pt x="451" y="237"/>
                    <a:pt x="451" y="237"/>
                  </a:cubicBezTo>
                  <a:cubicBezTo>
                    <a:pt x="451" y="265"/>
                    <a:pt x="451" y="265"/>
                    <a:pt x="451" y="265"/>
                  </a:cubicBezTo>
                  <a:cubicBezTo>
                    <a:pt x="451" y="413"/>
                    <a:pt x="419" y="536"/>
                    <a:pt x="354" y="635"/>
                  </a:cubicBezTo>
                  <a:cubicBezTo>
                    <a:pt x="291" y="740"/>
                    <a:pt x="196" y="826"/>
                    <a:pt x="69" y="894"/>
                  </a:cubicBezTo>
                  <a:cubicBezTo>
                    <a:pt x="26" y="832"/>
                    <a:pt x="26" y="832"/>
                    <a:pt x="26" y="832"/>
                  </a:cubicBezTo>
                  <a:cubicBezTo>
                    <a:pt x="113" y="756"/>
                    <a:pt x="178" y="672"/>
                    <a:pt x="221" y="583"/>
                  </a:cubicBezTo>
                  <a:cubicBezTo>
                    <a:pt x="265" y="504"/>
                    <a:pt x="286" y="399"/>
                    <a:pt x="286" y="268"/>
                  </a:cubicBezTo>
                  <a:cubicBezTo>
                    <a:pt x="286" y="237"/>
                    <a:pt x="286" y="237"/>
                    <a:pt x="286" y="237"/>
                  </a:cubicBezTo>
                  <a:cubicBezTo>
                    <a:pt x="73" y="237"/>
                    <a:pt x="73" y="237"/>
                    <a:pt x="73" y="237"/>
                  </a:cubicBezTo>
                  <a:cubicBezTo>
                    <a:pt x="55" y="164"/>
                    <a:pt x="55" y="164"/>
                    <a:pt x="55" y="164"/>
                  </a:cubicBezTo>
                  <a:cubicBezTo>
                    <a:pt x="286" y="164"/>
                    <a:pt x="286" y="164"/>
                    <a:pt x="286" y="164"/>
                  </a:cubicBezTo>
                  <a:cubicBezTo>
                    <a:pt x="286" y="0"/>
                    <a:pt x="286" y="0"/>
                    <a:pt x="286" y="0"/>
                  </a:cubicBezTo>
                  <a:cubicBezTo>
                    <a:pt x="451" y="23"/>
                    <a:pt x="451" y="23"/>
                    <a:pt x="451" y="23"/>
                  </a:cubicBezTo>
                  <a:cubicBezTo>
                    <a:pt x="451" y="164"/>
                    <a:pt x="451" y="164"/>
                    <a:pt x="451" y="164"/>
                  </a:cubicBezTo>
                  <a:lnTo>
                    <a:pt x="565" y="164"/>
                  </a:lnTo>
                  <a:close/>
                </a:path>
              </a:pathLst>
            </a:custGeom>
            <a:solidFill>
              <a:srgbClr val="E50012"/>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50" name="Freeform 53"/>
            <p:cNvSpPr>
              <a:spLocks noEditPoints="1"/>
            </p:cNvSpPr>
            <p:nvPr/>
          </p:nvSpPr>
          <p:spPr bwMode="auto">
            <a:xfrm>
              <a:off x="138" y="-330"/>
              <a:ext cx="1817" cy="1808"/>
            </a:xfrm>
            <a:custGeom>
              <a:avLst/>
              <a:gdLst>
                <a:gd name="T0" fmla="*/ 639 w 908"/>
                <a:gd name="T1" fmla="*/ 0 h 903"/>
                <a:gd name="T2" fmla="*/ 794 w 908"/>
                <a:gd name="T3" fmla="*/ 46 h 903"/>
                <a:gd name="T4" fmla="*/ 656 w 908"/>
                <a:gd name="T5" fmla="*/ 225 h 903"/>
                <a:gd name="T6" fmla="*/ 732 w 908"/>
                <a:gd name="T7" fmla="*/ 225 h 903"/>
                <a:gd name="T8" fmla="*/ 786 w 908"/>
                <a:gd name="T9" fmla="*/ 159 h 903"/>
                <a:gd name="T10" fmla="*/ 908 w 908"/>
                <a:gd name="T11" fmla="*/ 260 h 903"/>
                <a:gd name="T12" fmla="*/ 853 w 908"/>
                <a:gd name="T13" fmla="*/ 287 h 903"/>
                <a:gd name="T14" fmla="*/ 767 w 908"/>
                <a:gd name="T15" fmla="*/ 410 h 903"/>
                <a:gd name="T16" fmla="*/ 688 w 908"/>
                <a:gd name="T17" fmla="*/ 376 h 903"/>
                <a:gd name="T18" fmla="*/ 731 w 908"/>
                <a:gd name="T19" fmla="*/ 309 h 903"/>
                <a:gd name="T20" fmla="*/ 161 w 908"/>
                <a:gd name="T21" fmla="*/ 309 h 903"/>
                <a:gd name="T22" fmla="*/ 129 w 908"/>
                <a:gd name="T23" fmla="*/ 383 h 903"/>
                <a:gd name="T24" fmla="*/ 0 w 908"/>
                <a:gd name="T25" fmla="*/ 314 h 903"/>
                <a:gd name="T26" fmla="*/ 95 w 908"/>
                <a:gd name="T27" fmla="*/ 160 h 903"/>
                <a:gd name="T28" fmla="*/ 192 w 908"/>
                <a:gd name="T29" fmla="*/ 188 h 903"/>
                <a:gd name="T30" fmla="*/ 186 w 908"/>
                <a:gd name="T31" fmla="*/ 225 h 903"/>
                <a:gd name="T32" fmla="*/ 537 w 908"/>
                <a:gd name="T33" fmla="*/ 225 h 903"/>
                <a:gd name="T34" fmla="*/ 639 w 908"/>
                <a:gd name="T35" fmla="*/ 0 h 903"/>
                <a:gd name="T36" fmla="*/ 396 w 908"/>
                <a:gd name="T37" fmla="*/ 502 h 903"/>
                <a:gd name="T38" fmla="*/ 476 w 908"/>
                <a:gd name="T39" fmla="*/ 512 h 903"/>
                <a:gd name="T40" fmla="*/ 520 w 908"/>
                <a:gd name="T41" fmla="*/ 448 h 903"/>
                <a:gd name="T42" fmla="*/ 164 w 908"/>
                <a:gd name="T43" fmla="*/ 448 h 903"/>
                <a:gd name="T44" fmla="*/ 146 w 908"/>
                <a:gd name="T45" fmla="*/ 373 h 903"/>
                <a:gd name="T46" fmla="*/ 555 w 908"/>
                <a:gd name="T47" fmla="*/ 373 h 903"/>
                <a:gd name="T48" fmla="*/ 631 w 908"/>
                <a:gd name="T49" fmla="*/ 326 h 903"/>
                <a:gd name="T50" fmla="*/ 756 w 908"/>
                <a:gd name="T51" fmla="*/ 440 h 903"/>
                <a:gd name="T52" fmla="*/ 684 w 908"/>
                <a:gd name="T53" fmla="*/ 464 h 903"/>
                <a:gd name="T54" fmla="*/ 561 w 908"/>
                <a:gd name="T55" fmla="*/ 563 h 903"/>
                <a:gd name="T56" fmla="*/ 748 w 908"/>
                <a:gd name="T57" fmla="*/ 563 h 903"/>
                <a:gd name="T58" fmla="*/ 807 w 908"/>
                <a:gd name="T59" fmla="*/ 508 h 903"/>
                <a:gd name="T60" fmla="*/ 902 w 908"/>
                <a:gd name="T61" fmla="*/ 594 h 903"/>
                <a:gd name="T62" fmla="*/ 860 w 908"/>
                <a:gd name="T63" fmla="*/ 636 h 903"/>
                <a:gd name="T64" fmla="*/ 554 w 908"/>
                <a:gd name="T65" fmla="*/ 636 h 903"/>
                <a:gd name="T66" fmla="*/ 554 w 908"/>
                <a:gd name="T67" fmla="*/ 801 h 903"/>
                <a:gd name="T68" fmla="*/ 445 w 908"/>
                <a:gd name="T69" fmla="*/ 903 h 903"/>
                <a:gd name="T70" fmla="*/ 364 w 908"/>
                <a:gd name="T71" fmla="*/ 903 h 903"/>
                <a:gd name="T72" fmla="*/ 215 w 908"/>
                <a:gd name="T73" fmla="*/ 822 h 903"/>
                <a:gd name="T74" fmla="*/ 220 w 908"/>
                <a:gd name="T75" fmla="*/ 756 h 903"/>
                <a:gd name="T76" fmla="*/ 363 w 908"/>
                <a:gd name="T77" fmla="*/ 761 h 903"/>
                <a:gd name="T78" fmla="*/ 396 w 908"/>
                <a:gd name="T79" fmla="*/ 734 h 903"/>
                <a:gd name="T80" fmla="*/ 396 w 908"/>
                <a:gd name="T81" fmla="*/ 636 h 903"/>
                <a:gd name="T82" fmla="*/ 42 w 908"/>
                <a:gd name="T83" fmla="*/ 636 h 903"/>
                <a:gd name="T84" fmla="*/ 23 w 908"/>
                <a:gd name="T85" fmla="*/ 563 h 903"/>
                <a:gd name="T86" fmla="*/ 396 w 908"/>
                <a:gd name="T87" fmla="*/ 563 h 903"/>
                <a:gd name="T88" fmla="*/ 396 w 908"/>
                <a:gd name="T89" fmla="*/ 502 h 903"/>
                <a:gd name="T90" fmla="*/ 216 w 908"/>
                <a:gd name="T91" fmla="*/ 20 h 903"/>
                <a:gd name="T92" fmla="*/ 357 w 908"/>
                <a:gd name="T93" fmla="*/ 127 h 903"/>
                <a:gd name="T94" fmla="*/ 241 w 908"/>
                <a:gd name="T95" fmla="*/ 217 h 903"/>
                <a:gd name="T96" fmla="*/ 142 w 908"/>
                <a:gd name="T97" fmla="*/ 77 h 903"/>
                <a:gd name="T98" fmla="*/ 216 w 908"/>
                <a:gd name="T99" fmla="*/ 20 h 903"/>
                <a:gd name="T100" fmla="*/ 442 w 908"/>
                <a:gd name="T101" fmla="*/ 18 h 903"/>
                <a:gd name="T102" fmla="*/ 563 w 908"/>
                <a:gd name="T103" fmla="*/ 115 h 903"/>
                <a:gd name="T104" fmla="*/ 451 w 908"/>
                <a:gd name="T105" fmla="*/ 200 h 903"/>
                <a:gd name="T106" fmla="*/ 365 w 908"/>
                <a:gd name="T107" fmla="*/ 75 h 903"/>
                <a:gd name="T108" fmla="*/ 442 w 908"/>
                <a:gd name="T109" fmla="*/ 18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8" h="903">
                  <a:moveTo>
                    <a:pt x="639" y="0"/>
                  </a:moveTo>
                  <a:cubicBezTo>
                    <a:pt x="794" y="46"/>
                    <a:pt x="794" y="46"/>
                    <a:pt x="794" y="46"/>
                  </a:cubicBezTo>
                  <a:cubicBezTo>
                    <a:pt x="753" y="119"/>
                    <a:pt x="707" y="179"/>
                    <a:pt x="656" y="225"/>
                  </a:cubicBezTo>
                  <a:cubicBezTo>
                    <a:pt x="732" y="225"/>
                    <a:pt x="732" y="225"/>
                    <a:pt x="732" y="225"/>
                  </a:cubicBezTo>
                  <a:cubicBezTo>
                    <a:pt x="786" y="159"/>
                    <a:pt x="786" y="159"/>
                    <a:pt x="786" y="159"/>
                  </a:cubicBezTo>
                  <a:cubicBezTo>
                    <a:pt x="908" y="260"/>
                    <a:pt x="908" y="260"/>
                    <a:pt x="908" y="260"/>
                  </a:cubicBezTo>
                  <a:cubicBezTo>
                    <a:pt x="853" y="287"/>
                    <a:pt x="853" y="287"/>
                    <a:pt x="853" y="287"/>
                  </a:cubicBezTo>
                  <a:cubicBezTo>
                    <a:pt x="767" y="410"/>
                    <a:pt x="767" y="410"/>
                    <a:pt x="767" y="410"/>
                  </a:cubicBezTo>
                  <a:cubicBezTo>
                    <a:pt x="688" y="376"/>
                    <a:pt x="688" y="376"/>
                    <a:pt x="688" y="376"/>
                  </a:cubicBezTo>
                  <a:cubicBezTo>
                    <a:pt x="731" y="309"/>
                    <a:pt x="731" y="309"/>
                    <a:pt x="731" y="309"/>
                  </a:cubicBezTo>
                  <a:cubicBezTo>
                    <a:pt x="161" y="309"/>
                    <a:pt x="161" y="309"/>
                    <a:pt x="161" y="309"/>
                  </a:cubicBezTo>
                  <a:cubicBezTo>
                    <a:pt x="152" y="333"/>
                    <a:pt x="141" y="358"/>
                    <a:pt x="129" y="383"/>
                  </a:cubicBezTo>
                  <a:cubicBezTo>
                    <a:pt x="0" y="314"/>
                    <a:pt x="0" y="314"/>
                    <a:pt x="0" y="314"/>
                  </a:cubicBezTo>
                  <a:cubicBezTo>
                    <a:pt x="41" y="266"/>
                    <a:pt x="73" y="215"/>
                    <a:pt x="95" y="160"/>
                  </a:cubicBezTo>
                  <a:cubicBezTo>
                    <a:pt x="192" y="188"/>
                    <a:pt x="192" y="188"/>
                    <a:pt x="192" y="188"/>
                  </a:cubicBezTo>
                  <a:cubicBezTo>
                    <a:pt x="190" y="201"/>
                    <a:pt x="188" y="213"/>
                    <a:pt x="186" y="225"/>
                  </a:cubicBezTo>
                  <a:cubicBezTo>
                    <a:pt x="537" y="225"/>
                    <a:pt x="537" y="225"/>
                    <a:pt x="537" y="225"/>
                  </a:cubicBezTo>
                  <a:cubicBezTo>
                    <a:pt x="587" y="153"/>
                    <a:pt x="621" y="78"/>
                    <a:pt x="639" y="0"/>
                  </a:cubicBezTo>
                  <a:close/>
                  <a:moveTo>
                    <a:pt x="396" y="502"/>
                  </a:moveTo>
                  <a:cubicBezTo>
                    <a:pt x="476" y="512"/>
                    <a:pt x="476" y="512"/>
                    <a:pt x="476" y="512"/>
                  </a:cubicBezTo>
                  <a:cubicBezTo>
                    <a:pt x="520" y="448"/>
                    <a:pt x="520" y="448"/>
                    <a:pt x="520" y="448"/>
                  </a:cubicBezTo>
                  <a:cubicBezTo>
                    <a:pt x="164" y="448"/>
                    <a:pt x="164" y="448"/>
                    <a:pt x="164" y="448"/>
                  </a:cubicBezTo>
                  <a:cubicBezTo>
                    <a:pt x="146" y="373"/>
                    <a:pt x="146" y="373"/>
                    <a:pt x="146" y="373"/>
                  </a:cubicBezTo>
                  <a:cubicBezTo>
                    <a:pt x="555" y="373"/>
                    <a:pt x="555" y="373"/>
                    <a:pt x="555" y="373"/>
                  </a:cubicBezTo>
                  <a:cubicBezTo>
                    <a:pt x="631" y="326"/>
                    <a:pt x="631" y="326"/>
                    <a:pt x="631" y="326"/>
                  </a:cubicBezTo>
                  <a:cubicBezTo>
                    <a:pt x="756" y="440"/>
                    <a:pt x="756" y="440"/>
                    <a:pt x="756" y="440"/>
                  </a:cubicBezTo>
                  <a:cubicBezTo>
                    <a:pt x="684" y="464"/>
                    <a:pt x="684" y="464"/>
                    <a:pt x="684" y="464"/>
                  </a:cubicBezTo>
                  <a:cubicBezTo>
                    <a:pt x="561" y="563"/>
                    <a:pt x="561" y="563"/>
                    <a:pt x="561" y="563"/>
                  </a:cubicBezTo>
                  <a:cubicBezTo>
                    <a:pt x="748" y="563"/>
                    <a:pt x="748" y="563"/>
                    <a:pt x="748" y="563"/>
                  </a:cubicBezTo>
                  <a:cubicBezTo>
                    <a:pt x="807" y="508"/>
                    <a:pt x="807" y="508"/>
                    <a:pt x="807" y="508"/>
                  </a:cubicBezTo>
                  <a:cubicBezTo>
                    <a:pt x="902" y="594"/>
                    <a:pt x="902" y="594"/>
                    <a:pt x="902" y="594"/>
                  </a:cubicBezTo>
                  <a:cubicBezTo>
                    <a:pt x="860" y="636"/>
                    <a:pt x="860" y="636"/>
                    <a:pt x="860" y="636"/>
                  </a:cubicBezTo>
                  <a:cubicBezTo>
                    <a:pt x="554" y="636"/>
                    <a:pt x="554" y="636"/>
                    <a:pt x="554" y="636"/>
                  </a:cubicBezTo>
                  <a:cubicBezTo>
                    <a:pt x="554" y="801"/>
                    <a:pt x="554" y="801"/>
                    <a:pt x="554" y="801"/>
                  </a:cubicBezTo>
                  <a:cubicBezTo>
                    <a:pt x="554" y="869"/>
                    <a:pt x="517" y="903"/>
                    <a:pt x="445" y="903"/>
                  </a:cubicBezTo>
                  <a:cubicBezTo>
                    <a:pt x="364" y="903"/>
                    <a:pt x="364" y="903"/>
                    <a:pt x="364" y="903"/>
                  </a:cubicBezTo>
                  <a:cubicBezTo>
                    <a:pt x="364" y="849"/>
                    <a:pt x="314" y="822"/>
                    <a:pt x="215" y="822"/>
                  </a:cubicBezTo>
                  <a:cubicBezTo>
                    <a:pt x="220" y="756"/>
                    <a:pt x="220" y="756"/>
                    <a:pt x="220" y="756"/>
                  </a:cubicBezTo>
                  <a:cubicBezTo>
                    <a:pt x="269" y="759"/>
                    <a:pt x="317" y="761"/>
                    <a:pt x="363" y="761"/>
                  </a:cubicBezTo>
                  <a:cubicBezTo>
                    <a:pt x="385" y="761"/>
                    <a:pt x="396" y="752"/>
                    <a:pt x="396" y="734"/>
                  </a:cubicBezTo>
                  <a:cubicBezTo>
                    <a:pt x="396" y="636"/>
                    <a:pt x="396" y="636"/>
                    <a:pt x="396" y="636"/>
                  </a:cubicBezTo>
                  <a:cubicBezTo>
                    <a:pt x="42" y="636"/>
                    <a:pt x="42" y="636"/>
                    <a:pt x="42" y="636"/>
                  </a:cubicBezTo>
                  <a:cubicBezTo>
                    <a:pt x="23" y="563"/>
                    <a:pt x="23" y="563"/>
                    <a:pt x="23" y="563"/>
                  </a:cubicBezTo>
                  <a:cubicBezTo>
                    <a:pt x="396" y="563"/>
                    <a:pt x="396" y="563"/>
                    <a:pt x="396" y="563"/>
                  </a:cubicBezTo>
                  <a:lnTo>
                    <a:pt x="396" y="502"/>
                  </a:lnTo>
                  <a:close/>
                  <a:moveTo>
                    <a:pt x="216" y="20"/>
                  </a:moveTo>
                  <a:cubicBezTo>
                    <a:pt x="245" y="35"/>
                    <a:pt x="292" y="71"/>
                    <a:pt x="357" y="127"/>
                  </a:cubicBezTo>
                  <a:cubicBezTo>
                    <a:pt x="241" y="217"/>
                    <a:pt x="241" y="217"/>
                    <a:pt x="241" y="217"/>
                  </a:cubicBezTo>
                  <a:cubicBezTo>
                    <a:pt x="211" y="159"/>
                    <a:pt x="178" y="113"/>
                    <a:pt x="142" y="77"/>
                  </a:cubicBezTo>
                  <a:lnTo>
                    <a:pt x="216" y="20"/>
                  </a:lnTo>
                  <a:close/>
                  <a:moveTo>
                    <a:pt x="442" y="18"/>
                  </a:moveTo>
                  <a:cubicBezTo>
                    <a:pt x="467" y="30"/>
                    <a:pt x="508" y="63"/>
                    <a:pt x="563" y="115"/>
                  </a:cubicBezTo>
                  <a:cubicBezTo>
                    <a:pt x="451" y="200"/>
                    <a:pt x="451" y="200"/>
                    <a:pt x="451" y="200"/>
                  </a:cubicBezTo>
                  <a:cubicBezTo>
                    <a:pt x="425" y="149"/>
                    <a:pt x="396" y="107"/>
                    <a:pt x="365" y="75"/>
                  </a:cubicBezTo>
                  <a:lnTo>
                    <a:pt x="442" y="18"/>
                  </a:lnTo>
                  <a:close/>
                </a:path>
              </a:pathLst>
            </a:custGeom>
            <a:solidFill>
              <a:srgbClr val="E50012"/>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51" name="Freeform 54"/>
            <p:cNvSpPr>
              <a:spLocks noEditPoints="1"/>
            </p:cNvSpPr>
            <p:nvPr/>
          </p:nvSpPr>
          <p:spPr bwMode="auto">
            <a:xfrm>
              <a:off x="2246" y="-316"/>
              <a:ext cx="1799" cy="1782"/>
            </a:xfrm>
            <a:custGeom>
              <a:avLst/>
              <a:gdLst>
                <a:gd name="T0" fmla="*/ 703 w 899"/>
                <a:gd name="T1" fmla="*/ 138 h 890"/>
                <a:gd name="T2" fmla="*/ 767 w 899"/>
                <a:gd name="T3" fmla="*/ 75 h 890"/>
                <a:gd name="T4" fmla="*/ 899 w 899"/>
                <a:gd name="T5" fmla="*/ 167 h 890"/>
                <a:gd name="T6" fmla="*/ 837 w 899"/>
                <a:gd name="T7" fmla="*/ 196 h 890"/>
                <a:gd name="T8" fmla="*/ 746 w 899"/>
                <a:gd name="T9" fmla="*/ 304 h 890"/>
                <a:gd name="T10" fmla="*/ 682 w 899"/>
                <a:gd name="T11" fmla="*/ 277 h 890"/>
                <a:gd name="T12" fmla="*/ 701 w 899"/>
                <a:gd name="T13" fmla="*/ 211 h 890"/>
                <a:gd name="T14" fmla="*/ 174 w 899"/>
                <a:gd name="T15" fmla="*/ 211 h 890"/>
                <a:gd name="T16" fmla="*/ 128 w 899"/>
                <a:gd name="T17" fmla="*/ 352 h 890"/>
                <a:gd name="T18" fmla="*/ 0 w 899"/>
                <a:gd name="T19" fmla="*/ 284 h 890"/>
                <a:gd name="T20" fmla="*/ 116 w 899"/>
                <a:gd name="T21" fmla="*/ 78 h 890"/>
                <a:gd name="T22" fmla="*/ 194 w 899"/>
                <a:gd name="T23" fmla="*/ 101 h 890"/>
                <a:gd name="T24" fmla="*/ 189 w 899"/>
                <a:gd name="T25" fmla="*/ 138 h 890"/>
                <a:gd name="T26" fmla="*/ 429 w 899"/>
                <a:gd name="T27" fmla="*/ 138 h 890"/>
                <a:gd name="T28" fmla="*/ 340 w 899"/>
                <a:gd name="T29" fmla="*/ 71 h 890"/>
                <a:gd name="T30" fmla="*/ 380 w 899"/>
                <a:gd name="T31" fmla="*/ 0 h 890"/>
                <a:gd name="T32" fmla="*/ 562 w 899"/>
                <a:gd name="T33" fmla="*/ 78 h 890"/>
                <a:gd name="T34" fmla="*/ 514 w 899"/>
                <a:gd name="T35" fmla="*/ 138 h 890"/>
                <a:gd name="T36" fmla="*/ 703 w 899"/>
                <a:gd name="T37" fmla="*/ 138 h 890"/>
                <a:gd name="T38" fmla="*/ 741 w 899"/>
                <a:gd name="T39" fmla="*/ 456 h 890"/>
                <a:gd name="T40" fmla="*/ 797 w 899"/>
                <a:gd name="T41" fmla="*/ 407 h 890"/>
                <a:gd name="T42" fmla="*/ 887 w 899"/>
                <a:gd name="T43" fmla="*/ 488 h 890"/>
                <a:gd name="T44" fmla="*/ 845 w 899"/>
                <a:gd name="T45" fmla="*/ 530 h 890"/>
                <a:gd name="T46" fmla="*/ 537 w 899"/>
                <a:gd name="T47" fmla="*/ 530 h 890"/>
                <a:gd name="T48" fmla="*/ 537 w 899"/>
                <a:gd name="T49" fmla="*/ 767 h 890"/>
                <a:gd name="T50" fmla="*/ 426 w 899"/>
                <a:gd name="T51" fmla="*/ 890 h 890"/>
                <a:gd name="T52" fmla="*/ 325 w 899"/>
                <a:gd name="T53" fmla="*/ 890 h 890"/>
                <a:gd name="T54" fmla="*/ 239 w 899"/>
                <a:gd name="T55" fmla="*/ 796 h 890"/>
                <a:gd name="T56" fmla="*/ 243 w 899"/>
                <a:gd name="T57" fmla="*/ 733 h 890"/>
                <a:gd name="T58" fmla="*/ 358 w 899"/>
                <a:gd name="T59" fmla="*/ 742 h 890"/>
                <a:gd name="T60" fmla="*/ 381 w 899"/>
                <a:gd name="T61" fmla="*/ 722 h 890"/>
                <a:gd name="T62" fmla="*/ 381 w 899"/>
                <a:gd name="T63" fmla="*/ 530 h 890"/>
                <a:gd name="T64" fmla="*/ 23 w 899"/>
                <a:gd name="T65" fmla="*/ 530 h 890"/>
                <a:gd name="T66" fmla="*/ 5 w 899"/>
                <a:gd name="T67" fmla="*/ 456 h 890"/>
                <a:gd name="T68" fmla="*/ 741 w 899"/>
                <a:gd name="T69" fmla="*/ 456 h 890"/>
                <a:gd name="T70" fmla="*/ 182 w 899"/>
                <a:gd name="T71" fmla="*/ 543 h 890"/>
                <a:gd name="T72" fmla="*/ 327 w 899"/>
                <a:gd name="T73" fmla="*/ 622 h 890"/>
                <a:gd name="T74" fmla="*/ 67 w 899"/>
                <a:gd name="T75" fmla="*/ 855 h 890"/>
                <a:gd name="T76" fmla="*/ 9 w 899"/>
                <a:gd name="T77" fmla="*/ 800 h 890"/>
                <a:gd name="T78" fmla="*/ 113 w 899"/>
                <a:gd name="T79" fmla="*/ 664 h 890"/>
                <a:gd name="T80" fmla="*/ 182 w 899"/>
                <a:gd name="T81" fmla="*/ 543 h 890"/>
                <a:gd name="T82" fmla="*/ 574 w 899"/>
                <a:gd name="T83" fmla="*/ 302 h 890"/>
                <a:gd name="T84" fmla="*/ 630 w 899"/>
                <a:gd name="T85" fmla="*/ 253 h 890"/>
                <a:gd name="T86" fmla="*/ 721 w 899"/>
                <a:gd name="T87" fmla="*/ 335 h 890"/>
                <a:gd name="T88" fmla="*/ 678 w 899"/>
                <a:gd name="T89" fmla="*/ 376 h 890"/>
                <a:gd name="T90" fmla="*/ 176 w 899"/>
                <a:gd name="T91" fmla="*/ 376 h 890"/>
                <a:gd name="T92" fmla="*/ 158 w 899"/>
                <a:gd name="T93" fmla="*/ 302 h 890"/>
                <a:gd name="T94" fmla="*/ 574 w 899"/>
                <a:gd name="T95" fmla="*/ 302 h 890"/>
                <a:gd name="T96" fmla="*/ 639 w 899"/>
                <a:gd name="T97" fmla="*/ 545 h 890"/>
                <a:gd name="T98" fmla="*/ 885 w 899"/>
                <a:gd name="T99" fmla="*/ 737 h 890"/>
                <a:gd name="T100" fmla="*/ 764 w 899"/>
                <a:gd name="T101" fmla="*/ 853 h 890"/>
                <a:gd name="T102" fmla="*/ 566 w 899"/>
                <a:gd name="T103" fmla="*/ 623 h 890"/>
                <a:gd name="T104" fmla="*/ 639 w 899"/>
                <a:gd name="T105" fmla="*/ 5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9" h="890">
                  <a:moveTo>
                    <a:pt x="703" y="138"/>
                  </a:moveTo>
                  <a:cubicBezTo>
                    <a:pt x="767" y="75"/>
                    <a:pt x="767" y="75"/>
                    <a:pt x="767" y="75"/>
                  </a:cubicBezTo>
                  <a:cubicBezTo>
                    <a:pt x="899" y="167"/>
                    <a:pt x="899" y="167"/>
                    <a:pt x="899" y="167"/>
                  </a:cubicBezTo>
                  <a:cubicBezTo>
                    <a:pt x="837" y="196"/>
                    <a:pt x="837" y="196"/>
                    <a:pt x="837" y="196"/>
                  </a:cubicBezTo>
                  <a:cubicBezTo>
                    <a:pt x="746" y="304"/>
                    <a:pt x="746" y="304"/>
                    <a:pt x="746" y="304"/>
                  </a:cubicBezTo>
                  <a:cubicBezTo>
                    <a:pt x="682" y="277"/>
                    <a:pt x="682" y="277"/>
                    <a:pt x="682" y="277"/>
                  </a:cubicBezTo>
                  <a:cubicBezTo>
                    <a:pt x="701" y="211"/>
                    <a:pt x="701" y="211"/>
                    <a:pt x="701" y="211"/>
                  </a:cubicBezTo>
                  <a:cubicBezTo>
                    <a:pt x="174" y="211"/>
                    <a:pt x="174" y="211"/>
                    <a:pt x="174" y="211"/>
                  </a:cubicBezTo>
                  <a:cubicBezTo>
                    <a:pt x="162" y="257"/>
                    <a:pt x="147" y="304"/>
                    <a:pt x="128" y="352"/>
                  </a:cubicBezTo>
                  <a:cubicBezTo>
                    <a:pt x="0" y="284"/>
                    <a:pt x="0" y="284"/>
                    <a:pt x="0" y="284"/>
                  </a:cubicBezTo>
                  <a:cubicBezTo>
                    <a:pt x="50" y="220"/>
                    <a:pt x="89" y="152"/>
                    <a:pt x="116" y="78"/>
                  </a:cubicBezTo>
                  <a:cubicBezTo>
                    <a:pt x="194" y="101"/>
                    <a:pt x="194" y="101"/>
                    <a:pt x="194" y="101"/>
                  </a:cubicBezTo>
                  <a:cubicBezTo>
                    <a:pt x="192" y="113"/>
                    <a:pt x="191" y="126"/>
                    <a:pt x="189" y="138"/>
                  </a:cubicBezTo>
                  <a:cubicBezTo>
                    <a:pt x="429" y="138"/>
                    <a:pt x="429" y="138"/>
                    <a:pt x="429" y="138"/>
                  </a:cubicBezTo>
                  <a:cubicBezTo>
                    <a:pt x="404" y="117"/>
                    <a:pt x="374" y="95"/>
                    <a:pt x="340" y="71"/>
                  </a:cubicBezTo>
                  <a:cubicBezTo>
                    <a:pt x="380" y="0"/>
                    <a:pt x="380" y="0"/>
                    <a:pt x="380" y="0"/>
                  </a:cubicBezTo>
                  <a:cubicBezTo>
                    <a:pt x="457" y="23"/>
                    <a:pt x="517" y="49"/>
                    <a:pt x="562" y="78"/>
                  </a:cubicBezTo>
                  <a:cubicBezTo>
                    <a:pt x="514" y="138"/>
                    <a:pt x="514" y="138"/>
                    <a:pt x="514" y="138"/>
                  </a:cubicBezTo>
                  <a:lnTo>
                    <a:pt x="703" y="138"/>
                  </a:lnTo>
                  <a:close/>
                  <a:moveTo>
                    <a:pt x="741" y="456"/>
                  </a:moveTo>
                  <a:cubicBezTo>
                    <a:pt x="797" y="407"/>
                    <a:pt x="797" y="407"/>
                    <a:pt x="797" y="407"/>
                  </a:cubicBezTo>
                  <a:cubicBezTo>
                    <a:pt x="887" y="488"/>
                    <a:pt x="887" y="488"/>
                    <a:pt x="887" y="488"/>
                  </a:cubicBezTo>
                  <a:cubicBezTo>
                    <a:pt x="845" y="530"/>
                    <a:pt x="845" y="530"/>
                    <a:pt x="845" y="530"/>
                  </a:cubicBezTo>
                  <a:cubicBezTo>
                    <a:pt x="537" y="530"/>
                    <a:pt x="537" y="530"/>
                    <a:pt x="537" y="530"/>
                  </a:cubicBezTo>
                  <a:cubicBezTo>
                    <a:pt x="537" y="767"/>
                    <a:pt x="537" y="767"/>
                    <a:pt x="537" y="767"/>
                  </a:cubicBezTo>
                  <a:cubicBezTo>
                    <a:pt x="537" y="849"/>
                    <a:pt x="500" y="890"/>
                    <a:pt x="426" y="890"/>
                  </a:cubicBezTo>
                  <a:cubicBezTo>
                    <a:pt x="325" y="890"/>
                    <a:pt x="325" y="890"/>
                    <a:pt x="325" y="890"/>
                  </a:cubicBezTo>
                  <a:cubicBezTo>
                    <a:pt x="325" y="830"/>
                    <a:pt x="297" y="799"/>
                    <a:pt x="239" y="796"/>
                  </a:cubicBezTo>
                  <a:cubicBezTo>
                    <a:pt x="243" y="733"/>
                    <a:pt x="243" y="733"/>
                    <a:pt x="243" y="733"/>
                  </a:cubicBezTo>
                  <a:cubicBezTo>
                    <a:pt x="282" y="735"/>
                    <a:pt x="320" y="738"/>
                    <a:pt x="358" y="742"/>
                  </a:cubicBezTo>
                  <a:cubicBezTo>
                    <a:pt x="373" y="742"/>
                    <a:pt x="381" y="736"/>
                    <a:pt x="381" y="722"/>
                  </a:cubicBezTo>
                  <a:cubicBezTo>
                    <a:pt x="381" y="530"/>
                    <a:pt x="381" y="530"/>
                    <a:pt x="381" y="530"/>
                  </a:cubicBezTo>
                  <a:cubicBezTo>
                    <a:pt x="23" y="530"/>
                    <a:pt x="23" y="530"/>
                    <a:pt x="23" y="530"/>
                  </a:cubicBezTo>
                  <a:cubicBezTo>
                    <a:pt x="5" y="456"/>
                    <a:pt x="5" y="456"/>
                    <a:pt x="5" y="456"/>
                  </a:cubicBezTo>
                  <a:lnTo>
                    <a:pt x="741" y="456"/>
                  </a:lnTo>
                  <a:close/>
                  <a:moveTo>
                    <a:pt x="182" y="543"/>
                  </a:moveTo>
                  <a:cubicBezTo>
                    <a:pt x="327" y="622"/>
                    <a:pt x="327" y="622"/>
                    <a:pt x="327" y="622"/>
                  </a:cubicBezTo>
                  <a:cubicBezTo>
                    <a:pt x="254" y="714"/>
                    <a:pt x="167" y="792"/>
                    <a:pt x="67" y="855"/>
                  </a:cubicBezTo>
                  <a:cubicBezTo>
                    <a:pt x="9" y="800"/>
                    <a:pt x="9" y="800"/>
                    <a:pt x="9" y="800"/>
                  </a:cubicBezTo>
                  <a:cubicBezTo>
                    <a:pt x="44" y="763"/>
                    <a:pt x="79" y="717"/>
                    <a:pt x="113" y="664"/>
                  </a:cubicBezTo>
                  <a:cubicBezTo>
                    <a:pt x="142" y="622"/>
                    <a:pt x="165" y="582"/>
                    <a:pt x="182" y="543"/>
                  </a:cubicBezTo>
                  <a:close/>
                  <a:moveTo>
                    <a:pt x="574" y="302"/>
                  </a:moveTo>
                  <a:cubicBezTo>
                    <a:pt x="630" y="253"/>
                    <a:pt x="630" y="253"/>
                    <a:pt x="630" y="253"/>
                  </a:cubicBezTo>
                  <a:cubicBezTo>
                    <a:pt x="721" y="335"/>
                    <a:pt x="721" y="335"/>
                    <a:pt x="721" y="335"/>
                  </a:cubicBezTo>
                  <a:cubicBezTo>
                    <a:pt x="678" y="376"/>
                    <a:pt x="678" y="376"/>
                    <a:pt x="678" y="376"/>
                  </a:cubicBezTo>
                  <a:cubicBezTo>
                    <a:pt x="176" y="376"/>
                    <a:pt x="176" y="376"/>
                    <a:pt x="176" y="376"/>
                  </a:cubicBezTo>
                  <a:cubicBezTo>
                    <a:pt x="158" y="302"/>
                    <a:pt x="158" y="302"/>
                    <a:pt x="158" y="302"/>
                  </a:cubicBezTo>
                  <a:lnTo>
                    <a:pt x="574" y="302"/>
                  </a:lnTo>
                  <a:close/>
                  <a:moveTo>
                    <a:pt x="639" y="545"/>
                  </a:moveTo>
                  <a:cubicBezTo>
                    <a:pt x="727" y="599"/>
                    <a:pt x="809" y="663"/>
                    <a:pt x="885" y="737"/>
                  </a:cubicBezTo>
                  <a:cubicBezTo>
                    <a:pt x="764" y="853"/>
                    <a:pt x="764" y="853"/>
                    <a:pt x="764" y="853"/>
                  </a:cubicBezTo>
                  <a:cubicBezTo>
                    <a:pt x="717" y="772"/>
                    <a:pt x="651" y="695"/>
                    <a:pt x="566" y="623"/>
                  </a:cubicBezTo>
                  <a:lnTo>
                    <a:pt x="639" y="545"/>
                  </a:lnTo>
                  <a:close/>
                </a:path>
              </a:pathLst>
            </a:custGeom>
            <a:solidFill>
              <a:srgbClr val="E50012"/>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52" name="Freeform 55"/>
            <p:cNvSpPr>
              <a:spLocks noEditPoints="1"/>
            </p:cNvSpPr>
            <p:nvPr/>
          </p:nvSpPr>
          <p:spPr bwMode="auto">
            <a:xfrm>
              <a:off x="4458" y="-298"/>
              <a:ext cx="1663" cy="1766"/>
            </a:xfrm>
            <a:custGeom>
              <a:avLst/>
              <a:gdLst>
                <a:gd name="T0" fmla="*/ 0 w 831"/>
                <a:gd name="T1" fmla="*/ 0 h 882"/>
                <a:gd name="T2" fmla="*/ 154 w 831"/>
                <a:gd name="T3" fmla="*/ 19 h 882"/>
                <a:gd name="T4" fmla="*/ 154 w 831"/>
                <a:gd name="T5" fmla="*/ 129 h 882"/>
                <a:gd name="T6" fmla="*/ 611 w 831"/>
                <a:gd name="T7" fmla="*/ 2 h 882"/>
                <a:gd name="T8" fmla="*/ 737 w 831"/>
                <a:gd name="T9" fmla="*/ 112 h 882"/>
                <a:gd name="T10" fmla="*/ 154 w 831"/>
                <a:gd name="T11" fmla="*/ 211 h 882"/>
                <a:gd name="T12" fmla="*/ 154 w 831"/>
                <a:gd name="T13" fmla="*/ 237 h 882"/>
                <a:gd name="T14" fmla="*/ 212 w 831"/>
                <a:gd name="T15" fmla="*/ 261 h 882"/>
                <a:gd name="T16" fmla="*/ 668 w 831"/>
                <a:gd name="T17" fmla="*/ 261 h 882"/>
                <a:gd name="T18" fmla="*/ 692 w 831"/>
                <a:gd name="T19" fmla="*/ 245 h 882"/>
                <a:gd name="T20" fmla="*/ 716 w 831"/>
                <a:gd name="T21" fmla="*/ 140 h 882"/>
                <a:gd name="T22" fmla="*/ 786 w 831"/>
                <a:gd name="T23" fmla="*/ 153 h 882"/>
                <a:gd name="T24" fmla="*/ 779 w 831"/>
                <a:gd name="T25" fmla="*/ 204 h 882"/>
                <a:gd name="T26" fmla="*/ 831 w 831"/>
                <a:gd name="T27" fmla="*/ 305 h 882"/>
                <a:gd name="T28" fmla="*/ 732 w 831"/>
                <a:gd name="T29" fmla="*/ 381 h 882"/>
                <a:gd name="T30" fmla="*/ 164 w 831"/>
                <a:gd name="T31" fmla="*/ 381 h 882"/>
                <a:gd name="T32" fmla="*/ 0 w 831"/>
                <a:gd name="T33" fmla="*/ 290 h 882"/>
                <a:gd name="T34" fmla="*/ 0 w 831"/>
                <a:gd name="T35" fmla="*/ 0 h 882"/>
                <a:gd name="T36" fmla="*/ 17 w 831"/>
                <a:gd name="T37" fmla="*/ 395 h 882"/>
                <a:gd name="T38" fmla="*/ 187 w 831"/>
                <a:gd name="T39" fmla="*/ 414 h 882"/>
                <a:gd name="T40" fmla="*/ 187 w 831"/>
                <a:gd name="T41" fmla="*/ 456 h 882"/>
                <a:gd name="T42" fmla="*/ 563 w 831"/>
                <a:gd name="T43" fmla="*/ 456 h 882"/>
                <a:gd name="T44" fmla="*/ 636 w 831"/>
                <a:gd name="T45" fmla="*/ 394 h 882"/>
                <a:gd name="T46" fmla="*/ 777 w 831"/>
                <a:gd name="T47" fmla="*/ 502 h 882"/>
                <a:gd name="T48" fmla="*/ 741 w 831"/>
                <a:gd name="T49" fmla="*/ 547 h 882"/>
                <a:gd name="T50" fmla="*/ 741 w 831"/>
                <a:gd name="T51" fmla="*/ 856 h 882"/>
                <a:gd name="T52" fmla="*/ 571 w 831"/>
                <a:gd name="T53" fmla="*/ 877 h 882"/>
                <a:gd name="T54" fmla="*/ 571 w 831"/>
                <a:gd name="T55" fmla="*/ 823 h 882"/>
                <a:gd name="T56" fmla="*/ 187 w 831"/>
                <a:gd name="T57" fmla="*/ 823 h 882"/>
                <a:gd name="T58" fmla="*/ 187 w 831"/>
                <a:gd name="T59" fmla="*/ 861 h 882"/>
                <a:gd name="T60" fmla="*/ 17 w 831"/>
                <a:gd name="T61" fmla="*/ 882 h 882"/>
                <a:gd name="T62" fmla="*/ 17 w 831"/>
                <a:gd name="T63" fmla="*/ 395 h 882"/>
                <a:gd name="T64" fmla="*/ 187 w 831"/>
                <a:gd name="T65" fmla="*/ 602 h 882"/>
                <a:gd name="T66" fmla="*/ 571 w 831"/>
                <a:gd name="T67" fmla="*/ 602 h 882"/>
                <a:gd name="T68" fmla="*/ 571 w 831"/>
                <a:gd name="T69" fmla="*/ 524 h 882"/>
                <a:gd name="T70" fmla="*/ 187 w 831"/>
                <a:gd name="T71" fmla="*/ 524 h 882"/>
                <a:gd name="T72" fmla="*/ 187 w 831"/>
                <a:gd name="T73" fmla="*/ 602 h 882"/>
                <a:gd name="T74" fmla="*/ 187 w 831"/>
                <a:gd name="T75" fmla="*/ 755 h 882"/>
                <a:gd name="T76" fmla="*/ 571 w 831"/>
                <a:gd name="T77" fmla="*/ 755 h 882"/>
                <a:gd name="T78" fmla="*/ 571 w 831"/>
                <a:gd name="T79" fmla="*/ 671 h 882"/>
                <a:gd name="T80" fmla="*/ 187 w 831"/>
                <a:gd name="T81" fmla="*/ 671 h 882"/>
                <a:gd name="T82" fmla="*/ 187 w 831"/>
                <a:gd name="T83" fmla="*/ 755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1" h="882">
                  <a:moveTo>
                    <a:pt x="0" y="0"/>
                  </a:moveTo>
                  <a:cubicBezTo>
                    <a:pt x="154" y="19"/>
                    <a:pt x="154" y="19"/>
                    <a:pt x="154" y="19"/>
                  </a:cubicBezTo>
                  <a:cubicBezTo>
                    <a:pt x="154" y="129"/>
                    <a:pt x="154" y="129"/>
                    <a:pt x="154" y="129"/>
                  </a:cubicBezTo>
                  <a:cubicBezTo>
                    <a:pt x="340" y="99"/>
                    <a:pt x="492" y="56"/>
                    <a:pt x="611" y="2"/>
                  </a:cubicBezTo>
                  <a:cubicBezTo>
                    <a:pt x="737" y="112"/>
                    <a:pt x="737" y="112"/>
                    <a:pt x="737" y="112"/>
                  </a:cubicBezTo>
                  <a:cubicBezTo>
                    <a:pt x="578" y="162"/>
                    <a:pt x="383" y="195"/>
                    <a:pt x="154" y="211"/>
                  </a:cubicBezTo>
                  <a:cubicBezTo>
                    <a:pt x="154" y="237"/>
                    <a:pt x="154" y="237"/>
                    <a:pt x="154" y="237"/>
                  </a:cubicBezTo>
                  <a:cubicBezTo>
                    <a:pt x="154" y="253"/>
                    <a:pt x="173" y="261"/>
                    <a:pt x="212" y="261"/>
                  </a:cubicBezTo>
                  <a:cubicBezTo>
                    <a:pt x="668" y="261"/>
                    <a:pt x="668" y="261"/>
                    <a:pt x="668" y="261"/>
                  </a:cubicBezTo>
                  <a:cubicBezTo>
                    <a:pt x="680" y="261"/>
                    <a:pt x="688" y="256"/>
                    <a:pt x="692" y="245"/>
                  </a:cubicBezTo>
                  <a:cubicBezTo>
                    <a:pt x="716" y="140"/>
                    <a:pt x="716" y="140"/>
                    <a:pt x="716" y="140"/>
                  </a:cubicBezTo>
                  <a:cubicBezTo>
                    <a:pt x="786" y="153"/>
                    <a:pt x="786" y="153"/>
                    <a:pt x="786" y="153"/>
                  </a:cubicBezTo>
                  <a:cubicBezTo>
                    <a:pt x="781" y="172"/>
                    <a:pt x="779" y="189"/>
                    <a:pt x="779" y="204"/>
                  </a:cubicBezTo>
                  <a:cubicBezTo>
                    <a:pt x="779" y="251"/>
                    <a:pt x="796" y="285"/>
                    <a:pt x="831" y="305"/>
                  </a:cubicBezTo>
                  <a:cubicBezTo>
                    <a:pt x="812" y="355"/>
                    <a:pt x="779" y="381"/>
                    <a:pt x="732" y="381"/>
                  </a:cubicBezTo>
                  <a:cubicBezTo>
                    <a:pt x="164" y="381"/>
                    <a:pt x="164" y="381"/>
                    <a:pt x="164" y="381"/>
                  </a:cubicBezTo>
                  <a:cubicBezTo>
                    <a:pt x="59" y="381"/>
                    <a:pt x="5" y="350"/>
                    <a:pt x="0" y="290"/>
                  </a:cubicBezTo>
                  <a:lnTo>
                    <a:pt x="0" y="0"/>
                  </a:lnTo>
                  <a:close/>
                  <a:moveTo>
                    <a:pt x="17" y="395"/>
                  </a:moveTo>
                  <a:cubicBezTo>
                    <a:pt x="187" y="414"/>
                    <a:pt x="187" y="414"/>
                    <a:pt x="187" y="414"/>
                  </a:cubicBezTo>
                  <a:cubicBezTo>
                    <a:pt x="187" y="456"/>
                    <a:pt x="187" y="456"/>
                    <a:pt x="187" y="456"/>
                  </a:cubicBezTo>
                  <a:cubicBezTo>
                    <a:pt x="563" y="456"/>
                    <a:pt x="563" y="456"/>
                    <a:pt x="563" y="456"/>
                  </a:cubicBezTo>
                  <a:cubicBezTo>
                    <a:pt x="636" y="394"/>
                    <a:pt x="636" y="394"/>
                    <a:pt x="636" y="394"/>
                  </a:cubicBezTo>
                  <a:cubicBezTo>
                    <a:pt x="777" y="502"/>
                    <a:pt x="777" y="502"/>
                    <a:pt x="777" y="502"/>
                  </a:cubicBezTo>
                  <a:cubicBezTo>
                    <a:pt x="741" y="547"/>
                    <a:pt x="741" y="547"/>
                    <a:pt x="741" y="547"/>
                  </a:cubicBezTo>
                  <a:cubicBezTo>
                    <a:pt x="741" y="856"/>
                    <a:pt x="741" y="856"/>
                    <a:pt x="741" y="856"/>
                  </a:cubicBezTo>
                  <a:cubicBezTo>
                    <a:pt x="571" y="877"/>
                    <a:pt x="571" y="877"/>
                    <a:pt x="571" y="877"/>
                  </a:cubicBezTo>
                  <a:cubicBezTo>
                    <a:pt x="571" y="823"/>
                    <a:pt x="571" y="823"/>
                    <a:pt x="571" y="823"/>
                  </a:cubicBezTo>
                  <a:cubicBezTo>
                    <a:pt x="187" y="823"/>
                    <a:pt x="187" y="823"/>
                    <a:pt x="187" y="823"/>
                  </a:cubicBezTo>
                  <a:cubicBezTo>
                    <a:pt x="187" y="861"/>
                    <a:pt x="187" y="861"/>
                    <a:pt x="187" y="861"/>
                  </a:cubicBezTo>
                  <a:cubicBezTo>
                    <a:pt x="17" y="882"/>
                    <a:pt x="17" y="882"/>
                    <a:pt x="17" y="882"/>
                  </a:cubicBezTo>
                  <a:lnTo>
                    <a:pt x="17" y="395"/>
                  </a:lnTo>
                  <a:close/>
                  <a:moveTo>
                    <a:pt x="187" y="602"/>
                  </a:moveTo>
                  <a:cubicBezTo>
                    <a:pt x="571" y="602"/>
                    <a:pt x="571" y="602"/>
                    <a:pt x="571" y="602"/>
                  </a:cubicBezTo>
                  <a:cubicBezTo>
                    <a:pt x="571" y="524"/>
                    <a:pt x="571" y="524"/>
                    <a:pt x="571" y="524"/>
                  </a:cubicBezTo>
                  <a:cubicBezTo>
                    <a:pt x="187" y="524"/>
                    <a:pt x="187" y="524"/>
                    <a:pt x="187" y="524"/>
                  </a:cubicBezTo>
                  <a:lnTo>
                    <a:pt x="187" y="602"/>
                  </a:lnTo>
                  <a:close/>
                  <a:moveTo>
                    <a:pt x="187" y="755"/>
                  </a:moveTo>
                  <a:cubicBezTo>
                    <a:pt x="571" y="755"/>
                    <a:pt x="571" y="755"/>
                    <a:pt x="571" y="755"/>
                  </a:cubicBezTo>
                  <a:cubicBezTo>
                    <a:pt x="571" y="671"/>
                    <a:pt x="571" y="671"/>
                    <a:pt x="571" y="671"/>
                  </a:cubicBezTo>
                  <a:cubicBezTo>
                    <a:pt x="187" y="671"/>
                    <a:pt x="187" y="671"/>
                    <a:pt x="187" y="671"/>
                  </a:cubicBezTo>
                  <a:lnTo>
                    <a:pt x="187" y="755"/>
                  </a:lnTo>
                  <a:close/>
                </a:path>
              </a:pathLst>
            </a:custGeom>
            <a:solidFill>
              <a:srgbClr val="E50012"/>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53" name="Freeform 56"/>
            <p:cNvSpPr>
              <a:spLocks noEditPoints="1"/>
            </p:cNvSpPr>
            <p:nvPr/>
          </p:nvSpPr>
          <p:spPr bwMode="auto">
            <a:xfrm>
              <a:off x="-1938" y="-304"/>
              <a:ext cx="1794" cy="1790"/>
            </a:xfrm>
            <a:custGeom>
              <a:avLst/>
              <a:gdLst>
                <a:gd name="T0" fmla="*/ 111 w 896"/>
                <a:gd name="T1" fmla="*/ 328 h 894"/>
                <a:gd name="T2" fmla="*/ 193 w 896"/>
                <a:gd name="T3" fmla="*/ 340 h 894"/>
                <a:gd name="T4" fmla="*/ 126 w 896"/>
                <a:gd name="T5" fmla="*/ 617 h 894"/>
                <a:gd name="T6" fmla="*/ 0 w 896"/>
                <a:gd name="T7" fmla="*/ 550 h 894"/>
                <a:gd name="T8" fmla="*/ 111 w 896"/>
                <a:gd name="T9" fmla="*/ 328 h 894"/>
                <a:gd name="T10" fmla="*/ 565 w 896"/>
                <a:gd name="T11" fmla="*/ 164 h 894"/>
                <a:gd name="T12" fmla="*/ 638 w 896"/>
                <a:gd name="T13" fmla="*/ 98 h 894"/>
                <a:gd name="T14" fmla="*/ 781 w 896"/>
                <a:gd name="T15" fmla="*/ 207 h 894"/>
                <a:gd name="T16" fmla="*/ 732 w 896"/>
                <a:gd name="T17" fmla="*/ 250 h 894"/>
                <a:gd name="T18" fmla="*/ 731 w 896"/>
                <a:gd name="T19" fmla="*/ 365 h 894"/>
                <a:gd name="T20" fmla="*/ 896 w 896"/>
                <a:gd name="T21" fmla="*/ 525 h 894"/>
                <a:gd name="T22" fmla="*/ 777 w 896"/>
                <a:gd name="T23" fmla="*/ 622 h 894"/>
                <a:gd name="T24" fmla="*/ 727 w 896"/>
                <a:gd name="T25" fmla="*/ 508 h 894"/>
                <a:gd name="T26" fmla="*/ 697 w 896"/>
                <a:gd name="T27" fmla="*/ 786 h 894"/>
                <a:gd name="T28" fmla="*/ 556 w 896"/>
                <a:gd name="T29" fmla="*/ 875 h 894"/>
                <a:gd name="T30" fmla="*/ 479 w 896"/>
                <a:gd name="T31" fmla="*/ 875 h 894"/>
                <a:gd name="T32" fmla="*/ 381 w 896"/>
                <a:gd name="T33" fmla="*/ 794 h 894"/>
                <a:gd name="T34" fmla="*/ 385 w 896"/>
                <a:gd name="T35" fmla="*/ 731 h 894"/>
                <a:gd name="T36" fmla="*/ 476 w 896"/>
                <a:gd name="T37" fmla="*/ 742 h 894"/>
                <a:gd name="T38" fmla="*/ 546 w 896"/>
                <a:gd name="T39" fmla="*/ 693 h 894"/>
                <a:gd name="T40" fmla="*/ 576 w 896"/>
                <a:gd name="T41" fmla="*/ 237 h 894"/>
                <a:gd name="T42" fmla="*/ 451 w 896"/>
                <a:gd name="T43" fmla="*/ 237 h 894"/>
                <a:gd name="T44" fmla="*/ 451 w 896"/>
                <a:gd name="T45" fmla="*/ 265 h 894"/>
                <a:gd name="T46" fmla="*/ 354 w 896"/>
                <a:gd name="T47" fmla="*/ 635 h 894"/>
                <a:gd name="T48" fmla="*/ 69 w 896"/>
                <a:gd name="T49" fmla="*/ 894 h 894"/>
                <a:gd name="T50" fmla="*/ 26 w 896"/>
                <a:gd name="T51" fmla="*/ 832 h 894"/>
                <a:gd name="T52" fmla="*/ 221 w 896"/>
                <a:gd name="T53" fmla="*/ 583 h 894"/>
                <a:gd name="T54" fmla="*/ 286 w 896"/>
                <a:gd name="T55" fmla="*/ 268 h 894"/>
                <a:gd name="T56" fmla="*/ 286 w 896"/>
                <a:gd name="T57" fmla="*/ 237 h 894"/>
                <a:gd name="T58" fmla="*/ 73 w 896"/>
                <a:gd name="T59" fmla="*/ 237 h 894"/>
                <a:gd name="T60" fmla="*/ 55 w 896"/>
                <a:gd name="T61" fmla="*/ 164 h 894"/>
                <a:gd name="T62" fmla="*/ 286 w 896"/>
                <a:gd name="T63" fmla="*/ 164 h 894"/>
                <a:gd name="T64" fmla="*/ 286 w 896"/>
                <a:gd name="T65" fmla="*/ 0 h 894"/>
                <a:gd name="T66" fmla="*/ 451 w 896"/>
                <a:gd name="T67" fmla="*/ 23 h 894"/>
                <a:gd name="T68" fmla="*/ 451 w 896"/>
                <a:gd name="T69" fmla="*/ 164 h 894"/>
                <a:gd name="T70" fmla="*/ 565 w 896"/>
                <a:gd name="T71" fmla="*/ 164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6" h="894">
                  <a:moveTo>
                    <a:pt x="111" y="328"/>
                  </a:moveTo>
                  <a:cubicBezTo>
                    <a:pt x="193" y="340"/>
                    <a:pt x="193" y="340"/>
                    <a:pt x="193" y="340"/>
                  </a:cubicBezTo>
                  <a:cubicBezTo>
                    <a:pt x="193" y="472"/>
                    <a:pt x="170" y="564"/>
                    <a:pt x="126" y="617"/>
                  </a:cubicBezTo>
                  <a:cubicBezTo>
                    <a:pt x="0" y="550"/>
                    <a:pt x="0" y="550"/>
                    <a:pt x="0" y="550"/>
                  </a:cubicBezTo>
                  <a:cubicBezTo>
                    <a:pt x="53" y="480"/>
                    <a:pt x="90" y="406"/>
                    <a:pt x="111" y="328"/>
                  </a:cubicBezTo>
                  <a:close/>
                  <a:moveTo>
                    <a:pt x="565" y="164"/>
                  </a:moveTo>
                  <a:cubicBezTo>
                    <a:pt x="638" y="98"/>
                    <a:pt x="638" y="98"/>
                    <a:pt x="638" y="98"/>
                  </a:cubicBezTo>
                  <a:cubicBezTo>
                    <a:pt x="781" y="207"/>
                    <a:pt x="781" y="207"/>
                    <a:pt x="781" y="207"/>
                  </a:cubicBezTo>
                  <a:cubicBezTo>
                    <a:pt x="732" y="250"/>
                    <a:pt x="732" y="250"/>
                    <a:pt x="732" y="250"/>
                  </a:cubicBezTo>
                  <a:cubicBezTo>
                    <a:pt x="732" y="291"/>
                    <a:pt x="732" y="329"/>
                    <a:pt x="731" y="365"/>
                  </a:cubicBezTo>
                  <a:cubicBezTo>
                    <a:pt x="790" y="418"/>
                    <a:pt x="845" y="472"/>
                    <a:pt x="896" y="525"/>
                  </a:cubicBezTo>
                  <a:cubicBezTo>
                    <a:pt x="777" y="622"/>
                    <a:pt x="777" y="622"/>
                    <a:pt x="777" y="622"/>
                  </a:cubicBezTo>
                  <a:cubicBezTo>
                    <a:pt x="763" y="585"/>
                    <a:pt x="746" y="547"/>
                    <a:pt x="727" y="508"/>
                  </a:cubicBezTo>
                  <a:cubicBezTo>
                    <a:pt x="722" y="652"/>
                    <a:pt x="711" y="744"/>
                    <a:pt x="697" y="786"/>
                  </a:cubicBezTo>
                  <a:cubicBezTo>
                    <a:pt x="679" y="845"/>
                    <a:pt x="631" y="875"/>
                    <a:pt x="556" y="875"/>
                  </a:cubicBezTo>
                  <a:cubicBezTo>
                    <a:pt x="479" y="875"/>
                    <a:pt x="479" y="875"/>
                    <a:pt x="479" y="875"/>
                  </a:cubicBezTo>
                  <a:cubicBezTo>
                    <a:pt x="479" y="821"/>
                    <a:pt x="446" y="794"/>
                    <a:pt x="381" y="794"/>
                  </a:cubicBezTo>
                  <a:cubicBezTo>
                    <a:pt x="385" y="731"/>
                    <a:pt x="385" y="731"/>
                    <a:pt x="385" y="731"/>
                  </a:cubicBezTo>
                  <a:cubicBezTo>
                    <a:pt x="418" y="738"/>
                    <a:pt x="448" y="742"/>
                    <a:pt x="476" y="742"/>
                  </a:cubicBezTo>
                  <a:cubicBezTo>
                    <a:pt x="519" y="742"/>
                    <a:pt x="542" y="726"/>
                    <a:pt x="546" y="693"/>
                  </a:cubicBezTo>
                  <a:cubicBezTo>
                    <a:pt x="566" y="633"/>
                    <a:pt x="576" y="481"/>
                    <a:pt x="576" y="237"/>
                  </a:cubicBezTo>
                  <a:cubicBezTo>
                    <a:pt x="451" y="237"/>
                    <a:pt x="451" y="237"/>
                    <a:pt x="451" y="237"/>
                  </a:cubicBezTo>
                  <a:cubicBezTo>
                    <a:pt x="451" y="265"/>
                    <a:pt x="451" y="265"/>
                    <a:pt x="451" y="265"/>
                  </a:cubicBezTo>
                  <a:cubicBezTo>
                    <a:pt x="451" y="413"/>
                    <a:pt x="419" y="536"/>
                    <a:pt x="354" y="635"/>
                  </a:cubicBezTo>
                  <a:cubicBezTo>
                    <a:pt x="291" y="740"/>
                    <a:pt x="196" y="826"/>
                    <a:pt x="69" y="894"/>
                  </a:cubicBezTo>
                  <a:cubicBezTo>
                    <a:pt x="26" y="832"/>
                    <a:pt x="26" y="832"/>
                    <a:pt x="26" y="832"/>
                  </a:cubicBezTo>
                  <a:cubicBezTo>
                    <a:pt x="113" y="756"/>
                    <a:pt x="178" y="672"/>
                    <a:pt x="221" y="583"/>
                  </a:cubicBezTo>
                  <a:cubicBezTo>
                    <a:pt x="265" y="504"/>
                    <a:pt x="286" y="399"/>
                    <a:pt x="286" y="268"/>
                  </a:cubicBezTo>
                  <a:cubicBezTo>
                    <a:pt x="286" y="237"/>
                    <a:pt x="286" y="237"/>
                    <a:pt x="286" y="237"/>
                  </a:cubicBezTo>
                  <a:cubicBezTo>
                    <a:pt x="73" y="237"/>
                    <a:pt x="73" y="237"/>
                    <a:pt x="73" y="237"/>
                  </a:cubicBezTo>
                  <a:cubicBezTo>
                    <a:pt x="55" y="164"/>
                    <a:pt x="55" y="164"/>
                    <a:pt x="55" y="164"/>
                  </a:cubicBezTo>
                  <a:cubicBezTo>
                    <a:pt x="286" y="164"/>
                    <a:pt x="286" y="164"/>
                    <a:pt x="286" y="164"/>
                  </a:cubicBezTo>
                  <a:cubicBezTo>
                    <a:pt x="286" y="0"/>
                    <a:pt x="286" y="0"/>
                    <a:pt x="286" y="0"/>
                  </a:cubicBezTo>
                  <a:cubicBezTo>
                    <a:pt x="451" y="23"/>
                    <a:pt x="451" y="23"/>
                    <a:pt x="451" y="23"/>
                  </a:cubicBezTo>
                  <a:cubicBezTo>
                    <a:pt x="451" y="164"/>
                    <a:pt x="451" y="164"/>
                    <a:pt x="451" y="164"/>
                  </a:cubicBezTo>
                  <a:lnTo>
                    <a:pt x="565" y="164"/>
                  </a:lnTo>
                  <a:close/>
                </a:path>
              </a:pathLst>
            </a:custGeom>
            <a:solidFill>
              <a:srgbClr val="E50012"/>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54" name="Freeform 57"/>
            <p:cNvSpPr>
              <a:spLocks noEditPoints="1"/>
            </p:cNvSpPr>
            <p:nvPr/>
          </p:nvSpPr>
          <p:spPr bwMode="auto">
            <a:xfrm>
              <a:off x="138" y="-330"/>
              <a:ext cx="1817" cy="1808"/>
            </a:xfrm>
            <a:custGeom>
              <a:avLst/>
              <a:gdLst>
                <a:gd name="T0" fmla="*/ 639 w 908"/>
                <a:gd name="T1" fmla="*/ 0 h 903"/>
                <a:gd name="T2" fmla="*/ 794 w 908"/>
                <a:gd name="T3" fmla="*/ 46 h 903"/>
                <a:gd name="T4" fmla="*/ 656 w 908"/>
                <a:gd name="T5" fmla="*/ 225 h 903"/>
                <a:gd name="T6" fmla="*/ 732 w 908"/>
                <a:gd name="T7" fmla="*/ 225 h 903"/>
                <a:gd name="T8" fmla="*/ 786 w 908"/>
                <a:gd name="T9" fmla="*/ 159 h 903"/>
                <a:gd name="T10" fmla="*/ 908 w 908"/>
                <a:gd name="T11" fmla="*/ 260 h 903"/>
                <a:gd name="T12" fmla="*/ 853 w 908"/>
                <a:gd name="T13" fmla="*/ 287 h 903"/>
                <a:gd name="T14" fmla="*/ 767 w 908"/>
                <a:gd name="T15" fmla="*/ 410 h 903"/>
                <a:gd name="T16" fmla="*/ 688 w 908"/>
                <a:gd name="T17" fmla="*/ 376 h 903"/>
                <a:gd name="T18" fmla="*/ 731 w 908"/>
                <a:gd name="T19" fmla="*/ 309 h 903"/>
                <a:gd name="T20" fmla="*/ 161 w 908"/>
                <a:gd name="T21" fmla="*/ 309 h 903"/>
                <a:gd name="T22" fmla="*/ 129 w 908"/>
                <a:gd name="T23" fmla="*/ 383 h 903"/>
                <a:gd name="T24" fmla="*/ 0 w 908"/>
                <a:gd name="T25" fmla="*/ 314 h 903"/>
                <a:gd name="T26" fmla="*/ 95 w 908"/>
                <a:gd name="T27" fmla="*/ 160 h 903"/>
                <a:gd name="T28" fmla="*/ 192 w 908"/>
                <a:gd name="T29" fmla="*/ 188 h 903"/>
                <a:gd name="T30" fmla="*/ 186 w 908"/>
                <a:gd name="T31" fmla="*/ 225 h 903"/>
                <a:gd name="T32" fmla="*/ 537 w 908"/>
                <a:gd name="T33" fmla="*/ 225 h 903"/>
                <a:gd name="T34" fmla="*/ 639 w 908"/>
                <a:gd name="T35" fmla="*/ 0 h 903"/>
                <a:gd name="T36" fmla="*/ 396 w 908"/>
                <a:gd name="T37" fmla="*/ 502 h 903"/>
                <a:gd name="T38" fmla="*/ 476 w 908"/>
                <a:gd name="T39" fmla="*/ 512 h 903"/>
                <a:gd name="T40" fmla="*/ 520 w 908"/>
                <a:gd name="T41" fmla="*/ 448 h 903"/>
                <a:gd name="T42" fmla="*/ 164 w 908"/>
                <a:gd name="T43" fmla="*/ 448 h 903"/>
                <a:gd name="T44" fmla="*/ 146 w 908"/>
                <a:gd name="T45" fmla="*/ 373 h 903"/>
                <a:gd name="T46" fmla="*/ 555 w 908"/>
                <a:gd name="T47" fmla="*/ 373 h 903"/>
                <a:gd name="T48" fmla="*/ 631 w 908"/>
                <a:gd name="T49" fmla="*/ 326 h 903"/>
                <a:gd name="T50" fmla="*/ 756 w 908"/>
                <a:gd name="T51" fmla="*/ 440 h 903"/>
                <a:gd name="T52" fmla="*/ 684 w 908"/>
                <a:gd name="T53" fmla="*/ 464 h 903"/>
                <a:gd name="T54" fmla="*/ 561 w 908"/>
                <a:gd name="T55" fmla="*/ 563 h 903"/>
                <a:gd name="T56" fmla="*/ 748 w 908"/>
                <a:gd name="T57" fmla="*/ 563 h 903"/>
                <a:gd name="T58" fmla="*/ 807 w 908"/>
                <a:gd name="T59" fmla="*/ 508 h 903"/>
                <a:gd name="T60" fmla="*/ 902 w 908"/>
                <a:gd name="T61" fmla="*/ 594 h 903"/>
                <a:gd name="T62" fmla="*/ 860 w 908"/>
                <a:gd name="T63" fmla="*/ 636 h 903"/>
                <a:gd name="T64" fmla="*/ 554 w 908"/>
                <a:gd name="T65" fmla="*/ 636 h 903"/>
                <a:gd name="T66" fmla="*/ 554 w 908"/>
                <a:gd name="T67" fmla="*/ 801 h 903"/>
                <a:gd name="T68" fmla="*/ 445 w 908"/>
                <a:gd name="T69" fmla="*/ 903 h 903"/>
                <a:gd name="T70" fmla="*/ 364 w 908"/>
                <a:gd name="T71" fmla="*/ 903 h 903"/>
                <a:gd name="T72" fmla="*/ 215 w 908"/>
                <a:gd name="T73" fmla="*/ 822 h 903"/>
                <a:gd name="T74" fmla="*/ 220 w 908"/>
                <a:gd name="T75" fmla="*/ 756 h 903"/>
                <a:gd name="T76" fmla="*/ 363 w 908"/>
                <a:gd name="T77" fmla="*/ 761 h 903"/>
                <a:gd name="T78" fmla="*/ 396 w 908"/>
                <a:gd name="T79" fmla="*/ 734 h 903"/>
                <a:gd name="T80" fmla="*/ 396 w 908"/>
                <a:gd name="T81" fmla="*/ 636 h 903"/>
                <a:gd name="T82" fmla="*/ 42 w 908"/>
                <a:gd name="T83" fmla="*/ 636 h 903"/>
                <a:gd name="T84" fmla="*/ 23 w 908"/>
                <a:gd name="T85" fmla="*/ 563 h 903"/>
                <a:gd name="T86" fmla="*/ 396 w 908"/>
                <a:gd name="T87" fmla="*/ 563 h 903"/>
                <a:gd name="T88" fmla="*/ 396 w 908"/>
                <a:gd name="T89" fmla="*/ 502 h 903"/>
                <a:gd name="T90" fmla="*/ 216 w 908"/>
                <a:gd name="T91" fmla="*/ 20 h 903"/>
                <a:gd name="T92" fmla="*/ 357 w 908"/>
                <a:gd name="T93" fmla="*/ 127 h 903"/>
                <a:gd name="T94" fmla="*/ 241 w 908"/>
                <a:gd name="T95" fmla="*/ 217 h 903"/>
                <a:gd name="T96" fmla="*/ 142 w 908"/>
                <a:gd name="T97" fmla="*/ 77 h 903"/>
                <a:gd name="T98" fmla="*/ 216 w 908"/>
                <a:gd name="T99" fmla="*/ 20 h 903"/>
                <a:gd name="T100" fmla="*/ 442 w 908"/>
                <a:gd name="T101" fmla="*/ 18 h 903"/>
                <a:gd name="T102" fmla="*/ 563 w 908"/>
                <a:gd name="T103" fmla="*/ 115 h 903"/>
                <a:gd name="T104" fmla="*/ 451 w 908"/>
                <a:gd name="T105" fmla="*/ 200 h 903"/>
                <a:gd name="T106" fmla="*/ 365 w 908"/>
                <a:gd name="T107" fmla="*/ 75 h 903"/>
                <a:gd name="T108" fmla="*/ 442 w 908"/>
                <a:gd name="T109" fmla="*/ 18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8" h="903">
                  <a:moveTo>
                    <a:pt x="639" y="0"/>
                  </a:moveTo>
                  <a:cubicBezTo>
                    <a:pt x="794" y="46"/>
                    <a:pt x="794" y="46"/>
                    <a:pt x="794" y="46"/>
                  </a:cubicBezTo>
                  <a:cubicBezTo>
                    <a:pt x="753" y="119"/>
                    <a:pt x="707" y="179"/>
                    <a:pt x="656" y="225"/>
                  </a:cubicBezTo>
                  <a:cubicBezTo>
                    <a:pt x="732" y="225"/>
                    <a:pt x="732" y="225"/>
                    <a:pt x="732" y="225"/>
                  </a:cubicBezTo>
                  <a:cubicBezTo>
                    <a:pt x="786" y="159"/>
                    <a:pt x="786" y="159"/>
                    <a:pt x="786" y="159"/>
                  </a:cubicBezTo>
                  <a:cubicBezTo>
                    <a:pt x="908" y="260"/>
                    <a:pt x="908" y="260"/>
                    <a:pt x="908" y="260"/>
                  </a:cubicBezTo>
                  <a:cubicBezTo>
                    <a:pt x="853" y="287"/>
                    <a:pt x="853" y="287"/>
                    <a:pt x="853" y="287"/>
                  </a:cubicBezTo>
                  <a:cubicBezTo>
                    <a:pt x="767" y="410"/>
                    <a:pt x="767" y="410"/>
                    <a:pt x="767" y="410"/>
                  </a:cubicBezTo>
                  <a:cubicBezTo>
                    <a:pt x="688" y="376"/>
                    <a:pt x="688" y="376"/>
                    <a:pt x="688" y="376"/>
                  </a:cubicBezTo>
                  <a:cubicBezTo>
                    <a:pt x="731" y="309"/>
                    <a:pt x="731" y="309"/>
                    <a:pt x="731" y="309"/>
                  </a:cubicBezTo>
                  <a:cubicBezTo>
                    <a:pt x="161" y="309"/>
                    <a:pt x="161" y="309"/>
                    <a:pt x="161" y="309"/>
                  </a:cubicBezTo>
                  <a:cubicBezTo>
                    <a:pt x="152" y="333"/>
                    <a:pt x="141" y="358"/>
                    <a:pt x="129" y="383"/>
                  </a:cubicBezTo>
                  <a:cubicBezTo>
                    <a:pt x="0" y="314"/>
                    <a:pt x="0" y="314"/>
                    <a:pt x="0" y="314"/>
                  </a:cubicBezTo>
                  <a:cubicBezTo>
                    <a:pt x="41" y="266"/>
                    <a:pt x="73" y="215"/>
                    <a:pt x="95" y="160"/>
                  </a:cubicBezTo>
                  <a:cubicBezTo>
                    <a:pt x="192" y="188"/>
                    <a:pt x="192" y="188"/>
                    <a:pt x="192" y="188"/>
                  </a:cubicBezTo>
                  <a:cubicBezTo>
                    <a:pt x="190" y="201"/>
                    <a:pt x="188" y="213"/>
                    <a:pt x="186" y="225"/>
                  </a:cubicBezTo>
                  <a:cubicBezTo>
                    <a:pt x="537" y="225"/>
                    <a:pt x="537" y="225"/>
                    <a:pt x="537" y="225"/>
                  </a:cubicBezTo>
                  <a:cubicBezTo>
                    <a:pt x="587" y="153"/>
                    <a:pt x="621" y="78"/>
                    <a:pt x="639" y="0"/>
                  </a:cubicBezTo>
                  <a:close/>
                  <a:moveTo>
                    <a:pt x="396" y="502"/>
                  </a:moveTo>
                  <a:cubicBezTo>
                    <a:pt x="476" y="512"/>
                    <a:pt x="476" y="512"/>
                    <a:pt x="476" y="512"/>
                  </a:cubicBezTo>
                  <a:cubicBezTo>
                    <a:pt x="520" y="448"/>
                    <a:pt x="520" y="448"/>
                    <a:pt x="520" y="448"/>
                  </a:cubicBezTo>
                  <a:cubicBezTo>
                    <a:pt x="164" y="448"/>
                    <a:pt x="164" y="448"/>
                    <a:pt x="164" y="448"/>
                  </a:cubicBezTo>
                  <a:cubicBezTo>
                    <a:pt x="146" y="373"/>
                    <a:pt x="146" y="373"/>
                    <a:pt x="146" y="373"/>
                  </a:cubicBezTo>
                  <a:cubicBezTo>
                    <a:pt x="555" y="373"/>
                    <a:pt x="555" y="373"/>
                    <a:pt x="555" y="373"/>
                  </a:cubicBezTo>
                  <a:cubicBezTo>
                    <a:pt x="631" y="326"/>
                    <a:pt x="631" y="326"/>
                    <a:pt x="631" y="326"/>
                  </a:cubicBezTo>
                  <a:cubicBezTo>
                    <a:pt x="756" y="440"/>
                    <a:pt x="756" y="440"/>
                    <a:pt x="756" y="440"/>
                  </a:cubicBezTo>
                  <a:cubicBezTo>
                    <a:pt x="684" y="464"/>
                    <a:pt x="684" y="464"/>
                    <a:pt x="684" y="464"/>
                  </a:cubicBezTo>
                  <a:cubicBezTo>
                    <a:pt x="561" y="563"/>
                    <a:pt x="561" y="563"/>
                    <a:pt x="561" y="563"/>
                  </a:cubicBezTo>
                  <a:cubicBezTo>
                    <a:pt x="748" y="563"/>
                    <a:pt x="748" y="563"/>
                    <a:pt x="748" y="563"/>
                  </a:cubicBezTo>
                  <a:cubicBezTo>
                    <a:pt x="807" y="508"/>
                    <a:pt x="807" y="508"/>
                    <a:pt x="807" y="508"/>
                  </a:cubicBezTo>
                  <a:cubicBezTo>
                    <a:pt x="902" y="594"/>
                    <a:pt x="902" y="594"/>
                    <a:pt x="902" y="594"/>
                  </a:cubicBezTo>
                  <a:cubicBezTo>
                    <a:pt x="860" y="636"/>
                    <a:pt x="860" y="636"/>
                    <a:pt x="860" y="636"/>
                  </a:cubicBezTo>
                  <a:cubicBezTo>
                    <a:pt x="554" y="636"/>
                    <a:pt x="554" y="636"/>
                    <a:pt x="554" y="636"/>
                  </a:cubicBezTo>
                  <a:cubicBezTo>
                    <a:pt x="554" y="801"/>
                    <a:pt x="554" y="801"/>
                    <a:pt x="554" y="801"/>
                  </a:cubicBezTo>
                  <a:cubicBezTo>
                    <a:pt x="554" y="869"/>
                    <a:pt x="517" y="903"/>
                    <a:pt x="445" y="903"/>
                  </a:cubicBezTo>
                  <a:cubicBezTo>
                    <a:pt x="364" y="903"/>
                    <a:pt x="364" y="903"/>
                    <a:pt x="364" y="903"/>
                  </a:cubicBezTo>
                  <a:cubicBezTo>
                    <a:pt x="364" y="849"/>
                    <a:pt x="314" y="822"/>
                    <a:pt x="215" y="822"/>
                  </a:cubicBezTo>
                  <a:cubicBezTo>
                    <a:pt x="220" y="756"/>
                    <a:pt x="220" y="756"/>
                    <a:pt x="220" y="756"/>
                  </a:cubicBezTo>
                  <a:cubicBezTo>
                    <a:pt x="269" y="759"/>
                    <a:pt x="317" y="761"/>
                    <a:pt x="363" y="761"/>
                  </a:cubicBezTo>
                  <a:cubicBezTo>
                    <a:pt x="385" y="761"/>
                    <a:pt x="396" y="752"/>
                    <a:pt x="396" y="734"/>
                  </a:cubicBezTo>
                  <a:cubicBezTo>
                    <a:pt x="396" y="636"/>
                    <a:pt x="396" y="636"/>
                    <a:pt x="396" y="636"/>
                  </a:cubicBezTo>
                  <a:cubicBezTo>
                    <a:pt x="42" y="636"/>
                    <a:pt x="42" y="636"/>
                    <a:pt x="42" y="636"/>
                  </a:cubicBezTo>
                  <a:cubicBezTo>
                    <a:pt x="23" y="563"/>
                    <a:pt x="23" y="563"/>
                    <a:pt x="23" y="563"/>
                  </a:cubicBezTo>
                  <a:cubicBezTo>
                    <a:pt x="396" y="563"/>
                    <a:pt x="396" y="563"/>
                    <a:pt x="396" y="563"/>
                  </a:cubicBezTo>
                  <a:lnTo>
                    <a:pt x="396" y="502"/>
                  </a:lnTo>
                  <a:close/>
                  <a:moveTo>
                    <a:pt x="216" y="20"/>
                  </a:moveTo>
                  <a:cubicBezTo>
                    <a:pt x="245" y="35"/>
                    <a:pt x="292" y="71"/>
                    <a:pt x="357" y="127"/>
                  </a:cubicBezTo>
                  <a:cubicBezTo>
                    <a:pt x="241" y="217"/>
                    <a:pt x="241" y="217"/>
                    <a:pt x="241" y="217"/>
                  </a:cubicBezTo>
                  <a:cubicBezTo>
                    <a:pt x="211" y="159"/>
                    <a:pt x="178" y="113"/>
                    <a:pt x="142" y="77"/>
                  </a:cubicBezTo>
                  <a:lnTo>
                    <a:pt x="216" y="20"/>
                  </a:lnTo>
                  <a:close/>
                  <a:moveTo>
                    <a:pt x="442" y="18"/>
                  </a:moveTo>
                  <a:cubicBezTo>
                    <a:pt x="467" y="30"/>
                    <a:pt x="508" y="63"/>
                    <a:pt x="563" y="115"/>
                  </a:cubicBezTo>
                  <a:cubicBezTo>
                    <a:pt x="451" y="200"/>
                    <a:pt x="451" y="200"/>
                    <a:pt x="451" y="200"/>
                  </a:cubicBezTo>
                  <a:cubicBezTo>
                    <a:pt x="425" y="149"/>
                    <a:pt x="396" y="107"/>
                    <a:pt x="365" y="75"/>
                  </a:cubicBezTo>
                  <a:lnTo>
                    <a:pt x="442" y="18"/>
                  </a:lnTo>
                  <a:close/>
                </a:path>
              </a:pathLst>
            </a:custGeom>
            <a:solidFill>
              <a:srgbClr val="E50012"/>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55" name="Freeform 58"/>
            <p:cNvSpPr>
              <a:spLocks noEditPoints="1"/>
            </p:cNvSpPr>
            <p:nvPr/>
          </p:nvSpPr>
          <p:spPr bwMode="auto">
            <a:xfrm>
              <a:off x="2246" y="-316"/>
              <a:ext cx="1799" cy="1782"/>
            </a:xfrm>
            <a:custGeom>
              <a:avLst/>
              <a:gdLst>
                <a:gd name="T0" fmla="*/ 703 w 899"/>
                <a:gd name="T1" fmla="*/ 138 h 890"/>
                <a:gd name="T2" fmla="*/ 767 w 899"/>
                <a:gd name="T3" fmla="*/ 75 h 890"/>
                <a:gd name="T4" fmla="*/ 899 w 899"/>
                <a:gd name="T5" fmla="*/ 167 h 890"/>
                <a:gd name="T6" fmla="*/ 837 w 899"/>
                <a:gd name="T7" fmla="*/ 196 h 890"/>
                <a:gd name="T8" fmla="*/ 746 w 899"/>
                <a:gd name="T9" fmla="*/ 304 h 890"/>
                <a:gd name="T10" fmla="*/ 682 w 899"/>
                <a:gd name="T11" fmla="*/ 277 h 890"/>
                <a:gd name="T12" fmla="*/ 701 w 899"/>
                <a:gd name="T13" fmla="*/ 211 h 890"/>
                <a:gd name="T14" fmla="*/ 174 w 899"/>
                <a:gd name="T15" fmla="*/ 211 h 890"/>
                <a:gd name="T16" fmla="*/ 128 w 899"/>
                <a:gd name="T17" fmla="*/ 352 h 890"/>
                <a:gd name="T18" fmla="*/ 0 w 899"/>
                <a:gd name="T19" fmla="*/ 284 h 890"/>
                <a:gd name="T20" fmla="*/ 116 w 899"/>
                <a:gd name="T21" fmla="*/ 78 h 890"/>
                <a:gd name="T22" fmla="*/ 194 w 899"/>
                <a:gd name="T23" fmla="*/ 101 h 890"/>
                <a:gd name="T24" fmla="*/ 189 w 899"/>
                <a:gd name="T25" fmla="*/ 138 h 890"/>
                <a:gd name="T26" fmla="*/ 429 w 899"/>
                <a:gd name="T27" fmla="*/ 138 h 890"/>
                <a:gd name="T28" fmla="*/ 340 w 899"/>
                <a:gd name="T29" fmla="*/ 71 h 890"/>
                <a:gd name="T30" fmla="*/ 380 w 899"/>
                <a:gd name="T31" fmla="*/ 0 h 890"/>
                <a:gd name="T32" fmla="*/ 562 w 899"/>
                <a:gd name="T33" fmla="*/ 78 h 890"/>
                <a:gd name="T34" fmla="*/ 514 w 899"/>
                <a:gd name="T35" fmla="*/ 138 h 890"/>
                <a:gd name="T36" fmla="*/ 703 w 899"/>
                <a:gd name="T37" fmla="*/ 138 h 890"/>
                <a:gd name="T38" fmla="*/ 741 w 899"/>
                <a:gd name="T39" fmla="*/ 456 h 890"/>
                <a:gd name="T40" fmla="*/ 797 w 899"/>
                <a:gd name="T41" fmla="*/ 407 h 890"/>
                <a:gd name="T42" fmla="*/ 887 w 899"/>
                <a:gd name="T43" fmla="*/ 488 h 890"/>
                <a:gd name="T44" fmla="*/ 845 w 899"/>
                <a:gd name="T45" fmla="*/ 530 h 890"/>
                <a:gd name="T46" fmla="*/ 537 w 899"/>
                <a:gd name="T47" fmla="*/ 530 h 890"/>
                <a:gd name="T48" fmla="*/ 537 w 899"/>
                <a:gd name="T49" fmla="*/ 767 h 890"/>
                <a:gd name="T50" fmla="*/ 426 w 899"/>
                <a:gd name="T51" fmla="*/ 890 h 890"/>
                <a:gd name="T52" fmla="*/ 325 w 899"/>
                <a:gd name="T53" fmla="*/ 890 h 890"/>
                <a:gd name="T54" fmla="*/ 239 w 899"/>
                <a:gd name="T55" fmla="*/ 796 h 890"/>
                <a:gd name="T56" fmla="*/ 243 w 899"/>
                <a:gd name="T57" fmla="*/ 733 h 890"/>
                <a:gd name="T58" fmla="*/ 358 w 899"/>
                <a:gd name="T59" fmla="*/ 742 h 890"/>
                <a:gd name="T60" fmla="*/ 381 w 899"/>
                <a:gd name="T61" fmla="*/ 722 h 890"/>
                <a:gd name="T62" fmla="*/ 381 w 899"/>
                <a:gd name="T63" fmla="*/ 530 h 890"/>
                <a:gd name="T64" fmla="*/ 23 w 899"/>
                <a:gd name="T65" fmla="*/ 530 h 890"/>
                <a:gd name="T66" fmla="*/ 5 w 899"/>
                <a:gd name="T67" fmla="*/ 456 h 890"/>
                <a:gd name="T68" fmla="*/ 741 w 899"/>
                <a:gd name="T69" fmla="*/ 456 h 890"/>
                <a:gd name="T70" fmla="*/ 182 w 899"/>
                <a:gd name="T71" fmla="*/ 543 h 890"/>
                <a:gd name="T72" fmla="*/ 327 w 899"/>
                <a:gd name="T73" fmla="*/ 622 h 890"/>
                <a:gd name="T74" fmla="*/ 67 w 899"/>
                <a:gd name="T75" fmla="*/ 855 h 890"/>
                <a:gd name="T76" fmla="*/ 9 w 899"/>
                <a:gd name="T77" fmla="*/ 800 h 890"/>
                <a:gd name="T78" fmla="*/ 113 w 899"/>
                <a:gd name="T79" fmla="*/ 664 h 890"/>
                <a:gd name="T80" fmla="*/ 182 w 899"/>
                <a:gd name="T81" fmla="*/ 543 h 890"/>
                <a:gd name="T82" fmla="*/ 574 w 899"/>
                <a:gd name="T83" fmla="*/ 302 h 890"/>
                <a:gd name="T84" fmla="*/ 630 w 899"/>
                <a:gd name="T85" fmla="*/ 253 h 890"/>
                <a:gd name="T86" fmla="*/ 721 w 899"/>
                <a:gd name="T87" fmla="*/ 335 h 890"/>
                <a:gd name="T88" fmla="*/ 678 w 899"/>
                <a:gd name="T89" fmla="*/ 376 h 890"/>
                <a:gd name="T90" fmla="*/ 176 w 899"/>
                <a:gd name="T91" fmla="*/ 376 h 890"/>
                <a:gd name="T92" fmla="*/ 158 w 899"/>
                <a:gd name="T93" fmla="*/ 302 h 890"/>
                <a:gd name="T94" fmla="*/ 574 w 899"/>
                <a:gd name="T95" fmla="*/ 302 h 890"/>
                <a:gd name="T96" fmla="*/ 639 w 899"/>
                <a:gd name="T97" fmla="*/ 545 h 890"/>
                <a:gd name="T98" fmla="*/ 885 w 899"/>
                <a:gd name="T99" fmla="*/ 737 h 890"/>
                <a:gd name="T100" fmla="*/ 764 w 899"/>
                <a:gd name="T101" fmla="*/ 853 h 890"/>
                <a:gd name="T102" fmla="*/ 566 w 899"/>
                <a:gd name="T103" fmla="*/ 623 h 890"/>
                <a:gd name="T104" fmla="*/ 639 w 899"/>
                <a:gd name="T105" fmla="*/ 5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9" h="890">
                  <a:moveTo>
                    <a:pt x="703" y="138"/>
                  </a:moveTo>
                  <a:cubicBezTo>
                    <a:pt x="767" y="75"/>
                    <a:pt x="767" y="75"/>
                    <a:pt x="767" y="75"/>
                  </a:cubicBezTo>
                  <a:cubicBezTo>
                    <a:pt x="899" y="167"/>
                    <a:pt x="899" y="167"/>
                    <a:pt x="899" y="167"/>
                  </a:cubicBezTo>
                  <a:cubicBezTo>
                    <a:pt x="837" y="196"/>
                    <a:pt x="837" y="196"/>
                    <a:pt x="837" y="196"/>
                  </a:cubicBezTo>
                  <a:cubicBezTo>
                    <a:pt x="746" y="304"/>
                    <a:pt x="746" y="304"/>
                    <a:pt x="746" y="304"/>
                  </a:cubicBezTo>
                  <a:cubicBezTo>
                    <a:pt x="682" y="277"/>
                    <a:pt x="682" y="277"/>
                    <a:pt x="682" y="277"/>
                  </a:cubicBezTo>
                  <a:cubicBezTo>
                    <a:pt x="701" y="211"/>
                    <a:pt x="701" y="211"/>
                    <a:pt x="701" y="211"/>
                  </a:cubicBezTo>
                  <a:cubicBezTo>
                    <a:pt x="174" y="211"/>
                    <a:pt x="174" y="211"/>
                    <a:pt x="174" y="211"/>
                  </a:cubicBezTo>
                  <a:cubicBezTo>
                    <a:pt x="162" y="257"/>
                    <a:pt x="147" y="304"/>
                    <a:pt x="128" y="352"/>
                  </a:cubicBezTo>
                  <a:cubicBezTo>
                    <a:pt x="0" y="284"/>
                    <a:pt x="0" y="284"/>
                    <a:pt x="0" y="284"/>
                  </a:cubicBezTo>
                  <a:cubicBezTo>
                    <a:pt x="50" y="220"/>
                    <a:pt x="89" y="152"/>
                    <a:pt x="116" y="78"/>
                  </a:cubicBezTo>
                  <a:cubicBezTo>
                    <a:pt x="194" y="101"/>
                    <a:pt x="194" y="101"/>
                    <a:pt x="194" y="101"/>
                  </a:cubicBezTo>
                  <a:cubicBezTo>
                    <a:pt x="192" y="113"/>
                    <a:pt x="191" y="126"/>
                    <a:pt x="189" y="138"/>
                  </a:cubicBezTo>
                  <a:cubicBezTo>
                    <a:pt x="429" y="138"/>
                    <a:pt x="429" y="138"/>
                    <a:pt x="429" y="138"/>
                  </a:cubicBezTo>
                  <a:cubicBezTo>
                    <a:pt x="404" y="117"/>
                    <a:pt x="374" y="95"/>
                    <a:pt x="340" y="71"/>
                  </a:cubicBezTo>
                  <a:cubicBezTo>
                    <a:pt x="380" y="0"/>
                    <a:pt x="380" y="0"/>
                    <a:pt x="380" y="0"/>
                  </a:cubicBezTo>
                  <a:cubicBezTo>
                    <a:pt x="457" y="23"/>
                    <a:pt x="517" y="49"/>
                    <a:pt x="562" y="78"/>
                  </a:cubicBezTo>
                  <a:cubicBezTo>
                    <a:pt x="514" y="138"/>
                    <a:pt x="514" y="138"/>
                    <a:pt x="514" y="138"/>
                  </a:cubicBezTo>
                  <a:lnTo>
                    <a:pt x="703" y="138"/>
                  </a:lnTo>
                  <a:close/>
                  <a:moveTo>
                    <a:pt x="741" y="456"/>
                  </a:moveTo>
                  <a:cubicBezTo>
                    <a:pt x="797" y="407"/>
                    <a:pt x="797" y="407"/>
                    <a:pt x="797" y="407"/>
                  </a:cubicBezTo>
                  <a:cubicBezTo>
                    <a:pt x="887" y="488"/>
                    <a:pt x="887" y="488"/>
                    <a:pt x="887" y="488"/>
                  </a:cubicBezTo>
                  <a:cubicBezTo>
                    <a:pt x="845" y="530"/>
                    <a:pt x="845" y="530"/>
                    <a:pt x="845" y="530"/>
                  </a:cubicBezTo>
                  <a:cubicBezTo>
                    <a:pt x="537" y="530"/>
                    <a:pt x="537" y="530"/>
                    <a:pt x="537" y="530"/>
                  </a:cubicBezTo>
                  <a:cubicBezTo>
                    <a:pt x="537" y="767"/>
                    <a:pt x="537" y="767"/>
                    <a:pt x="537" y="767"/>
                  </a:cubicBezTo>
                  <a:cubicBezTo>
                    <a:pt x="537" y="849"/>
                    <a:pt x="500" y="890"/>
                    <a:pt x="426" y="890"/>
                  </a:cubicBezTo>
                  <a:cubicBezTo>
                    <a:pt x="325" y="890"/>
                    <a:pt x="325" y="890"/>
                    <a:pt x="325" y="890"/>
                  </a:cubicBezTo>
                  <a:cubicBezTo>
                    <a:pt x="325" y="830"/>
                    <a:pt x="297" y="799"/>
                    <a:pt x="239" y="796"/>
                  </a:cubicBezTo>
                  <a:cubicBezTo>
                    <a:pt x="243" y="733"/>
                    <a:pt x="243" y="733"/>
                    <a:pt x="243" y="733"/>
                  </a:cubicBezTo>
                  <a:cubicBezTo>
                    <a:pt x="282" y="735"/>
                    <a:pt x="320" y="738"/>
                    <a:pt x="358" y="742"/>
                  </a:cubicBezTo>
                  <a:cubicBezTo>
                    <a:pt x="373" y="742"/>
                    <a:pt x="381" y="736"/>
                    <a:pt x="381" y="722"/>
                  </a:cubicBezTo>
                  <a:cubicBezTo>
                    <a:pt x="381" y="530"/>
                    <a:pt x="381" y="530"/>
                    <a:pt x="381" y="530"/>
                  </a:cubicBezTo>
                  <a:cubicBezTo>
                    <a:pt x="23" y="530"/>
                    <a:pt x="23" y="530"/>
                    <a:pt x="23" y="530"/>
                  </a:cubicBezTo>
                  <a:cubicBezTo>
                    <a:pt x="5" y="456"/>
                    <a:pt x="5" y="456"/>
                    <a:pt x="5" y="456"/>
                  </a:cubicBezTo>
                  <a:lnTo>
                    <a:pt x="741" y="456"/>
                  </a:lnTo>
                  <a:close/>
                  <a:moveTo>
                    <a:pt x="182" y="543"/>
                  </a:moveTo>
                  <a:cubicBezTo>
                    <a:pt x="327" y="622"/>
                    <a:pt x="327" y="622"/>
                    <a:pt x="327" y="622"/>
                  </a:cubicBezTo>
                  <a:cubicBezTo>
                    <a:pt x="254" y="714"/>
                    <a:pt x="167" y="792"/>
                    <a:pt x="67" y="855"/>
                  </a:cubicBezTo>
                  <a:cubicBezTo>
                    <a:pt x="9" y="800"/>
                    <a:pt x="9" y="800"/>
                    <a:pt x="9" y="800"/>
                  </a:cubicBezTo>
                  <a:cubicBezTo>
                    <a:pt x="44" y="763"/>
                    <a:pt x="79" y="717"/>
                    <a:pt x="113" y="664"/>
                  </a:cubicBezTo>
                  <a:cubicBezTo>
                    <a:pt x="142" y="622"/>
                    <a:pt x="165" y="582"/>
                    <a:pt x="182" y="543"/>
                  </a:cubicBezTo>
                  <a:close/>
                  <a:moveTo>
                    <a:pt x="574" y="302"/>
                  </a:moveTo>
                  <a:cubicBezTo>
                    <a:pt x="630" y="253"/>
                    <a:pt x="630" y="253"/>
                    <a:pt x="630" y="253"/>
                  </a:cubicBezTo>
                  <a:cubicBezTo>
                    <a:pt x="721" y="335"/>
                    <a:pt x="721" y="335"/>
                    <a:pt x="721" y="335"/>
                  </a:cubicBezTo>
                  <a:cubicBezTo>
                    <a:pt x="678" y="376"/>
                    <a:pt x="678" y="376"/>
                    <a:pt x="678" y="376"/>
                  </a:cubicBezTo>
                  <a:cubicBezTo>
                    <a:pt x="176" y="376"/>
                    <a:pt x="176" y="376"/>
                    <a:pt x="176" y="376"/>
                  </a:cubicBezTo>
                  <a:cubicBezTo>
                    <a:pt x="158" y="302"/>
                    <a:pt x="158" y="302"/>
                    <a:pt x="158" y="302"/>
                  </a:cubicBezTo>
                  <a:lnTo>
                    <a:pt x="574" y="302"/>
                  </a:lnTo>
                  <a:close/>
                  <a:moveTo>
                    <a:pt x="639" y="545"/>
                  </a:moveTo>
                  <a:cubicBezTo>
                    <a:pt x="727" y="599"/>
                    <a:pt x="809" y="663"/>
                    <a:pt x="885" y="737"/>
                  </a:cubicBezTo>
                  <a:cubicBezTo>
                    <a:pt x="764" y="853"/>
                    <a:pt x="764" y="853"/>
                    <a:pt x="764" y="853"/>
                  </a:cubicBezTo>
                  <a:cubicBezTo>
                    <a:pt x="717" y="772"/>
                    <a:pt x="651" y="695"/>
                    <a:pt x="566" y="623"/>
                  </a:cubicBezTo>
                  <a:lnTo>
                    <a:pt x="639" y="545"/>
                  </a:lnTo>
                  <a:close/>
                </a:path>
              </a:pathLst>
            </a:custGeom>
            <a:solidFill>
              <a:srgbClr val="E50012"/>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56" name="Freeform 59"/>
            <p:cNvSpPr>
              <a:spLocks noEditPoints="1"/>
            </p:cNvSpPr>
            <p:nvPr/>
          </p:nvSpPr>
          <p:spPr bwMode="auto">
            <a:xfrm>
              <a:off x="4458" y="-298"/>
              <a:ext cx="1663" cy="1766"/>
            </a:xfrm>
            <a:custGeom>
              <a:avLst/>
              <a:gdLst>
                <a:gd name="T0" fmla="*/ 0 w 831"/>
                <a:gd name="T1" fmla="*/ 0 h 882"/>
                <a:gd name="T2" fmla="*/ 154 w 831"/>
                <a:gd name="T3" fmla="*/ 19 h 882"/>
                <a:gd name="T4" fmla="*/ 154 w 831"/>
                <a:gd name="T5" fmla="*/ 129 h 882"/>
                <a:gd name="T6" fmla="*/ 611 w 831"/>
                <a:gd name="T7" fmla="*/ 2 h 882"/>
                <a:gd name="T8" fmla="*/ 737 w 831"/>
                <a:gd name="T9" fmla="*/ 112 h 882"/>
                <a:gd name="T10" fmla="*/ 154 w 831"/>
                <a:gd name="T11" fmla="*/ 211 h 882"/>
                <a:gd name="T12" fmla="*/ 154 w 831"/>
                <a:gd name="T13" fmla="*/ 237 h 882"/>
                <a:gd name="T14" fmla="*/ 212 w 831"/>
                <a:gd name="T15" fmla="*/ 261 h 882"/>
                <a:gd name="T16" fmla="*/ 668 w 831"/>
                <a:gd name="T17" fmla="*/ 261 h 882"/>
                <a:gd name="T18" fmla="*/ 692 w 831"/>
                <a:gd name="T19" fmla="*/ 245 h 882"/>
                <a:gd name="T20" fmla="*/ 716 w 831"/>
                <a:gd name="T21" fmla="*/ 140 h 882"/>
                <a:gd name="T22" fmla="*/ 786 w 831"/>
                <a:gd name="T23" fmla="*/ 153 h 882"/>
                <a:gd name="T24" fmla="*/ 779 w 831"/>
                <a:gd name="T25" fmla="*/ 204 h 882"/>
                <a:gd name="T26" fmla="*/ 831 w 831"/>
                <a:gd name="T27" fmla="*/ 305 h 882"/>
                <a:gd name="T28" fmla="*/ 732 w 831"/>
                <a:gd name="T29" fmla="*/ 381 h 882"/>
                <a:gd name="T30" fmla="*/ 164 w 831"/>
                <a:gd name="T31" fmla="*/ 381 h 882"/>
                <a:gd name="T32" fmla="*/ 0 w 831"/>
                <a:gd name="T33" fmla="*/ 290 h 882"/>
                <a:gd name="T34" fmla="*/ 0 w 831"/>
                <a:gd name="T35" fmla="*/ 0 h 882"/>
                <a:gd name="T36" fmla="*/ 17 w 831"/>
                <a:gd name="T37" fmla="*/ 395 h 882"/>
                <a:gd name="T38" fmla="*/ 187 w 831"/>
                <a:gd name="T39" fmla="*/ 414 h 882"/>
                <a:gd name="T40" fmla="*/ 187 w 831"/>
                <a:gd name="T41" fmla="*/ 456 h 882"/>
                <a:gd name="T42" fmla="*/ 563 w 831"/>
                <a:gd name="T43" fmla="*/ 456 h 882"/>
                <a:gd name="T44" fmla="*/ 636 w 831"/>
                <a:gd name="T45" fmla="*/ 394 h 882"/>
                <a:gd name="T46" fmla="*/ 777 w 831"/>
                <a:gd name="T47" fmla="*/ 502 h 882"/>
                <a:gd name="T48" fmla="*/ 741 w 831"/>
                <a:gd name="T49" fmla="*/ 547 h 882"/>
                <a:gd name="T50" fmla="*/ 741 w 831"/>
                <a:gd name="T51" fmla="*/ 856 h 882"/>
                <a:gd name="T52" fmla="*/ 571 w 831"/>
                <a:gd name="T53" fmla="*/ 877 h 882"/>
                <a:gd name="T54" fmla="*/ 571 w 831"/>
                <a:gd name="T55" fmla="*/ 823 h 882"/>
                <a:gd name="T56" fmla="*/ 187 w 831"/>
                <a:gd name="T57" fmla="*/ 823 h 882"/>
                <a:gd name="T58" fmla="*/ 187 w 831"/>
                <a:gd name="T59" fmla="*/ 861 h 882"/>
                <a:gd name="T60" fmla="*/ 17 w 831"/>
                <a:gd name="T61" fmla="*/ 882 h 882"/>
                <a:gd name="T62" fmla="*/ 17 w 831"/>
                <a:gd name="T63" fmla="*/ 395 h 882"/>
                <a:gd name="T64" fmla="*/ 187 w 831"/>
                <a:gd name="T65" fmla="*/ 602 h 882"/>
                <a:gd name="T66" fmla="*/ 571 w 831"/>
                <a:gd name="T67" fmla="*/ 602 h 882"/>
                <a:gd name="T68" fmla="*/ 571 w 831"/>
                <a:gd name="T69" fmla="*/ 524 h 882"/>
                <a:gd name="T70" fmla="*/ 187 w 831"/>
                <a:gd name="T71" fmla="*/ 524 h 882"/>
                <a:gd name="T72" fmla="*/ 187 w 831"/>
                <a:gd name="T73" fmla="*/ 602 h 882"/>
                <a:gd name="T74" fmla="*/ 187 w 831"/>
                <a:gd name="T75" fmla="*/ 755 h 882"/>
                <a:gd name="T76" fmla="*/ 571 w 831"/>
                <a:gd name="T77" fmla="*/ 755 h 882"/>
                <a:gd name="T78" fmla="*/ 571 w 831"/>
                <a:gd name="T79" fmla="*/ 671 h 882"/>
                <a:gd name="T80" fmla="*/ 187 w 831"/>
                <a:gd name="T81" fmla="*/ 671 h 882"/>
                <a:gd name="T82" fmla="*/ 187 w 831"/>
                <a:gd name="T83" fmla="*/ 755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1" h="882">
                  <a:moveTo>
                    <a:pt x="0" y="0"/>
                  </a:moveTo>
                  <a:cubicBezTo>
                    <a:pt x="154" y="19"/>
                    <a:pt x="154" y="19"/>
                    <a:pt x="154" y="19"/>
                  </a:cubicBezTo>
                  <a:cubicBezTo>
                    <a:pt x="154" y="129"/>
                    <a:pt x="154" y="129"/>
                    <a:pt x="154" y="129"/>
                  </a:cubicBezTo>
                  <a:cubicBezTo>
                    <a:pt x="340" y="99"/>
                    <a:pt x="492" y="56"/>
                    <a:pt x="611" y="2"/>
                  </a:cubicBezTo>
                  <a:cubicBezTo>
                    <a:pt x="737" y="112"/>
                    <a:pt x="737" y="112"/>
                    <a:pt x="737" y="112"/>
                  </a:cubicBezTo>
                  <a:cubicBezTo>
                    <a:pt x="578" y="162"/>
                    <a:pt x="383" y="195"/>
                    <a:pt x="154" y="211"/>
                  </a:cubicBezTo>
                  <a:cubicBezTo>
                    <a:pt x="154" y="237"/>
                    <a:pt x="154" y="237"/>
                    <a:pt x="154" y="237"/>
                  </a:cubicBezTo>
                  <a:cubicBezTo>
                    <a:pt x="154" y="253"/>
                    <a:pt x="173" y="261"/>
                    <a:pt x="212" y="261"/>
                  </a:cubicBezTo>
                  <a:cubicBezTo>
                    <a:pt x="668" y="261"/>
                    <a:pt x="668" y="261"/>
                    <a:pt x="668" y="261"/>
                  </a:cubicBezTo>
                  <a:cubicBezTo>
                    <a:pt x="680" y="261"/>
                    <a:pt x="688" y="256"/>
                    <a:pt x="692" y="245"/>
                  </a:cubicBezTo>
                  <a:cubicBezTo>
                    <a:pt x="716" y="140"/>
                    <a:pt x="716" y="140"/>
                    <a:pt x="716" y="140"/>
                  </a:cubicBezTo>
                  <a:cubicBezTo>
                    <a:pt x="786" y="153"/>
                    <a:pt x="786" y="153"/>
                    <a:pt x="786" y="153"/>
                  </a:cubicBezTo>
                  <a:cubicBezTo>
                    <a:pt x="781" y="172"/>
                    <a:pt x="779" y="189"/>
                    <a:pt x="779" y="204"/>
                  </a:cubicBezTo>
                  <a:cubicBezTo>
                    <a:pt x="779" y="251"/>
                    <a:pt x="796" y="285"/>
                    <a:pt x="831" y="305"/>
                  </a:cubicBezTo>
                  <a:cubicBezTo>
                    <a:pt x="812" y="355"/>
                    <a:pt x="779" y="381"/>
                    <a:pt x="732" y="381"/>
                  </a:cubicBezTo>
                  <a:cubicBezTo>
                    <a:pt x="164" y="381"/>
                    <a:pt x="164" y="381"/>
                    <a:pt x="164" y="381"/>
                  </a:cubicBezTo>
                  <a:cubicBezTo>
                    <a:pt x="59" y="381"/>
                    <a:pt x="5" y="350"/>
                    <a:pt x="0" y="290"/>
                  </a:cubicBezTo>
                  <a:lnTo>
                    <a:pt x="0" y="0"/>
                  </a:lnTo>
                  <a:close/>
                  <a:moveTo>
                    <a:pt x="17" y="395"/>
                  </a:moveTo>
                  <a:cubicBezTo>
                    <a:pt x="187" y="414"/>
                    <a:pt x="187" y="414"/>
                    <a:pt x="187" y="414"/>
                  </a:cubicBezTo>
                  <a:cubicBezTo>
                    <a:pt x="187" y="456"/>
                    <a:pt x="187" y="456"/>
                    <a:pt x="187" y="456"/>
                  </a:cubicBezTo>
                  <a:cubicBezTo>
                    <a:pt x="563" y="456"/>
                    <a:pt x="563" y="456"/>
                    <a:pt x="563" y="456"/>
                  </a:cubicBezTo>
                  <a:cubicBezTo>
                    <a:pt x="636" y="394"/>
                    <a:pt x="636" y="394"/>
                    <a:pt x="636" y="394"/>
                  </a:cubicBezTo>
                  <a:cubicBezTo>
                    <a:pt x="777" y="502"/>
                    <a:pt x="777" y="502"/>
                    <a:pt x="777" y="502"/>
                  </a:cubicBezTo>
                  <a:cubicBezTo>
                    <a:pt x="741" y="547"/>
                    <a:pt x="741" y="547"/>
                    <a:pt x="741" y="547"/>
                  </a:cubicBezTo>
                  <a:cubicBezTo>
                    <a:pt x="741" y="856"/>
                    <a:pt x="741" y="856"/>
                    <a:pt x="741" y="856"/>
                  </a:cubicBezTo>
                  <a:cubicBezTo>
                    <a:pt x="571" y="877"/>
                    <a:pt x="571" y="877"/>
                    <a:pt x="571" y="877"/>
                  </a:cubicBezTo>
                  <a:cubicBezTo>
                    <a:pt x="571" y="823"/>
                    <a:pt x="571" y="823"/>
                    <a:pt x="571" y="823"/>
                  </a:cubicBezTo>
                  <a:cubicBezTo>
                    <a:pt x="187" y="823"/>
                    <a:pt x="187" y="823"/>
                    <a:pt x="187" y="823"/>
                  </a:cubicBezTo>
                  <a:cubicBezTo>
                    <a:pt x="187" y="861"/>
                    <a:pt x="187" y="861"/>
                    <a:pt x="187" y="861"/>
                  </a:cubicBezTo>
                  <a:cubicBezTo>
                    <a:pt x="17" y="882"/>
                    <a:pt x="17" y="882"/>
                    <a:pt x="17" y="882"/>
                  </a:cubicBezTo>
                  <a:lnTo>
                    <a:pt x="17" y="395"/>
                  </a:lnTo>
                  <a:close/>
                  <a:moveTo>
                    <a:pt x="187" y="602"/>
                  </a:moveTo>
                  <a:cubicBezTo>
                    <a:pt x="571" y="602"/>
                    <a:pt x="571" y="602"/>
                    <a:pt x="571" y="602"/>
                  </a:cubicBezTo>
                  <a:cubicBezTo>
                    <a:pt x="571" y="524"/>
                    <a:pt x="571" y="524"/>
                    <a:pt x="571" y="524"/>
                  </a:cubicBezTo>
                  <a:cubicBezTo>
                    <a:pt x="187" y="524"/>
                    <a:pt x="187" y="524"/>
                    <a:pt x="187" y="524"/>
                  </a:cubicBezTo>
                  <a:lnTo>
                    <a:pt x="187" y="602"/>
                  </a:lnTo>
                  <a:close/>
                  <a:moveTo>
                    <a:pt x="187" y="755"/>
                  </a:moveTo>
                  <a:cubicBezTo>
                    <a:pt x="571" y="755"/>
                    <a:pt x="571" y="755"/>
                    <a:pt x="571" y="755"/>
                  </a:cubicBezTo>
                  <a:cubicBezTo>
                    <a:pt x="571" y="671"/>
                    <a:pt x="571" y="671"/>
                    <a:pt x="571" y="671"/>
                  </a:cubicBezTo>
                  <a:cubicBezTo>
                    <a:pt x="187" y="671"/>
                    <a:pt x="187" y="671"/>
                    <a:pt x="187" y="671"/>
                  </a:cubicBezTo>
                  <a:lnTo>
                    <a:pt x="187" y="755"/>
                  </a:lnTo>
                  <a:close/>
                </a:path>
              </a:pathLst>
            </a:custGeom>
            <a:solidFill>
              <a:srgbClr val="E50012"/>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57" name="Freeform 60"/>
            <p:cNvSpPr/>
            <p:nvPr/>
          </p:nvSpPr>
          <p:spPr bwMode="auto">
            <a:xfrm>
              <a:off x="-8017" y="1930"/>
              <a:ext cx="14248" cy="3406"/>
            </a:xfrm>
            <a:custGeom>
              <a:avLst/>
              <a:gdLst>
                <a:gd name="T0" fmla="*/ 5658 w 7118"/>
                <a:gd name="T1" fmla="*/ 0 h 1701"/>
                <a:gd name="T2" fmla="*/ 5205 w 7118"/>
                <a:gd name="T3" fmla="*/ 0 h 1701"/>
                <a:gd name="T4" fmla="*/ 1973 w 7118"/>
                <a:gd name="T5" fmla="*/ 0 h 1701"/>
                <a:gd name="T6" fmla="*/ 1520 w 7118"/>
                <a:gd name="T7" fmla="*/ 0 h 1701"/>
                <a:gd name="T8" fmla="*/ 958 w 7118"/>
                <a:gd name="T9" fmla="*/ 0 h 1701"/>
                <a:gd name="T10" fmla="*/ 637 w 7118"/>
                <a:gd name="T11" fmla="*/ 207 h 1701"/>
                <a:gd name="T12" fmla="*/ 52 w 7118"/>
                <a:gd name="T13" fmla="*/ 1494 h 1701"/>
                <a:gd name="T14" fmla="*/ 185 w 7118"/>
                <a:gd name="T15" fmla="*/ 1701 h 1701"/>
                <a:gd name="T16" fmla="*/ 1460 w 7118"/>
                <a:gd name="T17" fmla="*/ 1701 h 1701"/>
                <a:gd name="T18" fmla="*/ 1914 w 7118"/>
                <a:gd name="T19" fmla="*/ 1701 h 1701"/>
                <a:gd name="T20" fmla="*/ 5145 w 7118"/>
                <a:gd name="T21" fmla="*/ 1701 h 1701"/>
                <a:gd name="T22" fmla="*/ 5599 w 7118"/>
                <a:gd name="T23" fmla="*/ 1701 h 1701"/>
                <a:gd name="T24" fmla="*/ 6161 w 7118"/>
                <a:gd name="T25" fmla="*/ 1701 h 1701"/>
                <a:gd name="T26" fmla="*/ 6481 w 7118"/>
                <a:gd name="T27" fmla="*/ 1494 h 1701"/>
                <a:gd name="T28" fmla="*/ 7067 w 7118"/>
                <a:gd name="T29" fmla="*/ 207 h 1701"/>
                <a:gd name="T30" fmla="*/ 6934 w 7118"/>
                <a:gd name="T31" fmla="*/ 0 h 1701"/>
                <a:gd name="T32" fmla="*/ 5658 w 7118"/>
                <a:gd name="T33" fmla="*/ 0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18" h="1701">
                  <a:moveTo>
                    <a:pt x="5658" y="0"/>
                  </a:moveTo>
                  <a:cubicBezTo>
                    <a:pt x="5533" y="0"/>
                    <a:pt x="5329" y="0"/>
                    <a:pt x="5205" y="0"/>
                  </a:cubicBezTo>
                  <a:cubicBezTo>
                    <a:pt x="1973" y="0"/>
                    <a:pt x="1973" y="0"/>
                    <a:pt x="1973" y="0"/>
                  </a:cubicBezTo>
                  <a:cubicBezTo>
                    <a:pt x="1848" y="0"/>
                    <a:pt x="1644" y="0"/>
                    <a:pt x="1520" y="0"/>
                  </a:cubicBezTo>
                  <a:cubicBezTo>
                    <a:pt x="958" y="0"/>
                    <a:pt x="958" y="0"/>
                    <a:pt x="958" y="0"/>
                  </a:cubicBezTo>
                  <a:cubicBezTo>
                    <a:pt x="833" y="0"/>
                    <a:pt x="689" y="93"/>
                    <a:pt x="637" y="207"/>
                  </a:cubicBezTo>
                  <a:cubicBezTo>
                    <a:pt x="52" y="1494"/>
                    <a:pt x="52" y="1494"/>
                    <a:pt x="52" y="1494"/>
                  </a:cubicBezTo>
                  <a:cubicBezTo>
                    <a:pt x="0" y="1608"/>
                    <a:pt x="60" y="1701"/>
                    <a:pt x="185" y="1701"/>
                  </a:cubicBezTo>
                  <a:cubicBezTo>
                    <a:pt x="1460" y="1701"/>
                    <a:pt x="1460" y="1701"/>
                    <a:pt x="1460" y="1701"/>
                  </a:cubicBezTo>
                  <a:cubicBezTo>
                    <a:pt x="1585" y="1701"/>
                    <a:pt x="1789" y="1701"/>
                    <a:pt x="1914" y="1701"/>
                  </a:cubicBezTo>
                  <a:cubicBezTo>
                    <a:pt x="5145" y="1701"/>
                    <a:pt x="5145" y="1701"/>
                    <a:pt x="5145" y="1701"/>
                  </a:cubicBezTo>
                  <a:cubicBezTo>
                    <a:pt x="5270" y="1701"/>
                    <a:pt x="5474" y="1701"/>
                    <a:pt x="5599" y="1701"/>
                  </a:cubicBezTo>
                  <a:cubicBezTo>
                    <a:pt x="6161" y="1701"/>
                    <a:pt x="6161" y="1701"/>
                    <a:pt x="6161" y="1701"/>
                  </a:cubicBezTo>
                  <a:cubicBezTo>
                    <a:pt x="6285" y="1701"/>
                    <a:pt x="6430" y="1608"/>
                    <a:pt x="6481" y="1494"/>
                  </a:cubicBezTo>
                  <a:cubicBezTo>
                    <a:pt x="7067" y="207"/>
                    <a:pt x="7067" y="207"/>
                    <a:pt x="7067" y="207"/>
                  </a:cubicBezTo>
                  <a:cubicBezTo>
                    <a:pt x="7118" y="93"/>
                    <a:pt x="7058" y="0"/>
                    <a:pt x="6934" y="0"/>
                  </a:cubicBezTo>
                  <a:lnTo>
                    <a:pt x="5658" y="0"/>
                  </a:lnTo>
                  <a:close/>
                </a:path>
              </a:pathLst>
            </a:custGeom>
            <a:solidFill>
              <a:srgbClr val="E50012"/>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58" name="Freeform 61"/>
            <p:cNvSpPr>
              <a:spLocks noEditPoints="1"/>
            </p:cNvSpPr>
            <p:nvPr/>
          </p:nvSpPr>
          <p:spPr bwMode="auto">
            <a:xfrm>
              <a:off x="-5905" y="2537"/>
              <a:ext cx="981" cy="981"/>
            </a:xfrm>
            <a:custGeom>
              <a:avLst/>
              <a:gdLst>
                <a:gd name="T0" fmla="*/ 93 w 490"/>
                <a:gd name="T1" fmla="*/ 12 h 490"/>
                <a:gd name="T2" fmla="*/ 138 w 490"/>
                <a:gd name="T3" fmla="*/ 28 h 490"/>
                <a:gd name="T4" fmla="*/ 229 w 490"/>
                <a:gd name="T5" fmla="*/ 50 h 490"/>
                <a:gd name="T6" fmla="*/ 212 w 490"/>
                <a:gd name="T7" fmla="*/ 430 h 490"/>
                <a:gd name="T8" fmla="*/ 131 w 490"/>
                <a:gd name="T9" fmla="*/ 485 h 490"/>
                <a:gd name="T10" fmla="*/ 92 w 490"/>
                <a:gd name="T11" fmla="*/ 409 h 490"/>
                <a:gd name="T12" fmla="*/ 140 w 490"/>
                <a:gd name="T13" fmla="*/ 395 h 490"/>
                <a:gd name="T14" fmla="*/ 93 w 490"/>
                <a:gd name="T15" fmla="*/ 302 h 490"/>
                <a:gd name="T16" fmla="*/ 40 w 490"/>
                <a:gd name="T17" fmla="*/ 490 h 490"/>
                <a:gd name="T18" fmla="*/ 22 w 490"/>
                <a:gd name="T19" fmla="*/ 351 h 490"/>
                <a:gd name="T20" fmla="*/ 93 w 490"/>
                <a:gd name="T21" fmla="*/ 138 h 490"/>
                <a:gd name="T22" fmla="*/ 140 w 490"/>
                <a:gd name="T23" fmla="*/ 68 h 490"/>
                <a:gd name="T24" fmla="*/ 93 w 490"/>
                <a:gd name="T25" fmla="*/ 138 h 490"/>
                <a:gd name="T26" fmla="*/ 140 w 490"/>
                <a:gd name="T27" fmla="*/ 263 h 490"/>
                <a:gd name="T28" fmla="*/ 93 w 490"/>
                <a:gd name="T29" fmla="*/ 177 h 490"/>
                <a:gd name="T30" fmla="*/ 233 w 490"/>
                <a:gd name="T31" fmla="*/ 4 h 490"/>
                <a:gd name="T32" fmla="*/ 309 w 490"/>
                <a:gd name="T33" fmla="*/ 28 h 490"/>
                <a:gd name="T34" fmla="*/ 416 w 490"/>
                <a:gd name="T35" fmla="*/ 5 h 490"/>
                <a:gd name="T36" fmla="*/ 460 w 490"/>
                <a:gd name="T37" fmla="*/ 68 h 490"/>
                <a:gd name="T38" fmla="*/ 396 w 490"/>
                <a:gd name="T39" fmla="*/ 184 h 490"/>
                <a:gd name="T40" fmla="*/ 320 w 490"/>
                <a:gd name="T41" fmla="*/ 145 h 490"/>
                <a:gd name="T42" fmla="*/ 371 w 490"/>
                <a:gd name="T43" fmla="*/ 124 h 490"/>
                <a:gd name="T44" fmla="*/ 391 w 490"/>
                <a:gd name="T45" fmla="*/ 66 h 490"/>
                <a:gd name="T46" fmla="*/ 309 w 490"/>
                <a:gd name="T47" fmla="*/ 206 h 490"/>
                <a:gd name="T48" fmla="*/ 423 w 490"/>
                <a:gd name="T49" fmla="*/ 179 h 490"/>
                <a:gd name="T50" fmla="*/ 469 w 490"/>
                <a:gd name="T51" fmla="*/ 245 h 490"/>
                <a:gd name="T52" fmla="*/ 489 w 490"/>
                <a:gd name="T53" fmla="*/ 412 h 490"/>
                <a:gd name="T54" fmla="*/ 387 w 490"/>
                <a:gd name="T55" fmla="*/ 435 h 490"/>
                <a:gd name="T56" fmla="*/ 309 w 490"/>
                <a:gd name="T57" fmla="*/ 466 h 490"/>
                <a:gd name="T58" fmla="*/ 233 w 490"/>
                <a:gd name="T59" fmla="*/ 486 h 490"/>
                <a:gd name="T60" fmla="*/ 309 w 490"/>
                <a:gd name="T61" fmla="*/ 459 h 490"/>
                <a:gd name="T62" fmla="*/ 347 w 490"/>
                <a:gd name="T63" fmla="*/ 378 h 490"/>
                <a:gd name="T64" fmla="*/ 309 w 490"/>
                <a:gd name="T65" fmla="*/ 459 h 490"/>
                <a:gd name="T66" fmla="*/ 381 w 490"/>
                <a:gd name="T67" fmla="*/ 322 h 490"/>
                <a:gd name="T68" fmla="*/ 332 w 490"/>
                <a:gd name="T69" fmla="*/ 24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2" y="4"/>
                  </a:moveTo>
                  <a:cubicBezTo>
                    <a:pt x="93" y="12"/>
                    <a:pt x="93" y="12"/>
                    <a:pt x="93" y="12"/>
                  </a:cubicBezTo>
                  <a:cubicBezTo>
                    <a:pt x="93" y="28"/>
                    <a:pt x="93" y="28"/>
                    <a:pt x="93" y="28"/>
                  </a:cubicBezTo>
                  <a:cubicBezTo>
                    <a:pt x="138" y="28"/>
                    <a:pt x="138" y="28"/>
                    <a:pt x="138" y="28"/>
                  </a:cubicBezTo>
                  <a:cubicBezTo>
                    <a:pt x="161" y="0"/>
                    <a:pt x="161" y="0"/>
                    <a:pt x="161" y="0"/>
                  </a:cubicBezTo>
                  <a:cubicBezTo>
                    <a:pt x="229" y="50"/>
                    <a:pt x="229" y="50"/>
                    <a:pt x="229" y="50"/>
                  </a:cubicBezTo>
                  <a:cubicBezTo>
                    <a:pt x="212" y="68"/>
                    <a:pt x="212" y="68"/>
                    <a:pt x="212" y="68"/>
                  </a:cubicBezTo>
                  <a:cubicBezTo>
                    <a:pt x="212" y="430"/>
                    <a:pt x="212" y="430"/>
                    <a:pt x="212" y="430"/>
                  </a:cubicBezTo>
                  <a:cubicBezTo>
                    <a:pt x="212" y="467"/>
                    <a:pt x="195" y="485"/>
                    <a:pt x="161" y="485"/>
                  </a:cubicBezTo>
                  <a:cubicBezTo>
                    <a:pt x="131" y="485"/>
                    <a:pt x="131" y="485"/>
                    <a:pt x="131" y="485"/>
                  </a:cubicBezTo>
                  <a:cubicBezTo>
                    <a:pt x="131" y="460"/>
                    <a:pt x="117" y="446"/>
                    <a:pt x="87" y="445"/>
                  </a:cubicBezTo>
                  <a:cubicBezTo>
                    <a:pt x="92" y="409"/>
                    <a:pt x="92" y="409"/>
                    <a:pt x="92" y="409"/>
                  </a:cubicBezTo>
                  <a:cubicBezTo>
                    <a:pt x="122" y="413"/>
                    <a:pt x="122" y="413"/>
                    <a:pt x="122" y="413"/>
                  </a:cubicBezTo>
                  <a:cubicBezTo>
                    <a:pt x="134" y="413"/>
                    <a:pt x="140" y="407"/>
                    <a:pt x="140" y="395"/>
                  </a:cubicBezTo>
                  <a:cubicBezTo>
                    <a:pt x="140" y="302"/>
                    <a:pt x="140" y="302"/>
                    <a:pt x="140" y="302"/>
                  </a:cubicBezTo>
                  <a:cubicBezTo>
                    <a:pt x="93" y="302"/>
                    <a:pt x="93" y="302"/>
                    <a:pt x="93" y="302"/>
                  </a:cubicBezTo>
                  <a:cubicBezTo>
                    <a:pt x="93" y="325"/>
                    <a:pt x="93" y="325"/>
                    <a:pt x="93" y="325"/>
                  </a:cubicBezTo>
                  <a:cubicBezTo>
                    <a:pt x="93" y="392"/>
                    <a:pt x="75" y="447"/>
                    <a:pt x="40" y="490"/>
                  </a:cubicBezTo>
                  <a:cubicBezTo>
                    <a:pt x="0" y="472"/>
                    <a:pt x="0" y="472"/>
                    <a:pt x="0" y="472"/>
                  </a:cubicBezTo>
                  <a:cubicBezTo>
                    <a:pt x="15" y="443"/>
                    <a:pt x="22" y="403"/>
                    <a:pt x="22" y="351"/>
                  </a:cubicBezTo>
                  <a:lnTo>
                    <a:pt x="22" y="4"/>
                  </a:lnTo>
                  <a:close/>
                  <a:moveTo>
                    <a:pt x="93" y="138"/>
                  </a:moveTo>
                  <a:cubicBezTo>
                    <a:pt x="140" y="138"/>
                    <a:pt x="140" y="138"/>
                    <a:pt x="140" y="138"/>
                  </a:cubicBezTo>
                  <a:cubicBezTo>
                    <a:pt x="140" y="68"/>
                    <a:pt x="140" y="68"/>
                    <a:pt x="140" y="68"/>
                  </a:cubicBezTo>
                  <a:cubicBezTo>
                    <a:pt x="93" y="68"/>
                    <a:pt x="93" y="68"/>
                    <a:pt x="93" y="68"/>
                  </a:cubicBezTo>
                  <a:lnTo>
                    <a:pt x="93" y="138"/>
                  </a:lnTo>
                  <a:close/>
                  <a:moveTo>
                    <a:pt x="93" y="263"/>
                  </a:moveTo>
                  <a:cubicBezTo>
                    <a:pt x="140" y="263"/>
                    <a:pt x="140" y="263"/>
                    <a:pt x="140" y="263"/>
                  </a:cubicBezTo>
                  <a:cubicBezTo>
                    <a:pt x="140" y="177"/>
                    <a:pt x="140" y="177"/>
                    <a:pt x="140" y="177"/>
                  </a:cubicBezTo>
                  <a:cubicBezTo>
                    <a:pt x="93" y="177"/>
                    <a:pt x="93" y="177"/>
                    <a:pt x="93" y="177"/>
                  </a:cubicBezTo>
                  <a:lnTo>
                    <a:pt x="93" y="263"/>
                  </a:lnTo>
                  <a:close/>
                  <a:moveTo>
                    <a:pt x="233" y="4"/>
                  </a:moveTo>
                  <a:cubicBezTo>
                    <a:pt x="309" y="13"/>
                    <a:pt x="309" y="13"/>
                    <a:pt x="309" y="13"/>
                  </a:cubicBezTo>
                  <a:cubicBezTo>
                    <a:pt x="309" y="28"/>
                    <a:pt x="309" y="28"/>
                    <a:pt x="309" y="28"/>
                  </a:cubicBezTo>
                  <a:cubicBezTo>
                    <a:pt x="387" y="28"/>
                    <a:pt x="387" y="28"/>
                    <a:pt x="387" y="28"/>
                  </a:cubicBezTo>
                  <a:cubicBezTo>
                    <a:pt x="416" y="5"/>
                    <a:pt x="416" y="5"/>
                    <a:pt x="416" y="5"/>
                  </a:cubicBezTo>
                  <a:cubicBezTo>
                    <a:pt x="484" y="53"/>
                    <a:pt x="484" y="53"/>
                    <a:pt x="484" y="53"/>
                  </a:cubicBezTo>
                  <a:cubicBezTo>
                    <a:pt x="460" y="68"/>
                    <a:pt x="460" y="68"/>
                    <a:pt x="460" y="68"/>
                  </a:cubicBezTo>
                  <a:cubicBezTo>
                    <a:pt x="458" y="90"/>
                    <a:pt x="455" y="109"/>
                    <a:pt x="450" y="127"/>
                  </a:cubicBezTo>
                  <a:cubicBezTo>
                    <a:pt x="446" y="162"/>
                    <a:pt x="428" y="181"/>
                    <a:pt x="396" y="184"/>
                  </a:cubicBezTo>
                  <a:cubicBezTo>
                    <a:pt x="370" y="186"/>
                    <a:pt x="370" y="186"/>
                    <a:pt x="370" y="186"/>
                  </a:cubicBezTo>
                  <a:cubicBezTo>
                    <a:pt x="370" y="164"/>
                    <a:pt x="353" y="151"/>
                    <a:pt x="320" y="145"/>
                  </a:cubicBezTo>
                  <a:cubicBezTo>
                    <a:pt x="324" y="118"/>
                    <a:pt x="324" y="118"/>
                    <a:pt x="324" y="118"/>
                  </a:cubicBezTo>
                  <a:cubicBezTo>
                    <a:pt x="371" y="124"/>
                    <a:pt x="371" y="124"/>
                    <a:pt x="371" y="124"/>
                  </a:cubicBezTo>
                  <a:cubicBezTo>
                    <a:pt x="377" y="124"/>
                    <a:pt x="381" y="121"/>
                    <a:pt x="382" y="114"/>
                  </a:cubicBezTo>
                  <a:cubicBezTo>
                    <a:pt x="386" y="100"/>
                    <a:pt x="389" y="84"/>
                    <a:pt x="391" y="66"/>
                  </a:cubicBezTo>
                  <a:cubicBezTo>
                    <a:pt x="309" y="66"/>
                    <a:pt x="309" y="66"/>
                    <a:pt x="309" y="66"/>
                  </a:cubicBezTo>
                  <a:cubicBezTo>
                    <a:pt x="309" y="206"/>
                    <a:pt x="309" y="206"/>
                    <a:pt x="309" y="206"/>
                  </a:cubicBezTo>
                  <a:cubicBezTo>
                    <a:pt x="397" y="206"/>
                    <a:pt x="397" y="206"/>
                    <a:pt x="397" y="206"/>
                  </a:cubicBezTo>
                  <a:cubicBezTo>
                    <a:pt x="423" y="179"/>
                    <a:pt x="423" y="179"/>
                    <a:pt x="423" y="179"/>
                  </a:cubicBezTo>
                  <a:cubicBezTo>
                    <a:pt x="490" y="225"/>
                    <a:pt x="490" y="225"/>
                    <a:pt x="490" y="225"/>
                  </a:cubicBezTo>
                  <a:cubicBezTo>
                    <a:pt x="469" y="245"/>
                    <a:pt x="469" y="245"/>
                    <a:pt x="469" y="245"/>
                  </a:cubicBezTo>
                  <a:cubicBezTo>
                    <a:pt x="465" y="290"/>
                    <a:pt x="452" y="333"/>
                    <a:pt x="429" y="373"/>
                  </a:cubicBezTo>
                  <a:cubicBezTo>
                    <a:pt x="447" y="387"/>
                    <a:pt x="467" y="400"/>
                    <a:pt x="489" y="412"/>
                  </a:cubicBezTo>
                  <a:cubicBezTo>
                    <a:pt x="448" y="487"/>
                    <a:pt x="448" y="487"/>
                    <a:pt x="448" y="487"/>
                  </a:cubicBezTo>
                  <a:cubicBezTo>
                    <a:pt x="426" y="475"/>
                    <a:pt x="405" y="457"/>
                    <a:pt x="387" y="435"/>
                  </a:cubicBezTo>
                  <a:cubicBezTo>
                    <a:pt x="372" y="453"/>
                    <a:pt x="355" y="469"/>
                    <a:pt x="336" y="486"/>
                  </a:cubicBezTo>
                  <a:cubicBezTo>
                    <a:pt x="309" y="466"/>
                    <a:pt x="309" y="466"/>
                    <a:pt x="309" y="466"/>
                  </a:cubicBezTo>
                  <a:cubicBezTo>
                    <a:pt x="309" y="477"/>
                    <a:pt x="309" y="477"/>
                    <a:pt x="309" y="477"/>
                  </a:cubicBezTo>
                  <a:cubicBezTo>
                    <a:pt x="233" y="486"/>
                    <a:pt x="233" y="486"/>
                    <a:pt x="233" y="486"/>
                  </a:cubicBezTo>
                  <a:lnTo>
                    <a:pt x="233" y="4"/>
                  </a:lnTo>
                  <a:close/>
                  <a:moveTo>
                    <a:pt x="309" y="459"/>
                  </a:moveTo>
                  <a:cubicBezTo>
                    <a:pt x="327" y="436"/>
                    <a:pt x="342" y="413"/>
                    <a:pt x="354" y="390"/>
                  </a:cubicBezTo>
                  <a:cubicBezTo>
                    <a:pt x="351" y="386"/>
                    <a:pt x="349" y="382"/>
                    <a:pt x="347" y="378"/>
                  </a:cubicBezTo>
                  <a:cubicBezTo>
                    <a:pt x="331" y="349"/>
                    <a:pt x="318" y="318"/>
                    <a:pt x="309" y="285"/>
                  </a:cubicBezTo>
                  <a:lnTo>
                    <a:pt x="309" y="459"/>
                  </a:lnTo>
                  <a:close/>
                  <a:moveTo>
                    <a:pt x="332" y="244"/>
                  </a:moveTo>
                  <a:cubicBezTo>
                    <a:pt x="346" y="273"/>
                    <a:pt x="363" y="299"/>
                    <a:pt x="381" y="322"/>
                  </a:cubicBezTo>
                  <a:cubicBezTo>
                    <a:pt x="388" y="297"/>
                    <a:pt x="393" y="271"/>
                    <a:pt x="394" y="244"/>
                  </a:cubicBezTo>
                  <a:lnTo>
                    <a:pt x="332" y="244"/>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59" name="Freeform 62"/>
            <p:cNvSpPr>
              <a:spLocks noEditPoints="1"/>
            </p:cNvSpPr>
            <p:nvPr/>
          </p:nvSpPr>
          <p:spPr bwMode="auto">
            <a:xfrm>
              <a:off x="-4732" y="2521"/>
              <a:ext cx="989" cy="997"/>
            </a:xfrm>
            <a:custGeom>
              <a:avLst/>
              <a:gdLst>
                <a:gd name="T0" fmla="*/ 136 w 494"/>
                <a:gd name="T1" fmla="*/ 0 h 498"/>
                <a:gd name="T2" fmla="*/ 226 w 494"/>
                <a:gd name="T3" fmla="*/ 20 h 498"/>
                <a:gd name="T4" fmla="*/ 200 w 494"/>
                <a:gd name="T5" fmla="*/ 54 h 498"/>
                <a:gd name="T6" fmla="*/ 355 w 494"/>
                <a:gd name="T7" fmla="*/ 54 h 498"/>
                <a:gd name="T8" fmla="*/ 392 w 494"/>
                <a:gd name="T9" fmla="*/ 23 h 498"/>
                <a:gd name="T10" fmla="*/ 468 w 494"/>
                <a:gd name="T11" fmla="*/ 78 h 498"/>
                <a:gd name="T12" fmla="*/ 429 w 494"/>
                <a:gd name="T13" fmla="*/ 105 h 498"/>
                <a:gd name="T14" fmla="*/ 320 w 494"/>
                <a:gd name="T15" fmla="*/ 175 h 498"/>
                <a:gd name="T16" fmla="*/ 332 w 494"/>
                <a:gd name="T17" fmla="*/ 178 h 498"/>
                <a:gd name="T18" fmla="*/ 494 w 494"/>
                <a:gd name="T19" fmla="*/ 198 h 498"/>
                <a:gd name="T20" fmla="*/ 467 w 494"/>
                <a:gd name="T21" fmla="*/ 274 h 498"/>
                <a:gd name="T22" fmla="*/ 395 w 494"/>
                <a:gd name="T23" fmla="*/ 266 h 498"/>
                <a:gd name="T24" fmla="*/ 471 w 494"/>
                <a:gd name="T25" fmla="*/ 323 h 498"/>
                <a:gd name="T26" fmla="*/ 443 w 494"/>
                <a:gd name="T27" fmla="*/ 346 h 498"/>
                <a:gd name="T28" fmla="*/ 416 w 494"/>
                <a:gd name="T29" fmla="*/ 468 h 498"/>
                <a:gd name="T30" fmla="*/ 334 w 494"/>
                <a:gd name="T31" fmla="*/ 498 h 498"/>
                <a:gd name="T32" fmla="*/ 297 w 494"/>
                <a:gd name="T33" fmla="*/ 498 h 498"/>
                <a:gd name="T34" fmla="*/ 227 w 494"/>
                <a:gd name="T35" fmla="*/ 437 h 498"/>
                <a:gd name="T36" fmla="*/ 234 w 494"/>
                <a:gd name="T37" fmla="*/ 403 h 498"/>
                <a:gd name="T38" fmla="*/ 323 w 494"/>
                <a:gd name="T39" fmla="*/ 413 h 498"/>
                <a:gd name="T40" fmla="*/ 351 w 494"/>
                <a:gd name="T41" fmla="*/ 380 h 498"/>
                <a:gd name="T42" fmla="*/ 355 w 494"/>
                <a:gd name="T43" fmla="*/ 334 h 498"/>
                <a:gd name="T44" fmla="*/ 237 w 494"/>
                <a:gd name="T45" fmla="*/ 334 h 498"/>
                <a:gd name="T46" fmla="*/ 27 w 494"/>
                <a:gd name="T47" fmla="*/ 498 h 498"/>
                <a:gd name="T48" fmla="*/ 8 w 494"/>
                <a:gd name="T49" fmla="*/ 460 h 498"/>
                <a:gd name="T50" fmla="*/ 141 w 494"/>
                <a:gd name="T51" fmla="*/ 334 h 498"/>
                <a:gd name="T52" fmla="*/ 29 w 494"/>
                <a:gd name="T53" fmla="*/ 334 h 498"/>
                <a:gd name="T54" fmla="*/ 20 w 494"/>
                <a:gd name="T55" fmla="*/ 296 h 498"/>
                <a:gd name="T56" fmla="*/ 146 w 494"/>
                <a:gd name="T57" fmla="*/ 296 h 498"/>
                <a:gd name="T58" fmla="*/ 146 w 494"/>
                <a:gd name="T59" fmla="*/ 242 h 498"/>
                <a:gd name="T60" fmla="*/ 19 w 494"/>
                <a:gd name="T61" fmla="*/ 272 h 498"/>
                <a:gd name="T62" fmla="*/ 0 w 494"/>
                <a:gd name="T63" fmla="*/ 237 h 498"/>
                <a:gd name="T64" fmla="*/ 170 w 494"/>
                <a:gd name="T65" fmla="*/ 180 h 498"/>
                <a:gd name="T66" fmla="*/ 116 w 494"/>
                <a:gd name="T67" fmla="*/ 132 h 498"/>
                <a:gd name="T68" fmla="*/ 43 w 494"/>
                <a:gd name="T69" fmla="*/ 169 h 498"/>
                <a:gd name="T70" fmla="*/ 21 w 494"/>
                <a:gd name="T71" fmla="*/ 135 h 498"/>
                <a:gd name="T72" fmla="*/ 136 w 494"/>
                <a:gd name="T73" fmla="*/ 0 h 498"/>
                <a:gd name="T74" fmla="*/ 243 w 494"/>
                <a:gd name="T75" fmla="*/ 147 h 498"/>
                <a:gd name="T76" fmla="*/ 328 w 494"/>
                <a:gd name="T77" fmla="*/ 94 h 498"/>
                <a:gd name="T78" fmla="*/ 163 w 494"/>
                <a:gd name="T79" fmla="*/ 94 h 498"/>
                <a:gd name="T80" fmla="*/ 156 w 494"/>
                <a:gd name="T81" fmla="*/ 101 h 498"/>
                <a:gd name="T82" fmla="*/ 243 w 494"/>
                <a:gd name="T83" fmla="*/ 147 h 498"/>
                <a:gd name="T84" fmla="*/ 164 w 494"/>
                <a:gd name="T85" fmla="*/ 237 h 498"/>
                <a:gd name="T86" fmla="*/ 243 w 494"/>
                <a:gd name="T87" fmla="*/ 247 h 498"/>
                <a:gd name="T88" fmla="*/ 243 w 494"/>
                <a:gd name="T89" fmla="*/ 287 h 498"/>
                <a:gd name="T90" fmla="*/ 243 w 494"/>
                <a:gd name="T91" fmla="*/ 296 h 498"/>
                <a:gd name="T92" fmla="*/ 349 w 494"/>
                <a:gd name="T93" fmla="*/ 296 h 498"/>
                <a:gd name="T94" fmla="*/ 385 w 494"/>
                <a:gd name="T95" fmla="*/ 264 h 498"/>
                <a:gd name="T96" fmla="*/ 228 w 494"/>
                <a:gd name="T97" fmla="*/ 215 h 498"/>
                <a:gd name="T98" fmla="*/ 164 w 494"/>
                <a:gd name="T99" fmla="*/ 23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4" h="498">
                  <a:moveTo>
                    <a:pt x="136" y="0"/>
                  </a:moveTo>
                  <a:cubicBezTo>
                    <a:pt x="226" y="20"/>
                    <a:pt x="226" y="20"/>
                    <a:pt x="226" y="20"/>
                  </a:cubicBezTo>
                  <a:cubicBezTo>
                    <a:pt x="218" y="32"/>
                    <a:pt x="209" y="44"/>
                    <a:pt x="200" y="54"/>
                  </a:cubicBezTo>
                  <a:cubicBezTo>
                    <a:pt x="355" y="54"/>
                    <a:pt x="355" y="54"/>
                    <a:pt x="355" y="54"/>
                  </a:cubicBezTo>
                  <a:cubicBezTo>
                    <a:pt x="392" y="23"/>
                    <a:pt x="392" y="23"/>
                    <a:pt x="392" y="23"/>
                  </a:cubicBezTo>
                  <a:cubicBezTo>
                    <a:pt x="468" y="78"/>
                    <a:pt x="468" y="78"/>
                    <a:pt x="468" y="78"/>
                  </a:cubicBezTo>
                  <a:cubicBezTo>
                    <a:pt x="429" y="105"/>
                    <a:pt x="429" y="105"/>
                    <a:pt x="429" y="105"/>
                  </a:cubicBezTo>
                  <a:cubicBezTo>
                    <a:pt x="397" y="131"/>
                    <a:pt x="361" y="154"/>
                    <a:pt x="320" y="175"/>
                  </a:cubicBezTo>
                  <a:cubicBezTo>
                    <a:pt x="325" y="176"/>
                    <a:pt x="329" y="177"/>
                    <a:pt x="332" y="178"/>
                  </a:cubicBezTo>
                  <a:cubicBezTo>
                    <a:pt x="370" y="189"/>
                    <a:pt x="424" y="196"/>
                    <a:pt x="494" y="198"/>
                  </a:cubicBezTo>
                  <a:cubicBezTo>
                    <a:pt x="467" y="274"/>
                    <a:pt x="467" y="274"/>
                    <a:pt x="467" y="274"/>
                  </a:cubicBezTo>
                  <a:cubicBezTo>
                    <a:pt x="442" y="273"/>
                    <a:pt x="418" y="270"/>
                    <a:pt x="395" y="266"/>
                  </a:cubicBezTo>
                  <a:cubicBezTo>
                    <a:pt x="471" y="323"/>
                    <a:pt x="471" y="323"/>
                    <a:pt x="471" y="323"/>
                  </a:cubicBezTo>
                  <a:cubicBezTo>
                    <a:pt x="443" y="346"/>
                    <a:pt x="443" y="346"/>
                    <a:pt x="443" y="346"/>
                  </a:cubicBezTo>
                  <a:cubicBezTo>
                    <a:pt x="443" y="413"/>
                    <a:pt x="434" y="454"/>
                    <a:pt x="416" y="468"/>
                  </a:cubicBezTo>
                  <a:cubicBezTo>
                    <a:pt x="405" y="488"/>
                    <a:pt x="378" y="498"/>
                    <a:pt x="334" y="498"/>
                  </a:cubicBezTo>
                  <a:cubicBezTo>
                    <a:pt x="297" y="498"/>
                    <a:pt x="297" y="498"/>
                    <a:pt x="297" y="498"/>
                  </a:cubicBezTo>
                  <a:cubicBezTo>
                    <a:pt x="297" y="457"/>
                    <a:pt x="274" y="437"/>
                    <a:pt x="227" y="437"/>
                  </a:cubicBezTo>
                  <a:cubicBezTo>
                    <a:pt x="234" y="403"/>
                    <a:pt x="234" y="403"/>
                    <a:pt x="234" y="403"/>
                  </a:cubicBezTo>
                  <a:cubicBezTo>
                    <a:pt x="255" y="410"/>
                    <a:pt x="284" y="413"/>
                    <a:pt x="323" y="413"/>
                  </a:cubicBezTo>
                  <a:cubicBezTo>
                    <a:pt x="342" y="413"/>
                    <a:pt x="351" y="402"/>
                    <a:pt x="351" y="380"/>
                  </a:cubicBezTo>
                  <a:cubicBezTo>
                    <a:pt x="355" y="334"/>
                    <a:pt x="355" y="334"/>
                    <a:pt x="355" y="334"/>
                  </a:cubicBezTo>
                  <a:cubicBezTo>
                    <a:pt x="237" y="334"/>
                    <a:pt x="237" y="334"/>
                    <a:pt x="237" y="334"/>
                  </a:cubicBezTo>
                  <a:cubicBezTo>
                    <a:pt x="218" y="412"/>
                    <a:pt x="148" y="467"/>
                    <a:pt x="27" y="498"/>
                  </a:cubicBezTo>
                  <a:cubicBezTo>
                    <a:pt x="8" y="460"/>
                    <a:pt x="8" y="460"/>
                    <a:pt x="8" y="460"/>
                  </a:cubicBezTo>
                  <a:cubicBezTo>
                    <a:pt x="83" y="429"/>
                    <a:pt x="127" y="387"/>
                    <a:pt x="141" y="334"/>
                  </a:cubicBezTo>
                  <a:cubicBezTo>
                    <a:pt x="29" y="334"/>
                    <a:pt x="29" y="334"/>
                    <a:pt x="29" y="334"/>
                  </a:cubicBezTo>
                  <a:cubicBezTo>
                    <a:pt x="20" y="296"/>
                    <a:pt x="20" y="296"/>
                    <a:pt x="20" y="296"/>
                  </a:cubicBezTo>
                  <a:cubicBezTo>
                    <a:pt x="146" y="296"/>
                    <a:pt x="146" y="296"/>
                    <a:pt x="146" y="296"/>
                  </a:cubicBezTo>
                  <a:cubicBezTo>
                    <a:pt x="146" y="242"/>
                    <a:pt x="146" y="242"/>
                    <a:pt x="146" y="242"/>
                  </a:cubicBezTo>
                  <a:cubicBezTo>
                    <a:pt x="106" y="254"/>
                    <a:pt x="64" y="264"/>
                    <a:pt x="19" y="272"/>
                  </a:cubicBezTo>
                  <a:cubicBezTo>
                    <a:pt x="0" y="237"/>
                    <a:pt x="0" y="237"/>
                    <a:pt x="0" y="237"/>
                  </a:cubicBezTo>
                  <a:cubicBezTo>
                    <a:pt x="64" y="219"/>
                    <a:pt x="121" y="200"/>
                    <a:pt x="170" y="180"/>
                  </a:cubicBezTo>
                  <a:cubicBezTo>
                    <a:pt x="150" y="166"/>
                    <a:pt x="132" y="150"/>
                    <a:pt x="116" y="132"/>
                  </a:cubicBezTo>
                  <a:cubicBezTo>
                    <a:pt x="92" y="149"/>
                    <a:pt x="68" y="161"/>
                    <a:pt x="43" y="169"/>
                  </a:cubicBezTo>
                  <a:cubicBezTo>
                    <a:pt x="21" y="135"/>
                    <a:pt x="21" y="135"/>
                    <a:pt x="21" y="135"/>
                  </a:cubicBezTo>
                  <a:cubicBezTo>
                    <a:pt x="77" y="96"/>
                    <a:pt x="115" y="50"/>
                    <a:pt x="136" y="0"/>
                  </a:cubicBezTo>
                  <a:close/>
                  <a:moveTo>
                    <a:pt x="243" y="147"/>
                  </a:moveTo>
                  <a:cubicBezTo>
                    <a:pt x="277" y="130"/>
                    <a:pt x="305" y="113"/>
                    <a:pt x="328" y="94"/>
                  </a:cubicBezTo>
                  <a:cubicBezTo>
                    <a:pt x="163" y="94"/>
                    <a:pt x="163" y="94"/>
                    <a:pt x="163" y="94"/>
                  </a:cubicBezTo>
                  <a:cubicBezTo>
                    <a:pt x="160" y="97"/>
                    <a:pt x="158" y="99"/>
                    <a:pt x="156" y="101"/>
                  </a:cubicBezTo>
                  <a:cubicBezTo>
                    <a:pt x="184" y="119"/>
                    <a:pt x="213" y="134"/>
                    <a:pt x="243" y="147"/>
                  </a:cubicBezTo>
                  <a:close/>
                  <a:moveTo>
                    <a:pt x="164" y="237"/>
                  </a:moveTo>
                  <a:cubicBezTo>
                    <a:pt x="243" y="247"/>
                    <a:pt x="243" y="247"/>
                    <a:pt x="243" y="247"/>
                  </a:cubicBezTo>
                  <a:cubicBezTo>
                    <a:pt x="243" y="287"/>
                    <a:pt x="243" y="287"/>
                    <a:pt x="243" y="287"/>
                  </a:cubicBezTo>
                  <a:cubicBezTo>
                    <a:pt x="243" y="290"/>
                    <a:pt x="243" y="293"/>
                    <a:pt x="243" y="296"/>
                  </a:cubicBezTo>
                  <a:cubicBezTo>
                    <a:pt x="349" y="296"/>
                    <a:pt x="349" y="296"/>
                    <a:pt x="349" y="296"/>
                  </a:cubicBezTo>
                  <a:cubicBezTo>
                    <a:pt x="385" y="264"/>
                    <a:pt x="385" y="264"/>
                    <a:pt x="385" y="264"/>
                  </a:cubicBezTo>
                  <a:cubicBezTo>
                    <a:pt x="325" y="254"/>
                    <a:pt x="273" y="238"/>
                    <a:pt x="228" y="215"/>
                  </a:cubicBezTo>
                  <a:cubicBezTo>
                    <a:pt x="207" y="223"/>
                    <a:pt x="186" y="230"/>
                    <a:pt x="164" y="237"/>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60" name="Freeform 63"/>
            <p:cNvSpPr>
              <a:spLocks noEditPoints="1"/>
            </p:cNvSpPr>
            <p:nvPr/>
          </p:nvSpPr>
          <p:spPr bwMode="auto">
            <a:xfrm>
              <a:off x="-3575" y="2511"/>
              <a:ext cx="1027" cy="1021"/>
            </a:xfrm>
            <a:custGeom>
              <a:avLst/>
              <a:gdLst>
                <a:gd name="T0" fmla="*/ 361 w 513"/>
                <a:gd name="T1" fmla="*/ 0 h 510"/>
                <a:gd name="T2" fmla="*/ 449 w 513"/>
                <a:gd name="T3" fmla="*/ 26 h 510"/>
                <a:gd name="T4" fmla="*/ 371 w 513"/>
                <a:gd name="T5" fmla="*/ 127 h 510"/>
                <a:gd name="T6" fmla="*/ 413 w 513"/>
                <a:gd name="T7" fmla="*/ 127 h 510"/>
                <a:gd name="T8" fmla="*/ 444 w 513"/>
                <a:gd name="T9" fmla="*/ 90 h 510"/>
                <a:gd name="T10" fmla="*/ 513 w 513"/>
                <a:gd name="T11" fmla="*/ 147 h 510"/>
                <a:gd name="T12" fmla="*/ 482 w 513"/>
                <a:gd name="T13" fmla="*/ 162 h 510"/>
                <a:gd name="T14" fmla="*/ 433 w 513"/>
                <a:gd name="T15" fmla="*/ 232 h 510"/>
                <a:gd name="T16" fmla="*/ 389 w 513"/>
                <a:gd name="T17" fmla="*/ 212 h 510"/>
                <a:gd name="T18" fmla="*/ 413 w 513"/>
                <a:gd name="T19" fmla="*/ 174 h 510"/>
                <a:gd name="T20" fmla="*/ 91 w 513"/>
                <a:gd name="T21" fmla="*/ 174 h 510"/>
                <a:gd name="T22" fmla="*/ 73 w 513"/>
                <a:gd name="T23" fmla="*/ 217 h 510"/>
                <a:gd name="T24" fmla="*/ 0 w 513"/>
                <a:gd name="T25" fmla="*/ 178 h 510"/>
                <a:gd name="T26" fmla="*/ 54 w 513"/>
                <a:gd name="T27" fmla="*/ 90 h 510"/>
                <a:gd name="T28" fmla="*/ 108 w 513"/>
                <a:gd name="T29" fmla="*/ 106 h 510"/>
                <a:gd name="T30" fmla="*/ 105 w 513"/>
                <a:gd name="T31" fmla="*/ 127 h 510"/>
                <a:gd name="T32" fmla="*/ 303 w 513"/>
                <a:gd name="T33" fmla="*/ 127 h 510"/>
                <a:gd name="T34" fmla="*/ 361 w 513"/>
                <a:gd name="T35" fmla="*/ 0 h 510"/>
                <a:gd name="T36" fmla="*/ 224 w 513"/>
                <a:gd name="T37" fmla="*/ 284 h 510"/>
                <a:gd name="T38" fmla="*/ 269 w 513"/>
                <a:gd name="T39" fmla="*/ 290 h 510"/>
                <a:gd name="T40" fmla="*/ 293 w 513"/>
                <a:gd name="T41" fmla="*/ 253 h 510"/>
                <a:gd name="T42" fmla="*/ 93 w 513"/>
                <a:gd name="T43" fmla="*/ 253 h 510"/>
                <a:gd name="T44" fmla="*/ 82 w 513"/>
                <a:gd name="T45" fmla="*/ 211 h 510"/>
                <a:gd name="T46" fmla="*/ 313 w 513"/>
                <a:gd name="T47" fmla="*/ 211 h 510"/>
                <a:gd name="T48" fmla="*/ 357 w 513"/>
                <a:gd name="T49" fmla="*/ 184 h 510"/>
                <a:gd name="T50" fmla="*/ 427 w 513"/>
                <a:gd name="T51" fmla="*/ 249 h 510"/>
                <a:gd name="T52" fmla="*/ 386 w 513"/>
                <a:gd name="T53" fmla="*/ 262 h 510"/>
                <a:gd name="T54" fmla="*/ 317 w 513"/>
                <a:gd name="T55" fmla="*/ 318 h 510"/>
                <a:gd name="T56" fmla="*/ 422 w 513"/>
                <a:gd name="T57" fmla="*/ 318 h 510"/>
                <a:gd name="T58" fmla="*/ 456 w 513"/>
                <a:gd name="T59" fmla="*/ 287 h 510"/>
                <a:gd name="T60" fmla="*/ 510 w 513"/>
                <a:gd name="T61" fmla="*/ 336 h 510"/>
                <a:gd name="T62" fmla="*/ 486 w 513"/>
                <a:gd name="T63" fmla="*/ 360 h 510"/>
                <a:gd name="T64" fmla="*/ 313 w 513"/>
                <a:gd name="T65" fmla="*/ 360 h 510"/>
                <a:gd name="T66" fmla="*/ 313 w 513"/>
                <a:gd name="T67" fmla="*/ 453 h 510"/>
                <a:gd name="T68" fmla="*/ 251 w 513"/>
                <a:gd name="T69" fmla="*/ 510 h 510"/>
                <a:gd name="T70" fmla="*/ 206 w 513"/>
                <a:gd name="T71" fmla="*/ 510 h 510"/>
                <a:gd name="T72" fmla="*/ 122 w 513"/>
                <a:gd name="T73" fmla="*/ 465 h 510"/>
                <a:gd name="T74" fmla="*/ 124 w 513"/>
                <a:gd name="T75" fmla="*/ 427 h 510"/>
                <a:gd name="T76" fmla="*/ 205 w 513"/>
                <a:gd name="T77" fmla="*/ 430 h 510"/>
                <a:gd name="T78" fmla="*/ 224 w 513"/>
                <a:gd name="T79" fmla="*/ 415 h 510"/>
                <a:gd name="T80" fmla="*/ 224 w 513"/>
                <a:gd name="T81" fmla="*/ 360 h 510"/>
                <a:gd name="T82" fmla="*/ 24 w 513"/>
                <a:gd name="T83" fmla="*/ 360 h 510"/>
                <a:gd name="T84" fmla="*/ 13 w 513"/>
                <a:gd name="T85" fmla="*/ 318 h 510"/>
                <a:gd name="T86" fmla="*/ 224 w 513"/>
                <a:gd name="T87" fmla="*/ 318 h 510"/>
                <a:gd name="T88" fmla="*/ 224 w 513"/>
                <a:gd name="T89" fmla="*/ 284 h 510"/>
                <a:gd name="T90" fmla="*/ 122 w 513"/>
                <a:gd name="T91" fmla="*/ 12 h 510"/>
                <a:gd name="T92" fmla="*/ 201 w 513"/>
                <a:gd name="T93" fmla="*/ 72 h 510"/>
                <a:gd name="T94" fmla="*/ 136 w 513"/>
                <a:gd name="T95" fmla="*/ 122 h 510"/>
                <a:gd name="T96" fmla="*/ 80 w 513"/>
                <a:gd name="T97" fmla="*/ 44 h 510"/>
                <a:gd name="T98" fmla="*/ 122 w 513"/>
                <a:gd name="T99" fmla="*/ 12 h 510"/>
                <a:gd name="T100" fmla="*/ 249 w 513"/>
                <a:gd name="T101" fmla="*/ 10 h 510"/>
                <a:gd name="T102" fmla="*/ 318 w 513"/>
                <a:gd name="T103" fmla="*/ 65 h 510"/>
                <a:gd name="T104" fmla="*/ 255 w 513"/>
                <a:gd name="T105" fmla="*/ 113 h 510"/>
                <a:gd name="T106" fmla="*/ 206 w 513"/>
                <a:gd name="T107" fmla="*/ 43 h 510"/>
                <a:gd name="T108" fmla="*/ 249 w 513"/>
                <a:gd name="T109" fmla="*/ 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3" h="510">
                  <a:moveTo>
                    <a:pt x="361" y="0"/>
                  </a:moveTo>
                  <a:cubicBezTo>
                    <a:pt x="449" y="26"/>
                    <a:pt x="449" y="26"/>
                    <a:pt x="449" y="26"/>
                  </a:cubicBezTo>
                  <a:cubicBezTo>
                    <a:pt x="425" y="68"/>
                    <a:pt x="399" y="101"/>
                    <a:pt x="371" y="127"/>
                  </a:cubicBezTo>
                  <a:cubicBezTo>
                    <a:pt x="413" y="127"/>
                    <a:pt x="413" y="127"/>
                    <a:pt x="413" y="127"/>
                  </a:cubicBezTo>
                  <a:cubicBezTo>
                    <a:pt x="444" y="90"/>
                    <a:pt x="444" y="90"/>
                    <a:pt x="444" y="90"/>
                  </a:cubicBezTo>
                  <a:cubicBezTo>
                    <a:pt x="513" y="147"/>
                    <a:pt x="513" y="147"/>
                    <a:pt x="513" y="147"/>
                  </a:cubicBezTo>
                  <a:cubicBezTo>
                    <a:pt x="482" y="162"/>
                    <a:pt x="482" y="162"/>
                    <a:pt x="482" y="162"/>
                  </a:cubicBezTo>
                  <a:cubicBezTo>
                    <a:pt x="433" y="232"/>
                    <a:pt x="433" y="232"/>
                    <a:pt x="433" y="232"/>
                  </a:cubicBezTo>
                  <a:cubicBezTo>
                    <a:pt x="389" y="212"/>
                    <a:pt x="389" y="212"/>
                    <a:pt x="389" y="212"/>
                  </a:cubicBezTo>
                  <a:cubicBezTo>
                    <a:pt x="413" y="174"/>
                    <a:pt x="413" y="174"/>
                    <a:pt x="413" y="174"/>
                  </a:cubicBezTo>
                  <a:cubicBezTo>
                    <a:pt x="91" y="174"/>
                    <a:pt x="91" y="174"/>
                    <a:pt x="91" y="174"/>
                  </a:cubicBezTo>
                  <a:cubicBezTo>
                    <a:pt x="86" y="188"/>
                    <a:pt x="80" y="202"/>
                    <a:pt x="73" y="217"/>
                  </a:cubicBezTo>
                  <a:cubicBezTo>
                    <a:pt x="0" y="178"/>
                    <a:pt x="0" y="178"/>
                    <a:pt x="0" y="178"/>
                  </a:cubicBezTo>
                  <a:cubicBezTo>
                    <a:pt x="23" y="151"/>
                    <a:pt x="41" y="121"/>
                    <a:pt x="54" y="90"/>
                  </a:cubicBezTo>
                  <a:cubicBezTo>
                    <a:pt x="108" y="106"/>
                    <a:pt x="108" y="106"/>
                    <a:pt x="108" y="106"/>
                  </a:cubicBezTo>
                  <a:cubicBezTo>
                    <a:pt x="107" y="114"/>
                    <a:pt x="106" y="121"/>
                    <a:pt x="105" y="127"/>
                  </a:cubicBezTo>
                  <a:cubicBezTo>
                    <a:pt x="303" y="127"/>
                    <a:pt x="303" y="127"/>
                    <a:pt x="303" y="127"/>
                  </a:cubicBezTo>
                  <a:cubicBezTo>
                    <a:pt x="331" y="87"/>
                    <a:pt x="351" y="44"/>
                    <a:pt x="361" y="0"/>
                  </a:cubicBezTo>
                  <a:close/>
                  <a:moveTo>
                    <a:pt x="224" y="284"/>
                  </a:moveTo>
                  <a:cubicBezTo>
                    <a:pt x="269" y="290"/>
                    <a:pt x="269" y="290"/>
                    <a:pt x="269" y="290"/>
                  </a:cubicBezTo>
                  <a:cubicBezTo>
                    <a:pt x="293" y="253"/>
                    <a:pt x="293" y="253"/>
                    <a:pt x="293" y="253"/>
                  </a:cubicBezTo>
                  <a:cubicBezTo>
                    <a:pt x="93" y="253"/>
                    <a:pt x="93" y="253"/>
                    <a:pt x="93" y="253"/>
                  </a:cubicBezTo>
                  <a:cubicBezTo>
                    <a:pt x="82" y="211"/>
                    <a:pt x="82" y="211"/>
                    <a:pt x="82" y="211"/>
                  </a:cubicBezTo>
                  <a:cubicBezTo>
                    <a:pt x="313" y="211"/>
                    <a:pt x="313" y="211"/>
                    <a:pt x="313" y="211"/>
                  </a:cubicBezTo>
                  <a:cubicBezTo>
                    <a:pt x="357" y="184"/>
                    <a:pt x="357" y="184"/>
                    <a:pt x="357" y="184"/>
                  </a:cubicBezTo>
                  <a:cubicBezTo>
                    <a:pt x="427" y="249"/>
                    <a:pt x="427" y="249"/>
                    <a:pt x="427" y="249"/>
                  </a:cubicBezTo>
                  <a:cubicBezTo>
                    <a:pt x="386" y="262"/>
                    <a:pt x="386" y="262"/>
                    <a:pt x="386" y="262"/>
                  </a:cubicBezTo>
                  <a:cubicBezTo>
                    <a:pt x="317" y="318"/>
                    <a:pt x="317" y="318"/>
                    <a:pt x="317" y="318"/>
                  </a:cubicBezTo>
                  <a:cubicBezTo>
                    <a:pt x="422" y="318"/>
                    <a:pt x="422" y="318"/>
                    <a:pt x="422" y="318"/>
                  </a:cubicBezTo>
                  <a:cubicBezTo>
                    <a:pt x="456" y="287"/>
                    <a:pt x="456" y="287"/>
                    <a:pt x="456" y="287"/>
                  </a:cubicBezTo>
                  <a:cubicBezTo>
                    <a:pt x="510" y="336"/>
                    <a:pt x="510" y="336"/>
                    <a:pt x="510" y="336"/>
                  </a:cubicBezTo>
                  <a:cubicBezTo>
                    <a:pt x="486" y="360"/>
                    <a:pt x="486" y="360"/>
                    <a:pt x="486" y="360"/>
                  </a:cubicBezTo>
                  <a:cubicBezTo>
                    <a:pt x="313" y="360"/>
                    <a:pt x="313" y="360"/>
                    <a:pt x="313" y="360"/>
                  </a:cubicBezTo>
                  <a:cubicBezTo>
                    <a:pt x="313" y="453"/>
                    <a:pt x="313" y="453"/>
                    <a:pt x="313" y="453"/>
                  </a:cubicBezTo>
                  <a:cubicBezTo>
                    <a:pt x="313" y="491"/>
                    <a:pt x="292" y="510"/>
                    <a:pt x="251" y="510"/>
                  </a:cubicBezTo>
                  <a:cubicBezTo>
                    <a:pt x="206" y="510"/>
                    <a:pt x="206" y="510"/>
                    <a:pt x="206" y="510"/>
                  </a:cubicBezTo>
                  <a:cubicBezTo>
                    <a:pt x="206" y="480"/>
                    <a:pt x="178" y="465"/>
                    <a:pt x="122" y="465"/>
                  </a:cubicBezTo>
                  <a:cubicBezTo>
                    <a:pt x="124" y="427"/>
                    <a:pt x="124" y="427"/>
                    <a:pt x="124" y="427"/>
                  </a:cubicBezTo>
                  <a:cubicBezTo>
                    <a:pt x="152" y="429"/>
                    <a:pt x="179" y="430"/>
                    <a:pt x="205" y="430"/>
                  </a:cubicBezTo>
                  <a:cubicBezTo>
                    <a:pt x="218" y="430"/>
                    <a:pt x="224" y="425"/>
                    <a:pt x="224" y="415"/>
                  </a:cubicBezTo>
                  <a:cubicBezTo>
                    <a:pt x="224" y="360"/>
                    <a:pt x="224" y="360"/>
                    <a:pt x="224" y="360"/>
                  </a:cubicBezTo>
                  <a:cubicBezTo>
                    <a:pt x="24" y="360"/>
                    <a:pt x="24" y="360"/>
                    <a:pt x="24" y="360"/>
                  </a:cubicBezTo>
                  <a:cubicBezTo>
                    <a:pt x="13" y="318"/>
                    <a:pt x="13" y="318"/>
                    <a:pt x="13" y="318"/>
                  </a:cubicBezTo>
                  <a:cubicBezTo>
                    <a:pt x="224" y="318"/>
                    <a:pt x="224" y="318"/>
                    <a:pt x="224" y="318"/>
                  </a:cubicBezTo>
                  <a:lnTo>
                    <a:pt x="224" y="284"/>
                  </a:lnTo>
                  <a:close/>
                  <a:moveTo>
                    <a:pt x="122" y="12"/>
                  </a:moveTo>
                  <a:cubicBezTo>
                    <a:pt x="138" y="20"/>
                    <a:pt x="165" y="40"/>
                    <a:pt x="201" y="72"/>
                  </a:cubicBezTo>
                  <a:cubicBezTo>
                    <a:pt x="136" y="122"/>
                    <a:pt x="136" y="122"/>
                    <a:pt x="136" y="122"/>
                  </a:cubicBezTo>
                  <a:cubicBezTo>
                    <a:pt x="119" y="90"/>
                    <a:pt x="101" y="64"/>
                    <a:pt x="80" y="44"/>
                  </a:cubicBezTo>
                  <a:lnTo>
                    <a:pt x="122" y="12"/>
                  </a:lnTo>
                  <a:close/>
                  <a:moveTo>
                    <a:pt x="249" y="10"/>
                  </a:moveTo>
                  <a:cubicBezTo>
                    <a:pt x="264" y="17"/>
                    <a:pt x="287" y="36"/>
                    <a:pt x="318" y="65"/>
                  </a:cubicBezTo>
                  <a:cubicBezTo>
                    <a:pt x="255" y="113"/>
                    <a:pt x="255" y="113"/>
                    <a:pt x="255" y="113"/>
                  </a:cubicBezTo>
                  <a:cubicBezTo>
                    <a:pt x="240" y="84"/>
                    <a:pt x="224" y="61"/>
                    <a:pt x="206" y="43"/>
                  </a:cubicBezTo>
                  <a:lnTo>
                    <a:pt x="249" y="10"/>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61" name="Freeform 64"/>
            <p:cNvSpPr/>
            <p:nvPr/>
          </p:nvSpPr>
          <p:spPr bwMode="auto">
            <a:xfrm>
              <a:off x="-2376" y="2537"/>
              <a:ext cx="997" cy="945"/>
            </a:xfrm>
            <a:custGeom>
              <a:avLst/>
              <a:gdLst>
                <a:gd name="T0" fmla="*/ 77 w 498"/>
                <a:gd name="T1" fmla="*/ 13 h 472"/>
                <a:gd name="T2" fmla="*/ 163 w 498"/>
                <a:gd name="T3" fmla="*/ 39 h 472"/>
                <a:gd name="T4" fmla="*/ 130 w 498"/>
                <a:gd name="T5" fmla="*/ 121 h 472"/>
                <a:gd name="T6" fmla="*/ 209 w 498"/>
                <a:gd name="T7" fmla="*/ 121 h 472"/>
                <a:gd name="T8" fmla="*/ 209 w 498"/>
                <a:gd name="T9" fmla="*/ 0 h 472"/>
                <a:gd name="T10" fmla="*/ 303 w 498"/>
                <a:gd name="T11" fmla="*/ 12 h 472"/>
                <a:gd name="T12" fmla="*/ 303 w 498"/>
                <a:gd name="T13" fmla="*/ 121 h 472"/>
                <a:gd name="T14" fmla="*/ 397 w 498"/>
                <a:gd name="T15" fmla="*/ 121 h 472"/>
                <a:gd name="T16" fmla="*/ 427 w 498"/>
                <a:gd name="T17" fmla="*/ 93 h 472"/>
                <a:gd name="T18" fmla="*/ 479 w 498"/>
                <a:gd name="T19" fmla="*/ 138 h 472"/>
                <a:gd name="T20" fmla="*/ 455 w 498"/>
                <a:gd name="T21" fmla="*/ 161 h 472"/>
                <a:gd name="T22" fmla="*/ 303 w 498"/>
                <a:gd name="T23" fmla="*/ 161 h 472"/>
                <a:gd name="T24" fmla="*/ 303 w 498"/>
                <a:gd name="T25" fmla="*/ 274 h 472"/>
                <a:gd name="T26" fmla="*/ 381 w 498"/>
                <a:gd name="T27" fmla="*/ 274 h 472"/>
                <a:gd name="T28" fmla="*/ 412 w 498"/>
                <a:gd name="T29" fmla="*/ 245 h 472"/>
                <a:gd name="T30" fmla="*/ 464 w 498"/>
                <a:gd name="T31" fmla="*/ 291 h 472"/>
                <a:gd name="T32" fmla="*/ 441 w 498"/>
                <a:gd name="T33" fmla="*/ 313 h 472"/>
                <a:gd name="T34" fmla="*/ 303 w 498"/>
                <a:gd name="T35" fmla="*/ 313 h 472"/>
                <a:gd name="T36" fmla="*/ 303 w 498"/>
                <a:gd name="T37" fmla="*/ 432 h 472"/>
                <a:gd name="T38" fmla="*/ 415 w 498"/>
                <a:gd name="T39" fmla="*/ 432 h 472"/>
                <a:gd name="T40" fmla="*/ 447 w 498"/>
                <a:gd name="T41" fmla="*/ 403 h 472"/>
                <a:gd name="T42" fmla="*/ 498 w 498"/>
                <a:gd name="T43" fmla="*/ 449 h 472"/>
                <a:gd name="T44" fmla="*/ 475 w 498"/>
                <a:gd name="T45" fmla="*/ 472 h 472"/>
                <a:gd name="T46" fmla="*/ 10 w 498"/>
                <a:gd name="T47" fmla="*/ 472 h 472"/>
                <a:gd name="T48" fmla="*/ 0 w 498"/>
                <a:gd name="T49" fmla="*/ 432 h 472"/>
                <a:gd name="T50" fmla="*/ 209 w 498"/>
                <a:gd name="T51" fmla="*/ 432 h 472"/>
                <a:gd name="T52" fmla="*/ 209 w 498"/>
                <a:gd name="T53" fmla="*/ 313 h 472"/>
                <a:gd name="T54" fmla="*/ 59 w 498"/>
                <a:gd name="T55" fmla="*/ 313 h 472"/>
                <a:gd name="T56" fmla="*/ 49 w 498"/>
                <a:gd name="T57" fmla="*/ 274 h 472"/>
                <a:gd name="T58" fmla="*/ 209 w 498"/>
                <a:gd name="T59" fmla="*/ 274 h 472"/>
                <a:gd name="T60" fmla="*/ 209 w 498"/>
                <a:gd name="T61" fmla="*/ 161 h 472"/>
                <a:gd name="T62" fmla="*/ 110 w 498"/>
                <a:gd name="T63" fmla="*/ 161 h 472"/>
                <a:gd name="T64" fmla="*/ 43 w 498"/>
                <a:gd name="T65" fmla="*/ 258 h 472"/>
                <a:gd name="T66" fmla="*/ 4 w 498"/>
                <a:gd name="T67" fmla="*/ 236 h 472"/>
                <a:gd name="T68" fmla="*/ 77 w 498"/>
                <a:gd name="T69" fmla="*/ 1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8" h="472">
                  <a:moveTo>
                    <a:pt x="77" y="13"/>
                  </a:moveTo>
                  <a:cubicBezTo>
                    <a:pt x="163" y="39"/>
                    <a:pt x="163" y="39"/>
                    <a:pt x="163" y="39"/>
                  </a:cubicBezTo>
                  <a:cubicBezTo>
                    <a:pt x="153" y="69"/>
                    <a:pt x="142" y="96"/>
                    <a:pt x="130" y="121"/>
                  </a:cubicBezTo>
                  <a:cubicBezTo>
                    <a:pt x="209" y="121"/>
                    <a:pt x="209" y="121"/>
                    <a:pt x="209" y="121"/>
                  </a:cubicBezTo>
                  <a:cubicBezTo>
                    <a:pt x="209" y="0"/>
                    <a:pt x="209" y="0"/>
                    <a:pt x="209" y="0"/>
                  </a:cubicBezTo>
                  <a:cubicBezTo>
                    <a:pt x="303" y="12"/>
                    <a:pt x="303" y="12"/>
                    <a:pt x="303" y="12"/>
                  </a:cubicBezTo>
                  <a:cubicBezTo>
                    <a:pt x="303" y="121"/>
                    <a:pt x="303" y="121"/>
                    <a:pt x="303" y="121"/>
                  </a:cubicBezTo>
                  <a:cubicBezTo>
                    <a:pt x="397" y="121"/>
                    <a:pt x="397" y="121"/>
                    <a:pt x="397" y="121"/>
                  </a:cubicBezTo>
                  <a:cubicBezTo>
                    <a:pt x="427" y="93"/>
                    <a:pt x="427" y="93"/>
                    <a:pt x="427" y="93"/>
                  </a:cubicBezTo>
                  <a:cubicBezTo>
                    <a:pt x="479" y="138"/>
                    <a:pt x="479" y="138"/>
                    <a:pt x="479" y="138"/>
                  </a:cubicBezTo>
                  <a:cubicBezTo>
                    <a:pt x="455" y="161"/>
                    <a:pt x="455" y="161"/>
                    <a:pt x="455" y="161"/>
                  </a:cubicBezTo>
                  <a:cubicBezTo>
                    <a:pt x="303" y="161"/>
                    <a:pt x="303" y="161"/>
                    <a:pt x="303" y="161"/>
                  </a:cubicBezTo>
                  <a:cubicBezTo>
                    <a:pt x="303" y="274"/>
                    <a:pt x="303" y="274"/>
                    <a:pt x="303" y="274"/>
                  </a:cubicBezTo>
                  <a:cubicBezTo>
                    <a:pt x="381" y="274"/>
                    <a:pt x="381" y="274"/>
                    <a:pt x="381" y="274"/>
                  </a:cubicBezTo>
                  <a:cubicBezTo>
                    <a:pt x="412" y="245"/>
                    <a:pt x="412" y="245"/>
                    <a:pt x="412" y="245"/>
                  </a:cubicBezTo>
                  <a:cubicBezTo>
                    <a:pt x="464" y="291"/>
                    <a:pt x="464" y="291"/>
                    <a:pt x="464" y="291"/>
                  </a:cubicBezTo>
                  <a:cubicBezTo>
                    <a:pt x="441" y="313"/>
                    <a:pt x="441" y="313"/>
                    <a:pt x="441" y="313"/>
                  </a:cubicBezTo>
                  <a:cubicBezTo>
                    <a:pt x="303" y="313"/>
                    <a:pt x="303" y="313"/>
                    <a:pt x="303" y="313"/>
                  </a:cubicBezTo>
                  <a:cubicBezTo>
                    <a:pt x="303" y="432"/>
                    <a:pt x="303" y="432"/>
                    <a:pt x="303" y="432"/>
                  </a:cubicBezTo>
                  <a:cubicBezTo>
                    <a:pt x="415" y="432"/>
                    <a:pt x="415" y="432"/>
                    <a:pt x="415" y="432"/>
                  </a:cubicBezTo>
                  <a:cubicBezTo>
                    <a:pt x="447" y="403"/>
                    <a:pt x="447" y="403"/>
                    <a:pt x="447" y="403"/>
                  </a:cubicBezTo>
                  <a:cubicBezTo>
                    <a:pt x="498" y="449"/>
                    <a:pt x="498" y="449"/>
                    <a:pt x="498" y="449"/>
                  </a:cubicBezTo>
                  <a:cubicBezTo>
                    <a:pt x="475" y="472"/>
                    <a:pt x="475" y="472"/>
                    <a:pt x="475" y="472"/>
                  </a:cubicBezTo>
                  <a:cubicBezTo>
                    <a:pt x="10" y="472"/>
                    <a:pt x="10" y="472"/>
                    <a:pt x="10" y="472"/>
                  </a:cubicBezTo>
                  <a:cubicBezTo>
                    <a:pt x="0" y="432"/>
                    <a:pt x="0" y="432"/>
                    <a:pt x="0" y="432"/>
                  </a:cubicBezTo>
                  <a:cubicBezTo>
                    <a:pt x="209" y="432"/>
                    <a:pt x="209" y="432"/>
                    <a:pt x="209" y="432"/>
                  </a:cubicBezTo>
                  <a:cubicBezTo>
                    <a:pt x="209" y="313"/>
                    <a:pt x="209" y="313"/>
                    <a:pt x="209" y="313"/>
                  </a:cubicBezTo>
                  <a:cubicBezTo>
                    <a:pt x="59" y="313"/>
                    <a:pt x="59" y="313"/>
                    <a:pt x="59" y="313"/>
                  </a:cubicBezTo>
                  <a:cubicBezTo>
                    <a:pt x="49" y="274"/>
                    <a:pt x="49" y="274"/>
                    <a:pt x="49" y="274"/>
                  </a:cubicBezTo>
                  <a:cubicBezTo>
                    <a:pt x="209" y="274"/>
                    <a:pt x="209" y="274"/>
                    <a:pt x="209" y="274"/>
                  </a:cubicBezTo>
                  <a:cubicBezTo>
                    <a:pt x="209" y="161"/>
                    <a:pt x="209" y="161"/>
                    <a:pt x="209" y="161"/>
                  </a:cubicBezTo>
                  <a:cubicBezTo>
                    <a:pt x="110" y="161"/>
                    <a:pt x="110" y="161"/>
                    <a:pt x="110" y="161"/>
                  </a:cubicBezTo>
                  <a:cubicBezTo>
                    <a:pt x="90" y="200"/>
                    <a:pt x="67" y="232"/>
                    <a:pt x="43" y="258"/>
                  </a:cubicBezTo>
                  <a:cubicBezTo>
                    <a:pt x="4" y="236"/>
                    <a:pt x="4" y="236"/>
                    <a:pt x="4" y="236"/>
                  </a:cubicBezTo>
                  <a:cubicBezTo>
                    <a:pt x="40" y="165"/>
                    <a:pt x="65" y="91"/>
                    <a:pt x="77" y="13"/>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62" name="Freeform 65"/>
            <p:cNvSpPr>
              <a:spLocks noEditPoints="1"/>
            </p:cNvSpPr>
            <p:nvPr/>
          </p:nvSpPr>
          <p:spPr bwMode="auto">
            <a:xfrm>
              <a:off x="-413" y="2537"/>
              <a:ext cx="983" cy="981"/>
            </a:xfrm>
            <a:custGeom>
              <a:avLst/>
              <a:gdLst>
                <a:gd name="T0" fmla="*/ 93 w 491"/>
                <a:gd name="T1" fmla="*/ 12 h 490"/>
                <a:gd name="T2" fmla="*/ 139 w 491"/>
                <a:gd name="T3" fmla="*/ 28 h 490"/>
                <a:gd name="T4" fmla="*/ 229 w 491"/>
                <a:gd name="T5" fmla="*/ 50 h 490"/>
                <a:gd name="T6" fmla="*/ 213 w 491"/>
                <a:gd name="T7" fmla="*/ 430 h 490"/>
                <a:gd name="T8" fmla="*/ 132 w 491"/>
                <a:gd name="T9" fmla="*/ 485 h 490"/>
                <a:gd name="T10" fmla="*/ 92 w 491"/>
                <a:gd name="T11" fmla="*/ 409 h 490"/>
                <a:gd name="T12" fmla="*/ 141 w 491"/>
                <a:gd name="T13" fmla="*/ 395 h 490"/>
                <a:gd name="T14" fmla="*/ 93 w 491"/>
                <a:gd name="T15" fmla="*/ 302 h 490"/>
                <a:gd name="T16" fmla="*/ 40 w 491"/>
                <a:gd name="T17" fmla="*/ 490 h 490"/>
                <a:gd name="T18" fmla="*/ 23 w 491"/>
                <a:gd name="T19" fmla="*/ 351 h 490"/>
                <a:gd name="T20" fmla="*/ 93 w 491"/>
                <a:gd name="T21" fmla="*/ 138 h 490"/>
                <a:gd name="T22" fmla="*/ 141 w 491"/>
                <a:gd name="T23" fmla="*/ 68 h 490"/>
                <a:gd name="T24" fmla="*/ 93 w 491"/>
                <a:gd name="T25" fmla="*/ 138 h 490"/>
                <a:gd name="T26" fmla="*/ 141 w 491"/>
                <a:gd name="T27" fmla="*/ 263 h 490"/>
                <a:gd name="T28" fmla="*/ 93 w 491"/>
                <a:gd name="T29" fmla="*/ 177 h 490"/>
                <a:gd name="T30" fmla="*/ 234 w 491"/>
                <a:gd name="T31" fmla="*/ 4 h 490"/>
                <a:gd name="T32" fmla="*/ 310 w 491"/>
                <a:gd name="T33" fmla="*/ 28 h 490"/>
                <a:gd name="T34" fmla="*/ 417 w 491"/>
                <a:gd name="T35" fmla="*/ 5 h 490"/>
                <a:gd name="T36" fmla="*/ 461 w 491"/>
                <a:gd name="T37" fmla="*/ 68 h 490"/>
                <a:gd name="T38" fmla="*/ 397 w 491"/>
                <a:gd name="T39" fmla="*/ 184 h 490"/>
                <a:gd name="T40" fmla="*/ 321 w 491"/>
                <a:gd name="T41" fmla="*/ 145 h 490"/>
                <a:gd name="T42" fmla="*/ 372 w 491"/>
                <a:gd name="T43" fmla="*/ 124 h 490"/>
                <a:gd name="T44" fmla="*/ 391 w 491"/>
                <a:gd name="T45" fmla="*/ 66 h 490"/>
                <a:gd name="T46" fmla="*/ 310 w 491"/>
                <a:gd name="T47" fmla="*/ 206 h 490"/>
                <a:gd name="T48" fmla="*/ 424 w 491"/>
                <a:gd name="T49" fmla="*/ 179 h 490"/>
                <a:gd name="T50" fmla="*/ 469 w 491"/>
                <a:gd name="T51" fmla="*/ 245 h 490"/>
                <a:gd name="T52" fmla="*/ 490 w 491"/>
                <a:gd name="T53" fmla="*/ 412 h 490"/>
                <a:gd name="T54" fmla="*/ 387 w 491"/>
                <a:gd name="T55" fmla="*/ 435 h 490"/>
                <a:gd name="T56" fmla="*/ 310 w 491"/>
                <a:gd name="T57" fmla="*/ 466 h 490"/>
                <a:gd name="T58" fmla="*/ 234 w 491"/>
                <a:gd name="T59" fmla="*/ 486 h 490"/>
                <a:gd name="T60" fmla="*/ 310 w 491"/>
                <a:gd name="T61" fmla="*/ 459 h 490"/>
                <a:gd name="T62" fmla="*/ 348 w 491"/>
                <a:gd name="T63" fmla="*/ 378 h 490"/>
                <a:gd name="T64" fmla="*/ 310 w 491"/>
                <a:gd name="T65" fmla="*/ 459 h 490"/>
                <a:gd name="T66" fmla="*/ 382 w 491"/>
                <a:gd name="T67" fmla="*/ 322 h 490"/>
                <a:gd name="T68" fmla="*/ 333 w 491"/>
                <a:gd name="T69" fmla="*/ 24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1" h="490">
                  <a:moveTo>
                    <a:pt x="23" y="4"/>
                  </a:moveTo>
                  <a:cubicBezTo>
                    <a:pt x="93" y="12"/>
                    <a:pt x="93" y="12"/>
                    <a:pt x="93" y="12"/>
                  </a:cubicBezTo>
                  <a:cubicBezTo>
                    <a:pt x="93" y="28"/>
                    <a:pt x="93" y="28"/>
                    <a:pt x="93" y="28"/>
                  </a:cubicBezTo>
                  <a:cubicBezTo>
                    <a:pt x="139" y="28"/>
                    <a:pt x="139" y="28"/>
                    <a:pt x="139" y="28"/>
                  </a:cubicBezTo>
                  <a:cubicBezTo>
                    <a:pt x="162" y="0"/>
                    <a:pt x="162" y="0"/>
                    <a:pt x="162" y="0"/>
                  </a:cubicBezTo>
                  <a:cubicBezTo>
                    <a:pt x="229" y="50"/>
                    <a:pt x="229" y="50"/>
                    <a:pt x="229" y="50"/>
                  </a:cubicBezTo>
                  <a:cubicBezTo>
                    <a:pt x="213" y="68"/>
                    <a:pt x="213" y="68"/>
                    <a:pt x="213" y="68"/>
                  </a:cubicBezTo>
                  <a:cubicBezTo>
                    <a:pt x="213" y="430"/>
                    <a:pt x="213" y="430"/>
                    <a:pt x="213" y="430"/>
                  </a:cubicBezTo>
                  <a:cubicBezTo>
                    <a:pt x="213" y="467"/>
                    <a:pt x="196" y="485"/>
                    <a:pt x="162" y="485"/>
                  </a:cubicBezTo>
                  <a:cubicBezTo>
                    <a:pt x="132" y="485"/>
                    <a:pt x="132" y="485"/>
                    <a:pt x="132" y="485"/>
                  </a:cubicBezTo>
                  <a:cubicBezTo>
                    <a:pt x="132" y="460"/>
                    <a:pt x="117" y="446"/>
                    <a:pt x="88" y="445"/>
                  </a:cubicBezTo>
                  <a:cubicBezTo>
                    <a:pt x="92" y="409"/>
                    <a:pt x="92" y="409"/>
                    <a:pt x="92" y="409"/>
                  </a:cubicBezTo>
                  <a:cubicBezTo>
                    <a:pt x="122" y="413"/>
                    <a:pt x="122" y="413"/>
                    <a:pt x="122" y="413"/>
                  </a:cubicBezTo>
                  <a:cubicBezTo>
                    <a:pt x="135" y="413"/>
                    <a:pt x="141" y="407"/>
                    <a:pt x="141" y="395"/>
                  </a:cubicBezTo>
                  <a:cubicBezTo>
                    <a:pt x="141" y="302"/>
                    <a:pt x="141" y="302"/>
                    <a:pt x="141" y="302"/>
                  </a:cubicBezTo>
                  <a:cubicBezTo>
                    <a:pt x="93" y="302"/>
                    <a:pt x="93" y="302"/>
                    <a:pt x="93" y="302"/>
                  </a:cubicBezTo>
                  <a:cubicBezTo>
                    <a:pt x="93" y="325"/>
                    <a:pt x="93" y="325"/>
                    <a:pt x="93" y="325"/>
                  </a:cubicBezTo>
                  <a:cubicBezTo>
                    <a:pt x="93" y="392"/>
                    <a:pt x="76" y="447"/>
                    <a:pt x="40" y="490"/>
                  </a:cubicBezTo>
                  <a:cubicBezTo>
                    <a:pt x="0" y="472"/>
                    <a:pt x="0" y="472"/>
                    <a:pt x="0" y="472"/>
                  </a:cubicBezTo>
                  <a:cubicBezTo>
                    <a:pt x="15" y="443"/>
                    <a:pt x="23" y="403"/>
                    <a:pt x="23" y="351"/>
                  </a:cubicBezTo>
                  <a:lnTo>
                    <a:pt x="23" y="4"/>
                  </a:lnTo>
                  <a:close/>
                  <a:moveTo>
                    <a:pt x="93" y="138"/>
                  </a:moveTo>
                  <a:cubicBezTo>
                    <a:pt x="141" y="138"/>
                    <a:pt x="141" y="138"/>
                    <a:pt x="141" y="138"/>
                  </a:cubicBezTo>
                  <a:cubicBezTo>
                    <a:pt x="141" y="68"/>
                    <a:pt x="141" y="68"/>
                    <a:pt x="141" y="68"/>
                  </a:cubicBezTo>
                  <a:cubicBezTo>
                    <a:pt x="93" y="68"/>
                    <a:pt x="93" y="68"/>
                    <a:pt x="93" y="68"/>
                  </a:cubicBezTo>
                  <a:lnTo>
                    <a:pt x="93" y="138"/>
                  </a:lnTo>
                  <a:close/>
                  <a:moveTo>
                    <a:pt x="93" y="263"/>
                  </a:moveTo>
                  <a:cubicBezTo>
                    <a:pt x="141" y="263"/>
                    <a:pt x="141" y="263"/>
                    <a:pt x="141" y="263"/>
                  </a:cubicBezTo>
                  <a:cubicBezTo>
                    <a:pt x="141" y="177"/>
                    <a:pt x="141" y="177"/>
                    <a:pt x="141" y="177"/>
                  </a:cubicBezTo>
                  <a:cubicBezTo>
                    <a:pt x="93" y="177"/>
                    <a:pt x="93" y="177"/>
                    <a:pt x="93" y="177"/>
                  </a:cubicBezTo>
                  <a:lnTo>
                    <a:pt x="93" y="263"/>
                  </a:lnTo>
                  <a:close/>
                  <a:moveTo>
                    <a:pt x="234" y="4"/>
                  </a:moveTo>
                  <a:cubicBezTo>
                    <a:pt x="310" y="13"/>
                    <a:pt x="310" y="13"/>
                    <a:pt x="310" y="13"/>
                  </a:cubicBezTo>
                  <a:cubicBezTo>
                    <a:pt x="310" y="28"/>
                    <a:pt x="310" y="28"/>
                    <a:pt x="310" y="28"/>
                  </a:cubicBezTo>
                  <a:cubicBezTo>
                    <a:pt x="387" y="28"/>
                    <a:pt x="387" y="28"/>
                    <a:pt x="387" y="28"/>
                  </a:cubicBezTo>
                  <a:cubicBezTo>
                    <a:pt x="417" y="5"/>
                    <a:pt x="417" y="5"/>
                    <a:pt x="417" y="5"/>
                  </a:cubicBezTo>
                  <a:cubicBezTo>
                    <a:pt x="485" y="53"/>
                    <a:pt x="485" y="53"/>
                    <a:pt x="485" y="53"/>
                  </a:cubicBezTo>
                  <a:cubicBezTo>
                    <a:pt x="461" y="68"/>
                    <a:pt x="461" y="68"/>
                    <a:pt x="461" y="68"/>
                  </a:cubicBezTo>
                  <a:cubicBezTo>
                    <a:pt x="458" y="90"/>
                    <a:pt x="455" y="109"/>
                    <a:pt x="451" y="127"/>
                  </a:cubicBezTo>
                  <a:cubicBezTo>
                    <a:pt x="447" y="162"/>
                    <a:pt x="429" y="181"/>
                    <a:pt x="397" y="184"/>
                  </a:cubicBezTo>
                  <a:cubicBezTo>
                    <a:pt x="371" y="186"/>
                    <a:pt x="371" y="186"/>
                    <a:pt x="371" y="186"/>
                  </a:cubicBezTo>
                  <a:cubicBezTo>
                    <a:pt x="371" y="164"/>
                    <a:pt x="354" y="151"/>
                    <a:pt x="321" y="145"/>
                  </a:cubicBezTo>
                  <a:cubicBezTo>
                    <a:pt x="325" y="118"/>
                    <a:pt x="325" y="118"/>
                    <a:pt x="325" y="118"/>
                  </a:cubicBezTo>
                  <a:cubicBezTo>
                    <a:pt x="372" y="124"/>
                    <a:pt x="372" y="124"/>
                    <a:pt x="372" y="124"/>
                  </a:cubicBezTo>
                  <a:cubicBezTo>
                    <a:pt x="378" y="124"/>
                    <a:pt x="381" y="121"/>
                    <a:pt x="383" y="114"/>
                  </a:cubicBezTo>
                  <a:cubicBezTo>
                    <a:pt x="386" y="100"/>
                    <a:pt x="389" y="84"/>
                    <a:pt x="391" y="66"/>
                  </a:cubicBezTo>
                  <a:cubicBezTo>
                    <a:pt x="310" y="66"/>
                    <a:pt x="310" y="66"/>
                    <a:pt x="310" y="66"/>
                  </a:cubicBezTo>
                  <a:cubicBezTo>
                    <a:pt x="310" y="206"/>
                    <a:pt x="310" y="206"/>
                    <a:pt x="310" y="206"/>
                  </a:cubicBezTo>
                  <a:cubicBezTo>
                    <a:pt x="398" y="206"/>
                    <a:pt x="398" y="206"/>
                    <a:pt x="398" y="206"/>
                  </a:cubicBezTo>
                  <a:cubicBezTo>
                    <a:pt x="424" y="179"/>
                    <a:pt x="424" y="179"/>
                    <a:pt x="424" y="179"/>
                  </a:cubicBezTo>
                  <a:cubicBezTo>
                    <a:pt x="491" y="225"/>
                    <a:pt x="491" y="225"/>
                    <a:pt x="491" y="225"/>
                  </a:cubicBezTo>
                  <a:cubicBezTo>
                    <a:pt x="469" y="245"/>
                    <a:pt x="469" y="245"/>
                    <a:pt x="469" y="245"/>
                  </a:cubicBezTo>
                  <a:cubicBezTo>
                    <a:pt x="466" y="290"/>
                    <a:pt x="453" y="333"/>
                    <a:pt x="430" y="373"/>
                  </a:cubicBezTo>
                  <a:cubicBezTo>
                    <a:pt x="448" y="387"/>
                    <a:pt x="468" y="400"/>
                    <a:pt x="490" y="412"/>
                  </a:cubicBezTo>
                  <a:cubicBezTo>
                    <a:pt x="448" y="487"/>
                    <a:pt x="448" y="487"/>
                    <a:pt x="448" y="487"/>
                  </a:cubicBezTo>
                  <a:cubicBezTo>
                    <a:pt x="426" y="475"/>
                    <a:pt x="406" y="457"/>
                    <a:pt x="387" y="435"/>
                  </a:cubicBezTo>
                  <a:cubicBezTo>
                    <a:pt x="372" y="453"/>
                    <a:pt x="355" y="469"/>
                    <a:pt x="337" y="486"/>
                  </a:cubicBezTo>
                  <a:cubicBezTo>
                    <a:pt x="310" y="466"/>
                    <a:pt x="310" y="466"/>
                    <a:pt x="310" y="466"/>
                  </a:cubicBezTo>
                  <a:cubicBezTo>
                    <a:pt x="310" y="477"/>
                    <a:pt x="310" y="477"/>
                    <a:pt x="310" y="477"/>
                  </a:cubicBezTo>
                  <a:cubicBezTo>
                    <a:pt x="234" y="486"/>
                    <a:pt x="234" y="486"/>
                    <a:pt x="234" y="486"/>
                  </a:cubicBezTo>
                  <a:lnTo>
                    <a:pt x="234" y="4"/>
                  </a:lnTo>
                  <a:close/>
                  <a:moveTo>
                    <a:pt x="310" y="459"/>
                  </a:moveTo>
                  <a:cubicBezTo>
                    <a:pt x="327" y="436"/>
                    <a:pt x="342" y="413"/>
                    <a:pt x="355" y="390"/>
                  </a:cubicBezTo>
                  <a:cubicBezTo>
                    <a:pt x="352" y="386"/>
                    <a:pt x="350" y="382"/>
                    <a:pt x="348" y="378"/>
                  </a:cubicBezTo>
                  <a:cubicBezTo>
                    <a:pt x="332" y="349"/>
                    <a:pt x="319" y="318"/>
                    <a:pt x="310" y="285"/>
                  </a:cubicBezTo>
                  <a:lnTo>
                    <a:pt x="310" y="459"/>
                  </a:lnTo>
                  <a:close/>
                  <a:moveTo>
                    <a:pt x="333" y="244"/>
                  </a:moveTo>
                  <a:cubicBezTo>
                    <a:pt x="347" y="273"/>
                    <a:pt x="363" y="299"/>
                    <a:pt x="382" y="322"/>
                  </a:cubicBezTo>
                  <a:cubicBezTo>
                    <a:pt x="389" y="297"/>
                    <a:pt x="393" y="271"/>
                    <a:pt x="395" y="244"/>
                  </a:cubicBezTo>
                  <a:lnTo>
                    <a:pt x="333" y="244"/>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63" name="Freeform 66"/>
            <p:cNvSpPr>
              <a:spLocks noEditPoints="1"/>
            </p:cNvSpPr>
            <p:nvPr/>
          </p:nvSpPr>
          <p:spPr bwMode="auto">
            <a:xfrm>
              <a:off x="760" y="2521"/>
              <a:ext cx="991" cy="997"/>
            </a:xfrm>
            <a:custGeom>
              <a:avLst/>
              <a:gdLst>
                <a:gd name="T0" fmla="*/ 137 w 495"/>
                <a:gd name="T1" fmla="*/ 0 h 498"/>
                <a:gd name="T2" fmla="*/ 227 w 495"/>
                <a:gd name="T3" fmla="*/ 20 h 498"/>
                <a:gd name="T4" fmla="*/ 201 w 495"/>
                <a:gd name="T5" fmla="*/ 54 h 498"/>
                <a:gd name="T6" fmla="*/ 356 w 495"/>
                <a:gd name="T7" fmla="*/ 54 h 498"/>
                <a:gd name="T8" fmla="*/ 393 w 495"/>
                <a:gd name="T9" fmla="*/ 23 h 498"/>
                <a:gd name="T10" fmla="*/ 468 w 495"/>
                <a:gd name="T11" fmla="*/ 78 h 498"/>
                <a:gd name="T12" fmla="*/ 429 w 495"/>
                <a:gd name="T13" fmla="*/ 105 h 498"/>
                <a:gd name="T14" fmla="*/ 321 w 495"/>
                <a:gd name="T15" fmla="*/ 175 h 498"/>
                <a:gd name="T16" fmla="*/ 332 w 495"/>
                <a:gd name="T17" fmla="*/ 178 h 498"/>
                <a:gd name="T18" fmla="*/ 495 w 495"/>
                <a:gd name="T19" fmla="*/ 198 h 498"/>
                <a:gd name="T20" fmla="*/ 467 w 495"/>
                <a:gd name="T21" fmla="*/ 274 h 498"/>
                <a:gd name="T22" fmla="*/ 396 w 495"/>
                <a:gd name="T23" fmla="*/ 266 h 498"/>
                <a:gd name="T24" fmla="*/ 472 w 495"/>
                <a:gd name="T25" fmla="*/ 323 h 498"/>
                <a:gd name="T26" fmla="*/ 443 w 495"/>
                <a:gd name="T27" fmla="*/ 346 h 498"/>
                <a:gd name="T28" fmla="*/ 417 w 495"/>
                <a:gd name="T29" fmla="*/ 468 h 498"/>
                <a:gd name="T30" fmla="*/ 334 w 495"/>
                <a:gd name="T31" fmla="*/ 498 h 498"/>
                <a:gd name="T32" fmla="*/ 298 w 495"/>
                <a:gd name="T33" fmla="*/ 498 h 498"/>
                <a:gd name="T34" fmla="*/ 228 w 495"/>
                <a:gd name="T35" fmla="*/ 437 h 498"/>
                <a:gd name="T36" fmla="*/ 234 w 495"/>
                <a:gd name="T37" fmla="*/ 403 h 498"/>
                <a:gd name="T38" fmla="*/ 323 w 495"/>
                <a:gd name="T39" fmla="*/ 413 h 498"/>
                <a:gd name="T40" fmla="*/ 352 w 495"/>
                <a:gd name="T41" fmla="*/ 380 h 498"/>
                <a:gd name="T42" fmla="*/ 355 w 495"/>
                <a:gd name="T43" fmla="*/ 334 h 498"/>
                <a:gd name="T44" fmla="*/ 238 w 495"/>
                <a:gd name="T45" fmla="*/ 334 h 498"/>
                <a:gd name="T46" fmla="*/ 28 w 495"/>
                <a:gd name="T47" fmla="*/ 498 h 498"/>
                <a:gd name="T48" fmla="*/ 8 w 495"/>
                <a:gd name="T49" fmla="*/ 460 h 498"/>
                <a:gd name="T50" fmla="*/ 142 w 495"/>
                <a:gd name="T51" fmla="*/ 334 h 498"/>
                <a:gd name="T52" fmla="*/ 29 w 495"/>
                <a:gd name="T53" fmla="*/ 334 h 498"/>
                <a:gd name="T54" fmla="*/ 20 w 495"/>
                <a:gd name="T55" fmla="*/ 296 h 498"/>
                <a:gd name="T56" fmla="*/ 147 w 495"/>
                <a:gd name="T57" fmla="*/ 296 h 498"/>
                <a:gd name="T58" fmla="*/ 147 w 495"/>
                <a:gd name="T59" fmla="*/ 242 h 498"/>
                <a:gd name="T60" fmla="*/ 20 w 495"/>
                <a:gd name="T61" fmla="*/ 272 h 498"/>
                <a:gd name="T62" fmla="*/ 0 w 495"/>
                <a:gd name="T63" fmla="*/ 237 h 498"/>
                <a:gd name="T64" fmla="*/ 171 w 495"/>
                <a:gd name="T65" fmla="*/ 180 h 498"/>
                <a:gd name="T66" fmla="*/ 117 w 495"/>
                <a:gd name="T67" fmla="*/ 132 h 498"/>
                <a:gd name="T68" fmla="*/ 43 w 495"/>
                <a:gd name="T69" fmla="*/ 169 h 498"/>
                <a:gd name="T70" fmla="*/ 22 w 495"/>
                <a:gd name="T71" fmla="*/ 135 h 498"/>
                <a:gd name="T72" fmla="*/ 137 w 495"/>
                <a:gd name="T73" fmla="*/ 0 h 498"/>
                <a:gd name="T74" fmla="*/ 244 w 495"/>
                <a:gd name="T75" fmla="*/ 147 h 498"/>
                <a:gd name="T76" fmla="*/ 329 w 495"/>
                <a:gd name="T77" fmla="*/ 94 h 498"/>
                <a:gd name="T78" fmla="*/ 164 w 495"/>
                <a:gd name="T79" fmla="*/ 94 h 498"/>
                <a:gd name="T80" fmla="*/ 157 w 495"/>
                <a:gd name="T81" fmla="*/ 101 h 498"/>
                <a:gd name="T82" fmla="*/ 244 w 495"/>
                <a:gd name="T83" fmla="*/ 147 h 498"/>
                <a:gd name="T84" fmla="*/ 165 w 495"/>
                <a:gd name="T85" fmla="*/ 237 h 498"/>
                <a:gd name="T86" fmla="*/ 244 w 495"/>
                <a:gd name="T87" fmla="*/ 247 h 498"/>
                <a:gd name="T88" fmla="*/ 244 w 495"/>
                <a:gd name="T89" fmla="*/ 287 h 498"/>
                <a:gd name="T90" fmla="*/ 243 w 495"/>
                <a:gd name="T91" fmla="*/ 296 h 498"/>
                <a:gd name="T92" fmla="*/ 349 w 495"/>
                <a:gd name="T93" fmla="*/ 296 h 498"/>
                <a:gd name="T94" fmla="*/ 385 w 495"/>
                <a:gd name="T95" fmla="*/ 264 h 498"/>
                <a:gd name="T96" fmla="*/ 229 w 495"/>
                <a:gd name="T97" fmla="*/ 215 h 498"/>
                <a:gd name="T98" fmla="*/ 165 w 495"/>
                <a:gd name="T99" fmla="*/ 23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5" h="498">
                  <a:moveTo>
                    <a:pt x="137" y="0"/>
                  </a:moveTo>
                  <a:cubicBezTo>
                    <a:pt x="227" y="20"/>
                    <a:pt x="227" y="20"/>
                    <a:pt x="227" y="20"/>
                  </a:cubicBezTo>
                  <a:cubicBezTo>
                    <a:pt x="218" y="32"/>
                    <a:pt x="210" y="44"/>
                    <a:pt x="201" y="54"/>
                  </a:cubicBezTo>
                  <a:cubicBezTo>
                    <a:pt x="356" y="54"/>
                    <a:pt x="356" y="54"/>
                    <a:pt x="356" y="54"/>
                  </a:cubicBezTo>
                  <a:cubicBezTo>
                    <a:pt x="393" y="23"/>
                    <a:pt x="393" y="23"/>
                    <a:pt x="393" y="23"/>
                  </a:cubicBezTo>
                  <a:cubicBezTo>
                    <a:pt x="468" y="78"/>
                    <a:pt x="468" y="78"/>
                    <a:pt x="468" y="78"/>
                  </a:cubicBezTo>
                  <a:cubicBezTo>
                    <a:pt x="429" y="105"/>
                    <a:pt x="429" y="105"/>
                    <a:pt x="429" y="105"/>
                  </a:cubicBezTo>
                  <a:cubicBezTo>
                    <a:pt x="397" y="131"/>
                    <a:pt x="361" y="154"/>
                    <a:pt x="321" y="175"/>
                  </a:cubicBezTo>
                  <a:cubicBezTo>
                    <a:pt x="325" y="176"/>
                    <a:pt x="329" y="177"/>
                    <a:pt x="332" y="178"/>
                  </a:cubicBezTo>
                  <a:cubicBezTo>
                    <a:pt x="370" y="189"/>
                    <a:pt x="425" y="196"/>
                    <a:pt x="495" y="198"/>
                  </a:cubicBezTo>
                  <a:cubicBezTo>
                    <a:pt x="467" y="274"/>
                    <a:pt x="467" y="274"/>
                    <a:pt x="467" y="274"/>
                  </a:cubicBezTo>
                  <a:cubicBezTo>
                    <a:pt x="442" y="273"/>
                    <a:pt x="418" y="270"/>
                    <a:pt x="396" y="266"/>
                  </a:cubicBezTo>
                  <a:cubicBezTo>
                    <a:pt x="472" y="323"/>
                    <a:pt x="472" y="323"/>
                    <a:pt x="472" y="323"/>
                  </a:cubicBezTo>
                  <a:cubicBezTo>
                    <a:pt x="443" y="346"/>
                    <a:pt x="443" y="346"/>
                    <a:pt x="443" y="346"/>
                  </a:cubicBezTo>
                  <a:cubicBezTo>
                    <a:pt x="443" y="413"/>
                    <a:pt x="434" y="454"/>
                    <a:pt x="417" y="468"/>
                  </a:cubicBezTo>
                  <a:cubicBezTo>
                    <a:pt x="406" y="488"/>
                    <a:pt x="378" y="498"/>
                    <a:pt x="334" y="498"/>
                  </a:cubicBezTo>
                  <a:cubicBezTo>
                    <a:pt x="298" y="498"/>
                    <a:pt x="298" y="498"/>
                    <a:pt x="298" y="498"/>
                  </a:cubicBezTo>
                  <a:cubicBezTo>
                    <a:pt x="298" y="457"/>
                    <a:pt x="275" y="437"/>
                    <a:pt x="228" y="437"/>
                  </a:cubicBezTo>
                  <a:cubicBezTo>
                    <a:pt x="234" y="403"/>
                    <a:pt x="234" y="403"/>
                    <a:pt x="234" y="403"/>
                  </a:cubicBezTo>
                  <a:cubicBezTo>
                    <a:pt x="255" y="410"/>
                    <a:pt x="285" y="413"/>
                    <a:pt x="323" y="413"/>
                  </a:cubicBezTo>
                  <a:cubicBezTo>
                    <a:pt x="342" y="413"/>
                    <a:pt x="352" y="402"/>
                    <a:pt x="352" y="380"/>
                  </a:cubicBezTo>
                  <a:cubicBezTo>
                    <a:pt x="355" y="334"/>
                    <a:pt x="355" y="334"/>
                    <a:pt x="355" y="334"/>
                  </a:cubicBezTo>
                  <a:cubicBezTo>
                    <a:pt x="238" y="334"/>
                    <a:pt x="238" y="334"/>
                    <a:pt x="238" y="334"/>
                  </a:cubicBezTo>
                  <a:cubicBezTo>
                    <a:pt x="218" y="412"/>
                    <a:pt x="148" y="467"/>
                    <a:pt x="28" y="498"/>
                  </a:cubicBezTo>
                  <a:cubicBezTo>
                    <a:pt x="8" y="460"/>
                    <a:pt x="8" y="460"/>
                    <a:pt x="8" y="460"/>
                  </a:cubicBezTo>
                  <a:cubicBezTo>
                    <a:pt x="83" y="429"/>
                    <a:pt x="128" y="387"/>
                    <a:pt x="142" y="334"/>
                  </a:cubicBezTo>
                  <a:cubicBezTo>
                    <a:pt x="29" y="334"/>
                    <a:pt x="29" y="334"/>
                    <a:pt x="29" y="334"/>
                  </a:cubicBezTo>
                  <a:cubicBezTo>
                    <a:pt x="20" y="296"/>
                    <a:pt x="20" y="296"/>
                    <a:pt x="20" y="296"/>
                  </a:cubicBezTo>
                  <a:cubicBezTo>
                    <a:pt x="147" y="296"/>
                    <a:pt x="147" y="296"/>
                    <a:pt x="147" y="296"/>
                  </a:cubicBezTo>
                  <a:cubicBezTo>
                    <a:pt x="147" y="242"/>
                    <a:pt x="147" y="242"/>
                    <a:pt x="147" y="242"/>
                  </a:cubicBezTo>
                  <a:cubicBezTo>
                    <a:pt x="107" y="254"/>
                    <a:pt x="64" y="264"/>
                    <a:pt x="20" y="272"/>
                  </a:cubicBezTo>
                  <a:cubicBezTo>
                    <a:pt x="0" y="237"/>
                    <a:pt x="0" y="237"/>
                    <a:pt x="0" y="237"/>
                  </a:cubicBezTo>
                  <a:cubicBezTo>
                    <a:pt x="65" y="219"/>
                    <a:pt x="122" y="200"/>
                    <a:pt x="171" y="180"/>
                  </a:cubicBezTo>
                  <a:cubicBezTo>
                    <a:pt x="151" y="166"/>
                    <a:pt x="133" y="150"/>
                    <a:pt x="117" y="132"/>
                  </a:cubicBezTo>
                  <a:cubicBezTo>
                    <a:pt x="93" y="149"/>
                    <a:pt x="69" y="161"/>
                    <a:pt x="43" y="169"/>
                  </a:cubicBezTo>
                  <a:cubicBezTo>
                    <a:pt x="22" y="135"/>
                    <a:pt x="22" y="135"/>
                    <a:pt x="22" y="135"/>
                  </a:cubicBezTo>
                  <a:cubicBezTo>
                    <a:pt x="77" y="96"/>
                    <a:pt x="115" y="50"/>
                    <a:pt x="137" y="0"/>
                  </a:cubicBezTo>
                  <a:close/>
                  <a:moveTo>
                    <a:pt x="244" y="147"/>
                  </a:moveTo>
                  <a:cubicBezTo>
                    <a:pt x="278" y="130"/>
                    <a:pt x="306" y="113"/>
                    <a:pt x="329" y="94"/>
                  </a:cubicBezTo>
                  <a:cubicBezTo>
                    <a:pt x="164" y="94"/>
                    <a:pt x="164" y="94"/>
                    <a:pt x="164" y="94"/>
                  </a:cubicBezTo>
                  <a:cubicBezTo>
                    <a:pt x="161" y="97"/>
                    <a:pt x="158" y="99"/>
                    <a:pt x="157" y="101"/>
                  </a:cubicBezTo>
                  <a:cubicBezTo>
                    <a:pt x="185" y="119"/>
                    <a:pt x="214" y="134"/>
                    <a:pt x="244" y="147"/>
                  </a:cubicBezTo>
                  <a:close/>
                  <a:moveTo>
                    <a:pt x="165" y="237"/>
                  </a:moveTo>
                  <a:cubicBezTo>
                    <a:pt x="244" y="247"/>
                    <a:pt x="244" y="247"/>
                    <a:pt x="244" y="247"/>
                  </a:cubicBezTo>
                  <a:cubicBezTo>
                    <a:pt x="244" y="287"/>
                    <a:pt x="244" y="287"/>
                    <a:pt x="244" y="287"/>
                  </a:cubicBezTo>
                  <a:cubicBezTo>
                    <a:pt x="244" y="290"/>
                    <a:pt x="244" y="293"/>
                    <a:pt x="243" y="296"/>
                  </a:cubicBezTo>
                  <a:cubicBezTo>
                    <a:pt x="349" y="296"/>
                    <a:pt x="349" y="296"/>
                    <a:pt x="349" y="296"/>
                  </a:cubicBezTo>
                  <a:cubicBezTo>
                    <a:pt x="385" y="264"/>
                    <a:pt x="385" y="264"/>
                    <a:pt x="385" y="264"/>
                  </a:cubicBezTo>
                  <a:cubicBezTo>
                    <a:pt x="326" y="254"/>
                    <a:pt x="274" y="238"/>
                    <a:pt x="229" y="215"/>
                  </a:cubicBezTo>
                  <a:cubicBezTo>
                    <a:pt x="208" y="223"/>
                    <a:pt x="186" y="230"/>
                    <a:pt x="165" y="237"/>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64" name="Freeform 67"/>
            <p:cNvSpPr>
              <a:spLocks noEditPoints="1"/>
            </p:cNvSpPr>
            <p:nvPr/>
          </p:nvSpPr>
          <p:spPr bwMode="auto">
            <a:xfrm>
              <a:off x="1931" y="2515"/>
              <a:ext cx="1011" cy="1011"/>
            </a:xfrm>
            <a:custGeom>
              <a:avLst/>
              <a:gdLst>
                <a:gd name="T0" fmla="*/ 427 w 505"/>
                <a:gd name="T1" fmla="*/ 196 h 505"/>
                <a:gd name="T2" fmla="*/ 455 w 505"/>
                <a:gd name="T3" fmla="*/ 261 h 505"/>
                <a:gd name="T4" fmla="*/ 373 w 505"/>
                <a:gd name="T5" fmla="*/ 335 h 505"/>
                <a:gd name="T6" fmla="*/ 454 w 505"/>
                <a:gd name="T7" fmla="*/ 306 h 505"/>
                <a:gd name="T8" fmla="*/ 481 w 505"/>
                <a:gd name="T9" fmla="*/ 374 h 505"/>
                <a:gd name="T10" fmla="*/ 373 w 505"/>
                <a:gd name="T11" fmla="*/ 498 h 505"/>
                <a:gd name="T12" fmla="*/ 296 w 505"/>
                <a:gd name="T13" fmla="*/ 374 h 505"/>
                <a:gd name="T14" fmla="*/ 194 w 505"/>
                <a:gd name="T15" fmla="*/ 349 h 505"/>
                <a:gd name="T16" fmla="*/ 140 w 505"/>
                <a:gd name="T17" fmla="*/ 308 h 505"/>
                <a:gd name="T18" fmla="*/ 59 w 505"/>
                <a:gd name="T19" fmla="*/ 504 h 505"/>
                <a:gd name="T20" fmla="*/ 22 w 505"/>
                <a:gd name="T21" fmla="*/ 353 h 505"/>
                <a:gd name="T22" fmla="*/ 107 w 505"/>
                <a:gd name="T23" fmla="*/ 143 h 505"/>
                <a:gd name="T24" fmla="*/ 8 w 505"/>
                <a:gd name="T25" fmla="*/ 104 h 505"/>
                <a:gd name="T26" fmla="*/ 39 w 505"/>
                <a:gd name="T27" fmla="*/ 34 h 505"/>
                <a:gd name="T28" fmla="*/ 142 w 505"/>
                <a:gd name="T29" fmla="*/ 65 h 505"/>
                <a:gd name="T30" fmla="*/ 111 w 505"/>
                <a:gd name="T31" fmla="*/ 104 h 505"/>
                <a:gd name="T32" fmla="*/ 200 w 505"/>
                <a:gd name="T33" fmla="*/ 114 h 505"/>
                <a:gd name="T34" fmla="*/ 211 w 505"/>
                <a:gd name="T35" fmla="*/ 26 h 505"/>
                <a:gd name="T36" fmla="*/ 320 w 505"/>
                <a:gd name="T37" fmla="*/ 72 h 505"/>
                <a:gd name="T38" fmla="*/ 380 w 505"/>
                <a:gd name="T39" fmla="*/ 114 h 505"/>
                <a:gd name="T40" fmla="*/ 403 w 505"/>
                <a:gd name="T41" fmla="*/ 0 h 505"/>
                <a:gd name="T42" fmla="*/ 391 w 505"/>
                <a:gd name="T43" fmla="*/ 114 h 505"/>
                <a:gd name="T44" fmla="*/ 449 w 505"/>
                <a:gd name="T45" fmla="*/ 85 h 505"/>
                <a:gd name="T46" fmla="*/ 475 w 505"/>
                <a:gd name="T47" fmla="*/ 152 h 505"/>
                <a:gd name="T48" fmla="*/ 373 w 505"/>
                <a:gd name="T49" fmla="*/ 222 h 505"/>
                <a:gd name="T50" fmla="*/ 142 w 505"/>
                <a:gd name="T51" fmla="*/ 243 h 505"/>
                <a:gd name="T52" fmla="*/ 206 w 505"/>
                <a:gd name="T53" fmla="*/ 335 h 505"/>
                <a:gd name="T54" fmla="*/ 296 w 505"/>
                <a:gd name="T55" fmla="*/ 261 h 505"/>
                <a:gd name="T56" fmla="*/ 215 w 505"/>
                <a:gd name="T57" fmla="*/ 222 h 505"/>
                <a:gd name="T58" fmla="*/ 296 w 505"/>
                <a:gd name="T59" fmla="*/ 152 h 505"/>
                <a:gd name="T60" fmla="*/ 203 w 505"/>
                <a:gd name="T61" fmla="*/ 142 h 505"/>
                <a:gd name="T62" fmla="*/ 142 w 505"/>
                <a:gd name="T63" fmla="*/ 24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5" h="505">
                  <a:moveTo>
                    <a:pt x="397" y="222"/>
                  </a:moveTo>
                  <a:cubicBezTo>
                    <a:pt x="427" y="196"/>
                    <a:pt x="427" y="196"/>
                    <a:pt x="427" y="196"/>
                  </a:cubicBezTo>
                  <a:cubicBezTo>
                    <a:pt x="477" y="239"/>
                    <a:pt x="477" y="239"/>
                    <a:pt x="477" y="239"/>
                  </a:cubicBezTo>
                  <a:cubicBezTo>
                    <a:pt x="455" y="261"/>
                    <a:pt x="455" y="261"/>
                    <a:pt x="455" y="261"/>
                  </a:cubicBezTo>
                  <a:cubicBezTo>
                    <a:pt x="373" y="261"/>
                    <a:pt x="373" y="261"/>
                    <a:pt x="373" y="261"/>
                  </a:cubicBezTo>
                  <a:cubicBezTo>
                    <a:pt x="373" y="335"/>
                    <a:pt x="373" y="335"/>
                    <a:pt x="373" y="335"/>
                  </a:cubicBezTo>
                  <a:cubicBezTo>
                    <a:pt x="426" y="335"/>
                    <a:pt x="426" y="335"/>
                    <a:pt x="426" y="335"/>
                  </a:cubicBezTo>
                  <a:cubicBezTo>
                    <a:pt x="454" y="306"/>
                    <a:pt x="454" y="306"/>
                    <a:pt x="454" y="306"/>
                  </a:cubicBezTo>
                  <a:cubicBezTo>
                    <a:pt x="505" y="352"/>
                    <a:pt x="505" y="352"/>
                    <a:pt x="505" y="352"/>
                  </a:cubicBezTo>
                  <a:cubicBezTo>
                    <a:pt x="481" y="374"/>
                    <a:pt x="481" y="374"/>
                    <a:pt x="481" y="374"/>
                  </a:cubicBezTo>
                  <a:cubicBezTo>
                    <a:pt x="373" y="374"/>
                    <a:pt x="373" y="374"/>
                    <a:pt x="373" y="374"/>
                  </a:cubicBezTo>
                  <a:cubicBezTo>
                    <a:pt x="373" y="498"/>
                    <a:pt x="373" y="498"/>
                    <a:pt x="373" y="498"/>
                  </a:cubicBezTo>
                  <a:cubicBezTo>
                    <a:pt x="296" y="505"/>
                    <a:pt x="296" y="505"/>
                    <a:pt x="296" y="505"/>
                  </a:cubicBezTo>
                  <a:cubicBezTo>
                    <a:pt x="296" y="374"/>
                    <a:pt x="296" y="374"/>
                    <a:pt x="296" y="374"/>
                  </a:cubicBezTo>
                  <a:cubicBezTo>
                    <a:pt x="201" y="374"/>
                    <a:pt x="201" y="374"/>
                    <a:pt x="201" y="374"/>
                  </a:cubicBezTo>
                  <a:cubicBezTo>
                    <a:pt x="194" y="349"/>
                    <a:pt x="194" y="349"/>
                    <a:pt x="194" y="349"/>
                  </a:cubicBezTo>
                  <a:cubicBezTo>
                    <a:pt x="179" y="368"/>
                    <a:pt x="179" y="368"/>
                    <a:pt x="179" y="368"/>
                  </a:cubicBezTo>
                  <a:cubicBezTo>
                    <a:pt x="170" y="349"/>
                    <a:pt x="157" y="329"/>
                    <a:pt x="140" y="308"/>
                  </a:cubicBezTo>
                  <a:cubicBezTo>
                    <a:pt x="140" y="495"/>
                    <a:pt x="140" y="495"/>
                    <a:pt x="140" y="495"/>
                  </a:cubicBezTo>
                  <a:cubicBezTo>
                    <a:pt x="59" y="504"/>
                    <a:pt x="59" y="504"/>
                    <a:pt x="59" y="504"/>
                  </a:cubicBezTo>
                  <a:cubicBezTo>
                    <a:pt x="59" y="328"/>
                    <a:pt x="59" y="328"/>
                    <a:pt x="59" y="328"/>
                  </a:cubicBezTo>
                  <a:cubicBezTo>
                    <a:pt x="47" y="337"/>
                    <a:pt x="35" y="345"/>
                    <a:pt x="22" y="353"/>
                  </a:cubicBezTo>
                  <a:cubicBezTo>
                    <a:pt x="0" y="328"/>
                    <a:pt x="0" y="328"/>
                    <a:pt x="0" y="328"/>
                  </a:cubicBezTo>
                  <a:cubicBezTo>
                    <a:pt x="45" y="271"/>
                    <a:pt x="81" y="209"/>
                    <a:pt x="107" y="143"/>
                  </a:cubicBezTo>
                  <a:cubicBezTo>
                    <a:pt x="17" y="143"/>
                    <a:pt x="17" y="143"/>
                    <a:pt x="17" y="143"/>
                  </a:cubicBezTo>
                  <a:cubicBezTo>
                    <a:pt x="8" y="104"/>
                    <a:pt x="8" y="104"/>
                    <a:pt x="8" y="104"/>
                  </a:cubicBezTo>
                  <a:cubicBezTo>
                    <a:pt x="70" y="104"/>
                    <a:pt x="70" y="104"/>
                    <a:pt x="70" y="104"/>
                  </a:cubicBezTo>
                  <a:cubicBezTo>
                    <a:pt x="61" y="76"/>
                    <a:pt x="50" y="53"/>
                    <a:pt x="39" y="34"/>
                  </a:cubicBezTo>
                  <a:cubicBezTo>
                    <a:pt x="78" y="5"/>
                    <a:pt x="78" y="5"/>
                    <a:pt x="78" y="5"/>
                  </a:cubicBezTo>
                  <a:cubicBezTo>
                    <a:pt x="91" y="13"/>
                    <a:pt x="113" y="33"/>
                    <a:pt x="142" y="65"/>
                  </a:cubicBezTo>
                  <a:cubicBezTo>
                    <a:pt x="91" y="104"/>
                    <a:pt x="91" y="104"/>
                    <a:pt x="91" y="104"/>
                  </a:cubicBezTo>
                  <a:cubicBezTo>
                    <a:pt x="111" y="104"/>
                    <a:pt x="111" y="104"/>
                    <a:pt x="111" y="104"/>
                  </a:cubicBezTo>
                  <a:cubicBezTo>
                    <a:pt x="160" y="79"/>
                    <a:pt x="160" y="79"/>
                    <a:pt x="160" y="79"/>
                  </a:cubicBezTo>
                  <a:cubicBezTo>
                    <a:pt x="200" y="114"/>
                    <a:pt x="200" y="114"/>
                    <a:pt x="200" y="114"/>
                  </a:cubicBezTo>
                  <a:cubicBezTo>
                    <a:pt x="257" y="114"/>
                    <a:pt x="257" y="114"/>
                    <a:pt x="257" y="114"/>
                  </a:cubicBezTo>
                  <a:cubicBezTo>
                    <a:pt x="242" y="80"/>
                    <a:pt x="227" y="51"/>
                    <a:pt x="211" y="26"/>
                  </a:cubicBezTo>
                  <a:cubicBezTo>
                    <a:pt x="244" y="2"/>
                    <a:pt x="244" y="2"/>
                    <a:pt x="244" y="2"/>
                  </a:cubicBezTo>
                  <a:cubicBezTo>
                    <a:pt x="268" y="20"/>
                    <a:pt x="293" y="43"/>
                    <a:pt x="320" y="72"/>
                  </a:cubicBezTo>
                  <a:cubicBezTo>
                    <a:pt x="264" y="114"/>
                    <a:pt x="264" y="114"/>
                    <a:pt x="264" y="114"/>
                  </a:cubicBezTo>
                  <a:cubicBezTo>
                    <a:pt x="380" y="114"/>
                    <a:pt x="380" y="114"/>
                    <a:pt x="380" y="114"/>
                  </a:cubicBezTo>
                  <a:cubicBezTo>
                    <a:pt x="346" y="98"/>
                    <a:pt x="346" y="98"/>
                    <a:pt x="346" y="98"/>
                  </a:cubicBezTo>
                  <a:cubicBezTo>
                    <a:pt x="370" y="70"/>
                    <a:pt x="389" y="37"/>
                    <a:pt x="403" y="0"/>
                  </a:cubicBezTo>
                  <a:cubicBezTo>
                    <a:pt x="477" y="31"/>
                    <a:pt x="477" y="31"/>
                    <a:pt x="477" y="31"/>
                  </a:cubicBezTo>
                  <a:cubicBezTo>
                    <a:pt x="452" y="62"/>
                    <a:pt x="424" y="89"/>
                    <a:pt x="391" y="114"/>
                  </a:cubicBezTo>
                  <a:cubicBezTo>
                    <a:pt x="420" y="114"/>
                    <a:pt x="420" y="114"/>
                    <a:pt x="420" y="114"/>
                  </a:cubicBezTo>
                  <a:cubicBezTo>
                    <a:pt x="449" y="85"/>
                    <a:pt x="449" y="85"/>
                    <a:pt x="449" y="85"/>
                  </a:cubicBezTo>
                  <a:cubicBezTo>
                    <a:pt x="499" y="130"/>
                    <a:pt x="499" y="130"/>
                    <a:pt x="499" y="130"/>
                  </a:cubicBezTo>
                  <a:cubicBezTo>
                    <a:pt x="475" y="152"/>
                    <a:pt x="475" y="152"/>
                    <a:pt x="475" y="152"/>
                  </a:cubicBezTo>
                  <a:cubicBezTo>
                    <a:pt x="373" y="152"/>
                    <a:pt x="373" y="152"/>
                    <a:pt x="373" y="152"/>
                  </a:cubicBezTo>
                  <a:cubicBezTo>
                    <a:pt x="373" y="222"/>
                    <a:pt x="373" y="222"/>
                    <a:pt x="373" y="222"/>
                  </a:cubicBezTo>
                  <a:lnTo>
                    <a:pt x="397" y="222"/>
                  </a:lnTo>
                  <a:close/>
                  <a:moveTo>
                    <a:pt x="142" y="243"/>
                  </a:moveTo>
                  <a:cubicBezTo>
                    <a:pt x="177" y="262"/>
                    <a:pt x="205" y="283"/>
                    <a:pt x="228" y="307"/>
                  </a:cubicBezTo>
                  <a:cubicBezTo>
                    <a:pt x="206" y="335"/>
                    <a:pt x="206" y="335"/>
                    <a:pt x="206" y="335"/>
                  </a:cubicBezTo>
                  <a:cubicBezTo>
                    <a:pt x="296" y="335"/>
                    <a:pt x="296" y="335"/>
                    <a:pt x="296" y="335"/>
                  </a:cubicBezTo>
                  <a:cubicBezTo>
                    <a:pt x="296" y="261"/>
                    <a:pt x="296" y="261"/>
                    <a:pt x="296" y="261"/>
                  </a:cubicBezTo>
                  <a:cubicBezTo>
                    <a:pt x="225" y="261"/>
                    <a:pt x="225" y="261"/>
                    <a:pt x="225" y="261"/>
                  </a:cubicBezTo>
                  <a:cubicBezTo>
                    <a:pt x="215" y="222"/>
                    <a:pt x="215" y="222"/>
                    <a:pt x="215" y="222"/>
                  </a:cubicBezTo>
                  <a:cubicBezTo>
                    <a:pt x="296" y="222"/>
                    <a:pt x="296" y="222"/>
                    <a:pt x="296" y="222"/>
                  </a:cubicBezTo>
                  <a:cubicBezTo>
                    <a:pt x="296" y="152"/>
                    <a:pt x="296" y="152"/>
                    <a:pt x="296" y="152"/>
                  </a:cubicBezTo>
                  <a:cubicBezTo>
                    <a:pt x="206" y="152"/>
                    <a:pt x="206" y="152"/>
                    <a:pt x="206" y="152"/>
                  </a:cubicBezTo>
                  <a:cubicBezTo>
                    <a:pt x="203" y="142"/>
                    <a:pt x="203" y="142"/>
                    <a:pt x="203" y="142"/>
                  </a:cubicBezTo>
                  <a:cubicBezTo>
                    <a:pt x="194" y="150"/>
                    <a:pt x="194" y="150"/>
                    <a:pt x="194" y="150"/>
                  </a:cubicBezTo>
                  <a:cubicBezTo>
                    <a:pt x="179" y="185"/>
                    <a:pt x="162" y="215"/>
                    <a:pt x="142" y="243"/>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65" name="Freeform 68"/>
            <p:cNvSpPr/>
            <p:nvPr/>
          </p:nvSpPr>
          <p:spPr bwMode="auto">
            <a:xfrm>
              <a:off x="3120" y="2549"/>
              <a:ext cx="979" cy="963"/>
            </a:xfrm>
            <a:custGeom>
              <a:avLst/>
              <a:gdLst>
                <a:gd name="T0" fmla="*/ 230 w 489"/>
                <a:gd name="T1" fmla="*/ 154 h 481"/>
                <a:gd name="T2" fmla="*/ 215 w 489"/>
                <a:gd name="T3" fmla="*/ 154 h 481"/>
                <a:gd name="T4" fmla="*/ 19 w 489"/>
                <a:gd name="T5" fmla="*/ 481 h 481"/>
                <a:gd name="T6" fmla="*/ 0 w 489"/>
                <a:gd name="T7" fmla="*/ 452 h 481"/>
                <a:gd name="T8" fmla="*/ 100 w 489"/>
                <a:gd name="T9" fmla="*/ 278 h 481"/>
                <a:gd name="T10" fmla="*/ 129 w 489"/>
                <a:gd name="T11" fmla="*/ 154 h 481"/>
                <a:gd name="T12" fmla="*/ 21 w 489"/>
                <a:gd name="T13" fmla="*/ 154 h 481"/>
                <a:gd name="T14" fmla="*/ 10 w 489"/>
                <a:gd name="T15" fmla="*/ 114 h 481"/>
                <a:gd name="T16" fmla="*/ 135 w 489"/>
                <a:gd name="T17" fmla="*/ 114 h 481"/>
                <a:gd name="T18" fmla="*/ 150 w 489"/>
                <a:gd name="T19" fmla="*/ 0 h 481"/>
                <a:gd name="T20" fmla="*/ 237 w 489"/>
                <a:gd name="T21" fmla="*/ 15 h 481"/>
                <a:gd name="T22" fmla="*/ 223 w 489"/>
                <a:gd name="T23" fmla="*/ 114 h 481"/>
                <a:gd name="T24" fmla="*/ 348 w 489"/>
                <a:gd name="T25" fmla="*/ 114 h 481"/>
                <a:gd name="T26" fmla="*/ 283 w 489"/>
                <a:gd name="T27" fmla="*/ 39 h 481"/>
                <a:gd name="T28" fmla="*/ 309 w 489"/>
                <a:gd name="T29" fmla="*/ 7 h 481"/>
                <a:gd name="T30" fmla="*/ 403 w 489"/>
                <a:gd name="T31" fmla="*/ 67 h 481"/>
                <a:gd name="T32" fmla="*/ 362 w 489"/>
                <a:gd name="T33" fmla="*/ 114 h 481"/>
                <a:gd name="T34" fmla="*/ 405 w 489"/>
                <a:gd name="T35" fmla="*/ 114 h 481"/>
                <a:gd name="T36" fmla="*/ 435 w 489"/>
                <a:gd name="T37" fmla="*/ 87 h 481"/>
                <a:gd name="T38" fmla="*/ 484 w 489"/>
                <a:gd name="T39" fmla="*/ 131 h 481"/>
                <a:gd name="T40" fmla="*/ 460 w 489"/>
                <a:gd name="T41" fmla="*/ 154 h 481"/>
                <a:gd name="T42" fmla="*/ 305 w 489"/>
                <a:gd name="T43" fmla="*/ 154 h 481"/>
                <a:gd name="T44" fmla="*/ 305 w 489"/>
                <a:gd name="T45" fmla="*/ 293 h 481"/>
                <a:gd name="T46" fmla="*/ 375 w 489"/>
                <a:gd name="T47" fmla="*/ 185 h 481"/>
                <a:gd name="T48" fmla="*/ 445 w 489"/>
                <a:gd name="T49" fmla="*/ 235 h 481"/>
                <a:gd name="T50" fmla="*/ 305 w 489"/>
                <a:gd name="T51" fmla="*/ 378 h 481"/>
                <a:gd name="T52" fmla="*/ 305 w 489"/>
                <a:gd name="T53" fmla="*/ 393 h 481"/>
                <a:gd name="T54" fmla="*/ 311 w 489"/>
                <a:gd name="T55" fmla="*/ 405 h 481"/>
                <a:gd name="T56" fmla="*/ 403 w 489"/>
                <a:gd name="T57" fmla="*/ 405 h 481"/>
                <a:gd name="T58" fmla="*/ 417 w 489"/>
                <a:gd name="T59" fmla="*/ 394 h 481"/>
                <a:gd name="T60" fmla="*/ 435 w 489"/>
                <a:gd name="T61" fmla="*/ 319 h 481"/>
                <a:gd name="T62" fmla="*/ 470 w 489"/>
                <a:gd name="T63" fmla="*/ 327 h 481"/>
                <a:gd name="T64" fmla="*/ 465 w 489"/>
                <a:gd name="T65" fmla="*/ 366 h 481"/>
                <a:gd name="T66" fmla="*/ 489 w 489"/>
                <a:gd name="T67" fmla="*/ 425 h 481"/>
                <a:gd name="T68" fmla="*/ 428 w 489"/>
                <a:gd name="T69" fmla="*/ 470 h 481"/>
                <a:gd name="T70" fmla="*/ 265 w 489"/>
                <a:gd name="T71" fmla="*/ 470 h 481"/>
                <a:gd name="T72" fmla="*/ 230 w 489"/>
                <a:gd name="T73" fmla="*/ 413 h 481"/>
                <a:gd name="T74" fmla="*/ 230 w 489"/>
                <a:gd name="T75" fmla="*/ 411 h 481"/>
                <a:gd name="T76" fmla="*/ 139 w 489"/>
                <a:gd name="T77" fmla="*/ 431 h 481"/>
                <a:gd name="T78" fmla="*/ 125 w 489"/>
                <a:gd name="T79" fmla="*/ 397 h 481"/>
                <a:gd name="T80" fmla="*/ 230 w 489"/>
                <a:gd name="T81" fmla="*/ 354 h 481"/>
                <a:gd name="T82" fmla="*/ 230 w 489"/>
                <a:gd name="T83" fmla="*/ 15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9" h="481">
                  <a:moveTo>
                    <a:pt x="230" y="154"/>
                  </a:moveTo>
                  <a:cubicBezTo>
                    <a:pt x="215" y="154"/>
                    <a:pt x="215" y="154"/>
                    <a:pt x="215" y="154"/>
                  </a:cubicBezTo>
                  <a:cubicBezTo>
                    <a:pt x="178" y="330"/>
                    <a:pt x="112" y="439"/>
                    <a:pt x="19" y="481"/>
                  </a:cubicBezTo>
                  <a:cubicBezTo>
                    <a:pt x="0" y="452"/>
                    <a:pt x="0" y="452"/>
                    <a:pt x="0" y="452"/>
                  </a:cubicBezTo>
                  <a:cubicBezTo>
                    <a:pt x="43" y="410"/>
                    <a:pt x="77" y="352"/>
                    <a:pt x="100" y="278"/>
                  </a:cubicBezTo>
                  <a:cubicBezTo>
                    <a:pt x="111" y="246"/>
                    <a:pt x="120" y="205"/>
                    <a:pt x="129" y="154"/>
                  </a:cubicBezTo>
                  <a:cubicBezTo>
                    <a:pt x="21" y="154"/>
                    <a:pt x="21" y="154"/>
                    <a:pt x="21" y="154"/>
                  </a:cubicBezTo>
                  <a:cubicBezTo>
                    <a:pt x="10" y="114"/>
                    <a:pt x="10" y="114"/>
                    <a:pt x="10" y="114"/>
                  </a:cubicBezTo>
                  <a:cubicBezTo>
                    <a:pt x="135" y="114"/>
                    <a:pt x="135" y="114"/>
                    <a:pt x="135" y="114"/>
                  </a:cubicBezTo>
                  <a:cubicBezTo>
                    <a:pt x="140" y="79"/>
                    <a:pt x="145" y="41"/>
                    <a:pt x="150" y="0"/>
                  </a:cubicBezTo>
                  <a:cubicBezTo>
                    <a:pt x="237" y="15"/>
                    <a:pt x="237" y="15"/>
                    <a:pt x="237" y="15"/>
                  </a:cubicBezTo>
                  <a:cubicBezTo>
                    <a:pt x="233" y="50"/>
                    <a:pt x="228" y="83"/>
                    <a:pt x="223" y="114"/>
                  </a:cubicBezTo>
                  <a:cubicBezTo>
                    <a:pt x="348" y="114"/>
                    <a:pt x="348" y="114"/>
                    <a:pt x="348" y="114"/>
                  </a:cubicBezTo>
                  <a:cubicBezTo>
                    <a:pt x="329" y="86"/>
                    <a:pt x="307" y="61"/>
                    <a:pt x="283" y="39"/>
                  </a:cubicBezTo>
                  <a:cubicBezTo>
                    <a:pt x="309" y="7"/>
                    <a:pt x="309" y="7"/>
                    <a:pt x="309" y="7"/>
                  </a:cubicBezTo>
                  <a:cubicBezTo>
                    <a:pt x="348" y="25"/>
                    <a:pt x="380" y="45"/>
                    <a:pt x="403" y="67"/>
                  </a:cubicBezTo>
                  <a:cubicBezTo>
                    <a:pt x="362" y="114"/>
                    <a:pt x="362" y="114"/>
                    <a:pt x="362" y="114"/>
                  </a:cubicBezTo>
                  <a:cubicBezTo>
                    <a:pt x="405" y="114"/>
                    <a:pt x="405" y="114"/>
                    <a:pt x="405" y="114"/>
                  </a:cubicBezTo>
                  <a:cubicBezTo>
                    <a:pt x="435" y="87"/>
                    <a:pt x="435" y="87"/>
                    <a:pt x="435" y="87"/>
                  </a:cubicBezTo>
                  <a:cubicBezTo>
                    <a:pt x="484" y="131"/>
                    <a:pt x="484" y="131"/>
                    <a:pt x="484" y="131"/>
                  </a:cubicBezTo>
                  <a:cubicBezTo>
                    <a:pt x="460" y="154"/>
                    <a:pt x="460" y="154"/>
                    <a:pt x="460" y="154"/>
                  </a:cubicBezTo>
                  <a:cubicBezTo>
                    <a:pt x="305" y="154"/>
                    <a:pt x="305" y="154"/>
                    <a:pt x="305" y="154"/>
                  </a:cubicBezTo>
                  <a:cubicBezTo>
                    <a:pt x="305" y="293"/>
                    <a:pt x="305" y="293"/>
                    <a:pt x="305" y="293"/>
                  </a:cubicBezTo>
                  <a:cubicBezTo>
                    <a:pt x="335" y="262"/>
                    <a:pt x="358" y="226"/>
                    <a:pt x="375" y="185"/>
                  </a:cubicBezTo>
                  <a:cubicBezTo>
                    <a:pt x="445" y="235"/>
                    <a:pt x="445" y="235"/>
                    <a:pt x="445" y="235"/>
                  </a:cubicBezTo>
                  <a:cubicBezTo>
                    <a:pt x="410" y="298"/>
                    <a:pt x="363" y="345"/>
                    <a:pt x="305" y="378"/>
                  </a:cubicBezTo>
                  <a:cubicBezTo>
                    <a:pt x="305" y="393"/>
                    <a:pt x="305" y="393"/>
                    <a:pt x="305" y="393"/>
                  </a:cubicBezTo>
                  <a:cubicBezTo>
                    <a:pt x="305" y="401"/>
                    <a:pt x="307" y="405"/>
                    <a:pt x="311" y="405"/>
                  </a:cubicBezTo>
                  <a:cubicBezTo>
                    <a:pt x="403" y="405"/>
                    <a:pt x="403" y="405"/>
                    <a:pt x="403" y="405"/>
                  </a:cubicBezTo>
                  <a:cubicBezTo>
                    <a:pt x="411" y="405"/>
                    <a:pt x="415" y="402"/>
                    <a:pt x="417" y="394"/>
                  </a:cubicBezTo>
                  <a:cubicBezTo>
                    <a:pt x="435" y="319"/>
                    <a:pt x="435" y="319"/>
                    <a:pt x="435" y="319"/>
                  </a:cubicBezTo>
                  <a:cubicBezTo>
                    <a:pt x="470" y="327"/>
                    <a:pt x="470" y="327"/>
                    <a:pt x="470" y="327"/>
                  </a:cubicBezTo>
                  <a:cubicBezTo>
                    <a:pt x="467" y="341"/>
                    <a:pt x="465" y="354"/>
                    <a:pt x="465" y="366"/>
                  </a:cubicBezTo>
                  <a:cubicBezTo>
                    <a:pt x="465" y="390"/>
                    <a:pt x="473" y="410"/>
                    <a:pt x="489" y="425"/>
                  </a:cubicBezTo>
                  <a:cubicBezTo>
                    <a:pt x="479" y="455"/>
                    <a:pt x="459" y="470"/>
                    <a:pt x="428" y="470"/>
                  </a:cubicBezTo>
                  <a:cubicBezTo>
                    <a:pt x="265" y="470"/>
                    <a:pt x="265" y="470"/>
                    <a:pt x="265" y="470"/>
                  </a:cubicBezTo>
                  <a:cubicBezTo>
                    <a:pt x="244" y="467"/>
                    <a:pt x="232" y="448"/>
                    <a:pt x="230" y="413"/>
                  </a:cubicBezTo>
                  <a:cubicBezTo>
                    <a:pt x="230" y="411"/>
                    <a:pt x="230" y="411"/>
                    <a:pt x="230" y="411"/>
                  </a:cubicBezTo>
                  <a:cubicBezTo>
                    <a:pt x="201" y="421"/>
                    <a:pt x="171" y="427"/>
                    <a:pt x="139" y="431"/>
                  </a:cubicBezTo>
                  <a:cubicBezTo>
                    <a:pt x="125" y="397"/>
                    <a:pt x="125" y="397"/>
                    <a:pt x="125" y="397"/>
                  </a:cubicBezTo>
                  <a:cubicBezTo>
                    <a:pt x="164" y="387"/>
                    <a:pt x="199" y="372"/>
                    <a:pt x="230" y="354"/>
                  </a:cubicBezTo>
                  <a:lnTo>
                    <a:pt x="230" y="154"/>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66" name="Freeform 69"/>
            <p:cNvSpPr>
              <a:spLocks noEditPoints="1"/>
            </p:cNvSpPr>
            <p:nvPr/>
          </p:nvSpPr>
          <p:spPr bwMode="auto">
            <a:xfrm>
              <a:off x="-6001" y="3760"/>
              <a:ext cx="1001" cy="999"/>
            </a:xfrm>
            <a:custGeom>
              <a:avLst/>
              <a:gdLst>
                <a:gd name="T0" fmla="*/ 95 w 500"/>
                <a:gd name="T1" fmla="*/ 12 h 499"/>
                <a:gd name="T2" fmla="*/ 141 w 500"/>
                <a:gd name="T3" fmla="*/ 29 h 499"/>
                <a:gd name="T4" fmla="*/ 234 w 500"/>
                <a:gd name="T5" fmla="*/ 52 h 499"/>
                <a:gd name="T6" fmla="*/ 217 w 500"/>
                <a:gd name="T7" fmla="*/ 439 h 499"/>
                <a:gd name="T8" fmla="*/ 134 w 500"/>
                <a:gd name="T9" fmla="*/ 495 h 499"/>
                <a:gd name="T10" fmla="*/ 94 w 500"/>
                <a:gd name="T11" fmla="*/ 417 h 499"/>
                <a:gd name="T12" fmla="*/ 144 w 500"/>
                <a:gd name="T13" fmla="*/ 403 h 499"/>
                <a:gd name="T14" fmla="*/ 95 w 500"/>
                <a:gd name="T15" fmla="*/ 308 h 499"/>
                <a:gd name="T16" fmla="*/ 41 w 500"/>
                <a:gd name="T17" fmla="*/ 499 h 499"/>
                <a:gd name="T18" fmla="*/ 23 w 500"/>
                <a:gd name="T19" fmla="*/ 358 h 499"/>
                <a:gd name="T20" fmla="*/ 95 w 500"/>
                <a:gd name="T21" fmla="*/ 142 h 499"/>
                <a:gd name="T22" fmla="*/ 144 w 500"/>
                <a:gd name="T23" fmla="*/ 70 h 499"/>
                <a:gd name="T24" fmla="*/ 95 w 500"/>
                <a:gd name="T25" fmla="*/ 142 h 499"/>
                <a:gd name="T26" fmla="*/ 144 w 500"/>
                <a:gd name="T27" fmla="*/ 268 h 499"/>
                <a:gd name="T28" fmla="*/ 95 w 500"/>
                <a:gd name="T29" fmla="*/ 181 h 499"/>
                <a:gd name="T30" fmla="*/ 238 w 500"/>
                <a:gd name="T31" fmla="*/ 5 h 499"/>
                <a:gd name="T32" fmla="*/ 315 w 500"/>
                <a:gd name="T33" fmla="*/ 29 h 499"/>
                <a:gd name="T34" fmla="*/ 424 w 500"/>
                <a:gd name="T35" fmla="*/ 5 h 499"/>
                <a:gd name="T36" fmla="*/ 469 w 500"/>
                <a:gd name="T37" fmla="*/ 70 h 499"/>
                <a:gd name="T38" fmla="*/ 404 w 500"/>
                <a:gd name="T39" fmla="*/ 188 h 499"/>
                <a:gd name="T40" fmla="*/ 327 w 500"/>
                <a:gd name="T41" fmla="*/ 149 h 499"/>
                <a:gd name="T42" fmla="*/ 379 w 500"/>
                <a:gd name="T43" fmla="*/ 127 h 499"/>
                <a:gd name="T44" fmla="*/ 399 w 500"/>
                <a:gd name="T45" fmla="*/ 68 h 499"/>
                <a:gd name="T46" fmla="*/ 315 w 500"/>
                <a:gd name="T47" fmla="*/ 210 h 499"/>
                <a:gd name="T48" fmla="*/ 431 w 500"/>
                <a:gd name="T49" fmla="*/ 183 h 499"/>
                <a:gd name="T50" fmla="*/ 478 w 500"/>
                <a:gd name="T51" fmla="*/ 250 h 499"/>
                <a:gd name="T52" fmla="*/ 499 w 500"/>
                <a:gd name="T53" fmla="*/ 420 h 499"/>
                <a:gd name="T54" fmla="*/ 394 w 500"/>
                <a:gd name="T55" fmla="*/ 444 h 499"/>
                <a:gd name="T56" fmla="*/ 315 w 500"/>
                <a:gd name="T57" fmla="*/ 475 h 499"/>
                <a:gd name="T58" fmla="*/ 238 w 500"/>
                <a:gd name="T59" fmla="*/ 496 h 499"/>
                <a:gd name="T60" fmla="*/ 315 w 500"/>
                <a:gd name="T61" fmla="*/ 467 h 499"/>
                <a:gd name="T62" fmla="*/ 354 w 500"/>
                <a:gd name="T63" fmla="*/ 385 h 499"/>
                <a:gd name="T64" fmla="*/ 315 w 500"/>
                <a:gd name="T65" fmla="*/ 467 h 499"/>
                <a:gd name="T66" fmla="*/ 389 w 500"/>
                <a:gd name="T67" fmla="*/ 328 h 499"/>
                <a:gd name="T68" fmla="*/ 339 w 500"/>
                <a:gd name="T69"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0" h="499">
                  <a:moveTo>
                    <a:pt x="23" y="5"/>
                  </a:moveTo>
                  <a:cubicBezTo>
                    <a:pt x="95" y="12"/>
                    <a:pt x="95" y="12"/>
                    <a:pt x="95" y="12"/>
                  </a:cubicBezTo>
                  <a:cubicBezTo>
                    <a:pt x="95" y="29"/>
                    <a:pt x="95" y="29"/>
                    <a:pt x="95" y="29"/>
                  </a:cubicBezTo>
                  <a:cubicBezTo>
                    <a:pt x="141" y="29"/>
                    <a:pt x="141" y="29"/>
                    <a:pt x="141" y="29"/>
                  </a:cubicBezTo>
                  <a:cubicBezTo>
                    <a:pt x="165" y="0"/>
                    <a:pt x="165" y="0"/>
                    <a:pt x="165" y="0"/>
                  </a:cubicBezTo>
                  <a:cubicBezTo>
                    <a:pt x="234" y="52"/>
                    <a:pt x="234" y="52"/>
                    <a:pt x="234" y="52"/>
                  </a:cubicBezTo>
                  <a:cubicBezTo>
                    <a:pt x="217" y="70"/>
                    <a:pt x="217" y="70"/>
                    <a:pt x="217" y="70"/>
                  </a:cubicBezTo>
                  <a:cubicBezTo>
                    <a:pt x="217" y="439"/>
                    <a:pt x="217" y="439"/>
                    <a:pt x="217" y="439"/>
                  </a:cubicBezTo>
                  <a:cubicBezTo>
                    <a:pt x="217" y="476"/>
                    <a:pt x="199" y="495"/>
                    <a:pt x="165" y="495"/>
                  </a:cubicBezTo>
                  <a:cubicBezTo>
                    <a:pt x="134" y="495"/>
                    <a:pt x="134" y="495"/>
                    <a:pt x="134" y="495"/>
                  </a:cubicBezTo>
                  <a:cubicBezTo>
                    <a:pt x="134" y="469"/>
                    <a:pt x="119" y="455"/>
                    <a:pt x="90" y="453"/>
                  </a:cubicBezTo>
                  <a:cubicBezTo>
                    <a:pt x="94" y="417"/>
                    <a:pt x="94" y="417"/>
                    <a:pt x="94" y="417"/>
                  </a:cubicBezTo>
                  <a:cubicBezTo>
                    <a:pt x="124" y="421"/>
                    <a:pt x="124" y="421"/>
                    <a:pt x="124" y="421"/>
                  </a:cubicBezTo>
                  <a:cubicBezTo>
                    <a:pt x="137" y="421"/>
                    <a:pt x="144" y="415"/>
                    <a:pt x="144" y="403"/>
                  </a:cubicBezTo>
                  <a:cubicBezTo>
                    <a:pt x="144" y="308"/>
                    <a:pt x="144" y="308"/>
                    <a:pt x="144" y="308"/>
                  </a:cubicBezTo>
                  <a:cubicBezTo>
                    <a:pt x="95" y="308"/>
                    <a:pt x="95" y="308"/>
                    <a:pt x="95" y="308"/>
                  </a:cubicBezTo>
                  <a:cubicBezTo>
                    <a:pt x="95" y="332"/>
                    <a:pt x="95" y="332"/>
                    <a:pt x="95" y="332"/>
                  </a:cubicBezTo>
                  <a:cubicBezTo>
                    <a:pt x="95" y="400"/>
                    <a:pt x="77" y="455"/>
                    <a:pt x="41" y="499"/>
                  </a:cubicBezTo>
                  <a:cubicBezTo>
                    <a:pt x="0" y="482"/>
                    <a:pt x="0" y="482"/>
                    <a:pt x="0" y="482"/>
                  </a:cubicBezTo>
                  <a:cubicBezTo>
                    <a:pt x="15" y="452"/>
                    <a:pt x="23" y="411"/>
                    <a:pt x="23" y="358"/>
                  </a:cubicBezTo>
                  <a:lnTo>
                    <a:pt x="23" y="5"/>
                  </a:lnTo>
                  <a:close/>
                  <a:moveTo>
                    <a:pt x="95" y="142"/>
                  </a:moveTo>
                  <a:cubicBezTo>
                    <a:pt x="144" y="142"/>
                    <a:pt x="144" y="142"/>
                    <a:pt x="144" y="142"/>
                  </a:cubicBezTo>
                  <a:cubicBezTo>
                    <a:pt x="144" y="70"/>
                    <a:pt x="144" y="70"/>
                    <a:pt x="144" y="70"/>
                  </a:cubicBezTo>
                  <a:cubicBezTo>
                    <a:pt x="95" y="70"/>
                    <a:pt x="95" y="70"/>
                    <a:pt x="95" y="70"/>
                  </a:cubicBezTo>
                  <a:lnTo>
                    <a:pt x="95" y="142"/>
                  </a:lnTo>
                  <a:close/>
                  <a:moveTo>
                    <a:pt x="95" y="268"/>
                  </a:moveTo>
                  <a:cubicBezTo>
                    <a:pt x="144" y="268"/>
                    <a:pt x="144" y="268"/>
                    <a:pt x="144" y="268"/>
                  </a:cubicBezTo>
                  <a:cubicBezTo>
                    <a:pt x="144" y="181"/>
                    <a:pt x="144" y="181"/>
                    <a:pt x="144" y="181"/>
                  </a:cubicBezTo>
                  <a:cubicBezTo>
                    <a:pt x="95" y="181"/>
                    <a:pt x="95" y="181"/>
                    <a:pt x="95" y="181"/>
                  </a:cubicBezTo>
                  <a:lnTo>
                    <a:pt x="95" y="268"/>
                  </a:lnTo>
                  <a:close/>
                  <a:moveTo>
                    <a:pt x="238" y="5"/>
                  </a:moveTo>
                  <a:cubicBezTo>
                    <a:pt x="315" y="14"/>
                    <a:pt x="315" y="14"/>
                    <a:pt x="315" y="14"/>
                  </a:cubicBezTo>
                  <a:cubicBezTo>
                    <a:pt x="315" y="29"/>
                    <a:pt x="315" y="29"/>
                    <a:pt x="315" y="29"/>
                  </a:cubicBezTo>
                  <a:cubicBezTo>
                    <a:pt x="394" y="29"/>
                    <a:pt x="394" y="29"/>
                    <a:pt x="394" y="29"/>
                  </a:cubicBezTo>
                  <a:cubicBezTo>
                    <a:pt x="424" y="5"/>
                    <a:pt x="424" y="5"/>
                    <a:pt x="424" y="5"/>
                  </a:cubicBezTo>
                  <a:cubicBezTo>
                    <a:pt x="494" y="54"/>
                    <a:pt x="494" y="54"/>
                    <a:pt x="494" y="54"/>
                  </a:cubicBezTo>
                  <a:cubicBezTo>
                    <a:pt x="469" y="70"/>
                    <a:pt x="469" y="70"/>
                    <a:pt x="469" y="70"/>
                  </a:cubicBezTo>
                  <a:cubicBezTo>
                    <a:pt x="467" y="92"/>
                    <a:pt x="464" y="112"/>
                    <a:pt x="459" y="130"/>
                  </a:cubicBezTo>
                  <a:cubicBezTo>
                    <a:pt x="455" y="165"/>
                    <a:pt x="436" y="185"/>
                    <a:pt x="404" y="188"/>
                  </a:cubicBezTo>
                  <a:cubicBezTo>
                    <a:pt x="377" y="189"/>
                    <a:pt x="377" y="189"/>
                    <a:pt x="377" y="189"/>
                  </a:cubicBezTo>
                  <a:cubicBezTo>
                    <a:pt x="377" y="168"/>
                    <a:pt x="361" y="154"/>
                    <a:pt x="327" y="149"/>
                  </a:cubicBezTo>
                  <a:cubicBezTo>
                    <a:pt x="331" y="121"/>
                    <a:pt x="331" y="121"/>
                    <a:pt x="331" y="121"/>
                  </a:cubicBezTo>
                  <a:cubicBezTo>
                    <a:pt x="379" y="127"/>
                    <a:pt x="379" y="127"/>
                    <a:pt x="379" y="127"/>
                  </a:cubicBezTo>
                  <a:cubicBezTo>
                    <a:pt x="385" y="127"/>
                    <a:pt x="389" y="123"/>
                    <a:pt x="390" y="116"/>
                  </a:cubicBezTo>
                  <a:cubicBezTo>
                    <a:pt x="394" y="102"/>
                    <a:pt x="397" y="86"/>
                    <a:pt x="399" y="68"/>
                  </a:cubicBezTo>
                  <a:cubicBezTo>
                    <a:pt x="315" y="68"/>
                    <a:pt x="315" y="68"/>
                    <a:pt x="315" y="68"/>
                  </a:cubicBezTo>
                  <a:cubicBezTo>
                    <a:pt x="315" y="210"/>
                    <a:pt x="315" y="210"/>
                    <a:pt x="315" y="210"/>
                  </a:cubicBezTo>
                  <a:cubicBezTo>
                    <a:pt x="405" y="210"/>
                    <a:pt x="405" y="210"/>
                    <a:pt x="405" y="210"/>
                  </a:cubicBezTo>
                  <a:cubicBezTo>
                    <a:pt x="431" y="183"/>
                    <a:pt x="431" y="183"/>
                    <a:pt x="431" y="183"/>
                  </a:cubicBezTo>
                  <a:cubicBezTo>
                    <a:pt x="500" y="230"/>
                    <a:pt x="500" y="230"/>
                    <a:pt x="500" y="230"/>
                  </a:cubicBezTo>
                  <a:cubicBezTo>
                    <a:pt x="478" y="250"/>
                    <a:pt x="478" y="250"/>
                    <a:pt x="478" y="250"/>
                  </a:cubicBezTo>
                  <a:cubicBezTo>
                    <a:pt x="474" y="296"/>
                    <a:pt x="461" y="340"/>
                    <a:pt x="438" y="380"/>
                  </a:cubicBezTo>
                  <a:cubicBezTo>
                    <a:pt x="456" y="395"/>
                    <a:pt x="476" y="408"/>
                    <a:pt x="499" y="420"/>
                  </a:cubicBezTo>
                  <a:cubicBezTo>
                    <a:pt x="456" y="497"/>
                    <a:pt x="456" y="497"/>
                    <a:pt x="456" y="497"/>
                  </a:cubicBezTo>
                  <a:cubicBezTo>
                    <a:pt x="434" y="484"/>
                    <a:pt x="413" y="466"/>
                    <a:pt x="394" y="444"/>
                  </a:cubicBezTo>
                  <a:cubicBezTo>
                    <a:pt x="379" y="461"/>
                    <a:pt x="362" y="479"/>
                    <a:pt x="343" y="495"/>
                  </a:cubicBezTo>
                  <a:cubicBezTo>
                    <a:pt x="315" y="475"/>
                    <a:pt x="315" y="475"/>
                    <a:pt x="315" y="475"/>
                  </a:cubicBezTo>
                  <a:cubicBezTo>
                    <a:pt x="315" y="486"/>
                    <a:pt x="315" y="486"/>
                    <a:pt x="315" y="486"/>
                  </a:cubicBezTo>
                  <a:cubicBezTo>
                    <a:pt x="238" y="496"/>
                    <a:pt x="238" y="496"/>
                    <a:pt x="238" y="496"/>
                  </a:cubicBezTo>
                  <a:lnTo>
                    <a:pt x="238" y="5"/>
                  </a:lnTo>
                  <a:close/>
                  <a:moveTo>
                    <a:pt x="315" y="467"/>
                  </a:moveTo>
                  <a:cubicBezTo>
                    <a:pt x="333" y="445"/>
                    <a:pt x="349" y="421"/>
                    <a:pt x="361" y="397"/>
                  </a:cubicBezTo>
                  <a:cubicBezTo>
                    <a:pt x="359" y="393"/>
                    <a:pt x="356" y="389"/>
                    <a:pt x="354" y="385"/>
                  </a:cubicBezTo>
                  <a:cubicBezTo>
                    <a:pt x="338" y="356"/>
                    <a:pt x="325" y="325"/>
                    <a:pt x="315" y="291"/>
                  </a:cubicBezTo>
                  <a:lnTo>
                    <a:pt x="315" y="467"/>
                  </a:lnTo>
                  <a:close/>
                  <a:moveTo>
                    <a:pt x="339" y="249"/>
                  </a:moveTo>
                  <a:cubicBezTo>
                    <a:pt x="353" y="279"/>
                    <a:pt x="370" y="305"/>
                    <a:pt x="389" y="328"/>
                  </a:cubicBezTo>
                  <a:cubicBezTo>
                    <a:pt x="396" y="303"/>
                    <a:pt x="401" y="276"/>
                    <a:pt x="402" y="249"/>
                  </a:cubicBezTo>
                  <a:lnTo>
                    <a:pt x="339" y="249"/>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67" name="Freeform 70"/>
            <p:cNvSpPr>
              <a:spLocks noEditPoints="1"/>
            </p:cNvSpPr>
            <p:nvPr/>
          </p:nvSpPr>
          <p:spPr bwMode="auto">
            <a:xfrm>
              <a:off x="-4806" y="3744"/>
              <a:ext cx="1009" cy="1015"/>
            </a:xfrm>
            <a:custGeom>
              <a:avLst/>
              <a:gdLst>
                <a:gd name="T0" fmla="*/ 139 w 504"/>
                <a:gd name="T1" fmla="*/ 0 h 507"/>
                <a:gd name="T2" fmla="*/ 231 w 504"/>
                <a:gd name="T3" fmla="*/ 20 h 507"/>
                <a:gd name="T4" fmla="*/ 204 w 504"/>
                <a:gd name="T5" fmla="*/ 56 h 507"/>
                <a:gd name="T6" fmla="*/ 362 w 504"/>
                <a:gd name="T7" fmla="*/ 56 h 507"/>
                <a:gd name="T8" fmla="*/ 400 w 504"/>
                <a:gd name="T9" fmla="*/ 24 h 507"/>
                <a:gd name="T10" fmla="*/ 477 w 504"/>
                <a:gd name="T11" fmla="*/ 80 h 507"/>
                <a:gd name="T12" fmla="*/ 437 w 504"/>
                <a:gd name="T13" fmla="*/ 107 h 507"/>
                <a:gd name="T14" fmla="*/ 327 w 504"/>
                <a:gd name="T15" fmla="*/ 178 h 507"/>
                <a:gd name="T16" fmla="*/ 338 w 504"/>
                <a:gd name="T17" fmla="*/ 182 h 507"/>
                <a:gd name="T18" fmla="*/ 504 w 504"/>
                <a:gd name="T19" fmla="*/ 202 h 507"/>
                <a:gd name="T20" fmla="*/ 475 w 504"/>
                <a:gd name="T21" fmla="*/ 280 h 507"/>
                <a:gd name="T22" fmla="*/ 403 w 504"/>
                <a:gd name="T23" fmla="*/ 272 h 507"/>
                <a:gd name="T24" fmla="*/ 480 w 504"/>
                <a:gd name="T25" fmla="*/ 329 h 507"/>
                <a:gd name="T26" fmla="*/ 451 w 504"/>
                <a:gd name="T27" fmla="*/ 352 h 507"/>
                <a:gd name="T28" fmla="*/ 424 w 504"/>
                <a:gd name="T29" fmla="*/ 477 h 507"/>
                <a:gd name="T30" fmla="*/ 340 w 504"/>
                <a:gd name="T31" fmla="*/ 507 h 507"/>
                <a:gd name="T32" fmla="*/ 303 w 504"/>
                <a:gd name="T33" fmla="*/ 507 h 507"/>
                <a:gd name="T34" fmla="*/ 232 w 504"/>
                <a:gd name="T35" fmla="*/ 446 h 507"/>
                <a:gd name="T36" fmla="*/ 238 w 504"/>
                <a:gd name="T37" fmla="*/ 411 h 507"/>
                <a:gd name="T38" fmla="*/ 329 w 504"/>
                <a:gd name="T39" fmla="*/ 421 h 507"/>
                <a:gd name="T40" fmla="*/ 358 w 504"/>
                <a:gd name="T41" fmla="*/ 388 h 507"/>
                <a:gd name="T42" fmla="*/ 362 w 504"/>
                <a:gd name="T43" fmla="*/ 341 h 507"/>
                <a:gd name="T44" fmla="*/ 242 w 504"/>
                <a:gd name="T45" fmla="*/ 341 h 507"/>
                <a:gd name="T46" fmla="*/ 28 w 504"/>
                <a:gd name="T47" fmla="*/ 507 h 507"/>
                <a:gd name="T48" fmla="*/ 8 w 504"/>
                <a:gd name="T49" fmla="*/ 468 h 507"/>
                <a:gd name="T50" fmla="*/ 144 w 504"/>
                <a:gd name="T51" fmla="*/ 341 h 507"/>
                <a:gd name="T52" fmla="*/ 30 w 504"/>
                <a:gd name="T53" fmla="*/ 341 h 507"/>
                <a:gd name="T54" fmla="*/ 20 w 504"/>
                <a:gd name="T55" fmla="*/ 302 h 507"/>
                <a:gd name="T56" fmla="*/ 149 w 504"/>
                <a:gd name="T57" fmla="*/ 302 h 507"/>
                <a:gd name="T58" fmla="*/ 149 w 504"/>
                <a:gd name="T59" fmla="*/ 247 h 507"/>
                <a:gd name="T60" fmla="*/ 20 w 504"/>
                <a:gd name="T61" fmla="*/ 278 h 507"/>
                <a:gd name="T62" fmla="*/ 0 w 504"/>
                <a:gd name="T63" fmla="*/ 242 h 507"/>
                <a:gd name="T64" fmla="*/ 173 w 504"/>
                <a:gd name="T65" fmla="*/ 184 h 507"/>
                <a:gd name="T66" fmla="*/ 118 w 504"/>
                <a:gd name="T67" fmla="*/ 135 h 507"/>
                <a:gd name="T68" fmla="*/ 44 w 504"/>
                <a:gd name="T69" fmla="*/ 173 h 507"/>
                <a:gd name="T70" fmla="*/ 22 w 504"/>
                <a:gd name="T71" fmla="*/ 138 h 507"/>
                <a:gd name="T72" fmla="*/ 139 w 504"/>
                <a:gd name="T73" fmla="*/ 0 h 507"/>
                <a:gd name="T74" fmla="*/ 248 w 504"/>
                <a:gd name="T75" fmla="*/ 150 h 507"/>
                <a:gd name="T76" fmla="*/ 334 w 504"/>
                <a:gd name="T77" fmla="*/ 97 h 507"/>
                <a:gd name="T78" fmla="*/ 166 w 504"/>
                <a:gd name="T79" fmla="*/ 97 h 507"/>
                <a:gd name="T80" fmla="*/ 159 w 504"/>
                <a:gd name="T81" fmla="*/ 103 h 507"/>
                <a:gd name="T82" fmla="*/ 248 w 504"/>
                <a:gd name="T83" fmla="*/ 150 h 507"/>
                <a:gd name="T84" fmla="*/ 167 w 504"/>
                <a:gd name="T85" fmla="*/ 242 h 507"/>
                <a:gd name="T86" fmla="*/ 248 w 504"/>
                <a:gd name="T87" fmla="*/ 252 h 507"/>
                <a:gd name="T88" fmla="*/ 248 w 504"/>
                <a:gd name="T89" fmla="*/ 292 h 507"/>
                <a:gd name="T90" fmla="*/ 248 w 504"/>
                <a:gd name="T91" fmla="*/ 302 h 507"/>
                <a:gd name="T92" fmla="*/ 356 w 504"/>
                <a:gd name="T93" fmla="*/ 302 h 507"/>
                <a:gd name="T94" fmla="*/ 392 w 504"/>
                <a:gd name="T95" fmla="*/ 269 h 507"/>
                <a:gd name="T96" fmla="*/ 233 w 504"/>
                <a:gd name="T97" fmla="*/ 220 h 507"/>
                <a:gd name="T98" fmla="*/ 167 w 504"/>
                <a:gd name="T99" fmla="*/ 24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07">
                  <a:moveTo>
                    <a:pt x="139" y="0"/>
                  </a:moveTo>
                  <a:cubicBezTo>
                    <a:pt x="231" y="20"/>
                    <a:pt x="231" y="20"/>
                    <a:pt x="231" y="20"/>
                  </a:cubicBezTo>
                  <a:cubicBezTo>
                    <a:pt x="222" y="33"/>
                    <a:pt x="213" y="45"/>
                    <a:pt x="204" y="56"/>
                  </a:cubicBezTo>
                  <a:cubicBezTo>
                    <a:pt x="362" y="56"/>
                    <a:pt x="362" y="56"/>
                    <a:pt x="362" y="56"/>
                  </a:cubicBezTo>
                  <a:cubicBezTo>
                    <a:pt x="400" y="24"/>
                    <a:pt x="400" y="24"/>
                    <a:pt x="400" y="24"/>
                  </a:cubicBezTo>
                  <a:cubicBezTo>
                    <a:pt x="477" y="80"/>
                    <a:pt x="477" y="80"/>
                    <a:pt x="477" y="80"/>
                  </a:cubicBezTo>
                  <a:cubicBezTo>
                    <a:pt x="437" y="107"/>
                    <a:pt x="437" y="107"/>
                    <a:pt x="437" y="107"/>
                  </a:cubicBezTo>
                  <a:cubicBezTo>
                    <a:pt x="404" y="134"/>
                    <a:pt x="368" y="157"/>
                    <a:pt x="327" y="178"/>
                  </a:cubicBezTo>
                  <a:cubicBezTo>
                    <a:pt x="331" y="179"/>
                    <a:pt x="335" y="181"/>
                    <a:pt x="338" y="182"/>
                  </a:cubicBezTo>
                  <a:cubicBezTo>
                    <a:pt x="377" y="193"/>
                    <a:pt x="432" y="200"/>
                    <a:pt x="504" y="202"/>
                  </a:cubicBezTo>
                  <a:cubicBezTo>
                    <a:pt x="475" y="280"/>
                    <a:pt x="475" y="280"/>
                    <a:pt x="475" y="280"/>
                  </a:cubicBezTo>
                  <a:cubicBezTo>
                    <a:pt x="450" y="278"/>
                    <a:pt x="426" y="275"/>
                    <a:pt x="403" y="272"/>
                  </a:cubicBezTo>
                  <a:cubicBezTo>
                    <a:pt x="480" y="329"/>
                    <a:pt x="480" y="329"/>
                    <a:pt x="480" y="329"/>
                  </a:cubicBezTo>
                  <a:cubicBezTo>
                    <a:pt x="451" y="352"/>
                    <a:pt x="451" y="352"/>
                    <a:pt x="451" y="352"/>
                  </a:cubicBezTo>
                  <a:cubicBezTo>
                    <a:pt x="451" y="421"/>
                    <a:pt x="442" y="463"/>
                    <a:pt x="424" y="477"/>
                  </a:cubicBezTo>
                  <a:cubicBezTo>
                    <a:pt x="413" y="497"/>
                    <a:pt x="385" y="507"/>
                    <a:pt x="340" y="507"/>
                  </a:cubicBezTo>
                  <a:cubicBezTo>
                    <a:pt x="303" y="507"/>
                    <a:pt x="303" y="507"/>
                    <a:pt x="303" y="507"/>
                  </a:cubicBezTo>
                  <a:cubicBezTo>
                    <a:pt x="303" y="466"/>
                    <a:pt x="279" y="446"/>
                    <a:pt x="232" y="446"/>
                  </a:cubicBezTo>
                  <a:cubicBezTo>
                    <a:pt x="238" y="411"/>
                    <a:pt x="238" y="411"/>
                    <a:pt x="238" y="411"/>
                  </a:cubicBezTo>
                  <a:cubicBezTo>
                    <a:pt x="260" y="418"/>
                    <a:pt x="290" y="421"/>
                    <a:pt x="329" y="421"/>
                  </a:cubicBezTo>
                  <a:cubicBezTo>
                    <a:pt x="348" y="421"/>
                    <a:pt x="358" y="410"/>
                    <a:pt x="358" y="388"/>
                  </a:cubicBezTo>
                  <a:cubicBezTo>
                    <a:pt x="362" y="341"/>
                    <a:pt x="362" y="341"/>
                    <a:pt x="362" y="341"/>
                  </a:cubicBezTo>
                  <a:cubicBezTo>
                    <a:pt x="242" y="341"/>
                    <a:pt x="242" y="341"/>
                    <a:pt x="242" y="341"/>
                  </a:cubicBezTo>
                  <a:cubicBezTo>
                    <a:pt x="222" y="420"/>
                    <a:pt x="151" y="475"/>
                    <a:pt x="28" y="507"/>
                  </a:cubicBezTo>
                  <a:cubicBezTo>
                    <a:pt x="8" y="468"/>
                    <a:pt x="8" y="468"/>
                    <a:pt x="8" y="468"/>
                  </a:cubicBezTo>
                  <a:cubicBezTo>
                    <a:pt x="85" y="437"/>
                    <a:pt x="130" y="394"/>
                    <a:pt x="144" y="341"/>
                  </a:cubicBezTo>
                  <a:cubicBezTo>
                    <a:pt x="30" y="341"/>
                    <a:pt x="30" y="341"/>
                    <a:pt x="30" y="341"/>
                  </a:cubicBezTo>
                  <a:cubicBezTo>
                    <a:pt x="20" y="302"/>
                    <a:pt x="20" y="302"/>
                    <a:pt x="20" y="302"/>
                  </a:cubicBezTo>
                  <a:cubicBezTo>
                    <a:pt x="149" y="302"/>
                    <a:pt x="149" y="302"/>
                    <a:pt x="149" y="302"/>
                  </a:cubicBezTo>
                  <a:cubicBezTo>
                    <a:pt x="149" y="247"/>
                    <a:pt x="149" y="247"/>
                    <a:pt x="149" y="247"/>
                  </a:cubicBezTo>
                  <a:cubicBezTo>
                    <a:pt x="108" y="259"/>
                    <a:pt x="65" y="269"/>
                    <a:pt x="20" y="278"/>
                  </a:cubicBezTo>
                  <a:cubicBezTo>
                    <a:pt x="0" y="242"/>
                    <a:pt x="0" y="242"/>
                    <a:pt x="0" y="242"/>
                  </a:cubicBezTo>
                  <a:cubicBezTo>
                    <a:pt x="66" y="224"/>
                    <a:pt x="124" y="204"/>
                    <a:pt x="173" y="184"/>
                  </a:cubicBezTo>
                  <a:cubicBezTo>
                    <a:pt x="153" y="169"/>
                    <a:pt x="135" y="153"/>
                    <a:pt x="118" y="135"/>
                  </a:cubicBezTo>
                  <a:cubicBezTo>
                    <a:pt x="94" y="152"/>
                    <a:pt x="70" y="164"/>
                    <a:pt x="44" y="173"/>
                  </a:cubicBezTo>
                  <a:cubicBezTo>
                    <a:pt x="22" y="138"/>
                    <a:pt x="22" y="138"/>
                    <a:pt x="22" y="138"/>
                  </a:cubicBezTo>
                  <a:cubicBezTo>
                    <a:pt x="78" y="98"/>
                    <a:pt x="117" y="52"/>
                    <a:pt x="139" y="0"/>
                  </a:cubicBezTo>
                  <a:close/>
                  <a:moveTo>
                    <a:pt x="248" y="150"/>
                  </a:moveTo>
                  <a:cubicBezTo>
                    <a:pt x="282" y="133"/>
                    <a:pt x="311" y="115"/>
                    <a:pt x="334" y="97"/>
                  </a:cubicBezTo>
                  <a:cubicBezTo>
                    <a:pt x="166" y="97"/>
                    <a:pt x="166" y="97"/>
                    <a:pt x="166" y="97"/>
                  </a:cubicBezTo>
                  <a:cubicBezTo>
                    <a:pt x="163" y="99"/>
                    <a:pt x="161" y="101"/>
                    <a:pt x="159" y="103"/>
                  </a:cubicBezTo>
                  <a:cubicBezTo>
                    <a:pt x="188" y="121"/>
                    <a:pt x="218" y="137"/>
                    <a:pt x="248" y="150"/>
                  </a:cubicBezTo>
                  <a:close/>
                  <a:moveTo>
                    <a:pt x="167" y="242"/>
                  </a:moveTo>
                  <a:cubicBezTo>
                    <a:pt x="248" y="252"/>
                    <a:pt x="248" y="252"/>
                    <a:pt x="248" y="252"/>
                  </a:cubicBezTo>
                  <a:cubicBezTo>
                    <a:pt x="248" y="292"/>
                    <a:pt x="248" y="292"/>
                    <a:pt x="248" y="292"/>
                  </a:cubicBezTo>
                  <a:cubicBezTo>
                    <a:pt x="248" y="296"/>
                    <a:pt x="248" y="299"/>
                    <a:pt x="248" y="302"/>
                  </a:cubicBezTo>
                  <a:cubicBezTo>
                    <a:pt x="356" y="302"/>
                    <a:pt x="356" y="302"/>
                    <a:pt x="356" y="302"/>
                  </a:cubicBezTo>
                  <a:cubicBezTo>
                    <a:pt x="392" y="269"/>
                    <a:pt x="392" y="269"/>
                    <a:pt x="392" y="269"/>
                  </a:cubicBezTo>
                  <a:cubicBezTo>
                    <a:pt x="331" y="259"/>
                    <a:pt x="278" y="243"/>
                    <a:pt x="233" y="220"/>
                  </a:cubicBezTo>
                  <a:cubicBezTo>
                    <a:pt x="211" y="228"/>
                    <a:pt x="190" y="235"/>
                    <a:pt x="167" y="242"/>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68" name="Freeform 71"/>
            <p:cNvSpPr>
              <a:spLocks noEditPoints="1"/>
            </p:cNvSpPr>
            <p:nvPr/>
          </p:nvSpPr>
          <p:spPr bwMode="auto">
            <a:xfrm>
              <a:off x="-3611" y="3752"/>
              <a:ext cx="1013" cy="1013"/>
            </a:xfrm>
            <a:custGeom>
              <a:avLst/>
              <a:gdLst>
                <a:gd name="T0" fmla="*/ 4 w 506"/>
                <a:gd name="T1" fmla="*/ 101 h 506"/>
                <a:gd name="T2" fmla="*/ 103 w 506"/>
                <a:gd name="T3" fmla="*/ 101 h 506"/>
                <a:gd name="T4" fmla="*/ 34 w 506"/>
                <a:gd name="T5" fmla="*/ 39 h 506"/>
                <a:gd name="T6" fmla="*/ 64 w 506"/>
                <a:gd name="T7" fmla="*/ 0 h 506"/>
                <a:gd name="T8" fmla="*/ 161 w 506"/>
                <a:gd name="T9" fmla="*/ 52 h 506"/>
                <a:gd name="T10" fmla="*/ 118 w 506"/>
                <a:gd name="T11" fmla="*/ 101 h 506"/>
                <a:gd name="T12" fmla="*/ 124 w 506"/>
                <a:gd name="T13" fmla="*/ 101 h 506"/>
                <a:gd name="T14" fmla="*/ 174 w 506"/>
                <a:gd name="T15" fmla="*/ 74 h 506"/>
                <a:gd name="T16" fmla="*/ 235 w 506"/>
                <a:gd name="T17" fmla="*/ 126 h 506"/>
                <a:gd name="T18" fmla="*/ 209 w 506"/>
                <a:gd name="T19" fmla="*/ 146 h 506"/>
                <a:gd name="T20" fmla="*/ 154 w 506"/>
                <a:gd name="T21" fmla="*/ 239 h 506"/>
                <a:gd name="T22" fmla="*/ 261 w 506"/>
                <a:gd name="T23" fmla="*/ 314 h 506"/>
                <a:gd name="T24" fmla="*/ 216 w 506"/>
                <a:gd name="T25" fmla="*/ 371 h 506"/>
                <a:gd name="T26" fmla="*/ 151 w 506"/>
                <a:gd name="T27" fmla="*/ 297 h 506"/>
                <a:gd name="T28" fmla="*/ 151 w 506"/>
                <a:gd name="T29" fmla="*/ 497 h 506"/>
                <a:gd name="T30" fmla="*/ 69 w 506"/>
                <a:gd name="T31" fmla="*/ 506 h 506"/>
                <a:gd name="T32" fmla="*/ 69 w 506"/>
                <a:gd name="T33" fmla="*/ 323 h 506"/>
                <a:gd name="T34" fmla="*/ 23 w 506"/>
                <a:gd name="T35" fmla="*/ 353 h 506"/>
                <a:gd name="T36" fmla="*/ 0 w 506"/>
                <a:gd name="T37" fmla="*/ 328 h 506"/>
                <a:gd name="T38" fmla="*/ 121 w 506"/>
                <a:gd name="T39" fmla="*/ 141 h 506"/>
                <a:gd name="T40" fmla="*/ 13 w 506"/>
                <a:gd name="T41" fmla="*/ 141 h 506"/>
                <a:gd name="T42" fmla="*/ 4 w 506"/>
                <a:gd name="T43" fmla="*/ 101 h 506"/>
                <a:gd name="T44" fmla="*/ 417 w 506"/>
                <a:gd name="T45" fmla="*/ 173 h 506"/>
                <a:gd name="T46" fmla="*/ 449 w 506"/>
                <a:gd name="T47" fmla="*/ 142 h 506"/>
                <a:gd name="T48" fmla="*/ 501 w 506"/>
                <a:gd name="T49" fmla="*/ 189 h 506"/>
                <a:gd name="T50" fmla="*/ 479 w 506"/>
                <a:gd name="T51" fmla="*/ 211 h 506"/>
                <a:gd name="T52" fmla="*/ 388 w 506"/>
                <a:gd name="T53" fmla="*/ 211 h 506"/>
                <a:gd name="T54" fmla="*/ 388 w 506"/>
                <a:gd name="T55" fmla="*/ 449 h 506"/>
                <a:gd name="T56" fmla="*/ 425 w 506"/>
                <a:gd name="T57" fmla="*/ 449 h 506"/>
                <a:gd name="T58" fmla="*/ 456 w 506"/>
                <a:gd name="T59" fmla="*/ 420 h 506"/>
                <a:gd name="T60" fmla="*/ 506 w 506"/>
                <a:gd name="T61" fmla="*/ 465 h 506"/>
                <a:gd name="T62" fmla="*/ 484 w 506"/>
                <a:gd name="T63" fmla="*/ 488 h 506"/>
                <a:gd name="T64" fmla="*/ 195 w 506"/>
                <a:gd name="T65" fmla="*/ 488 h 506"/>
                <a:gd name="T66" fmla="*/ 185 w 506"/>
                <a:gd name="T67" fmla="*/ 449 h 506"/>
                <a:gd name="T68" fmla="*/ 298 w 506"/>
                <a:gd name="T69" fmla="*/ 449 h 506"/>
                <a:gd name="T70" fmla="*/ 298 w 506"/>
                <a:gd name="T71" fmla="*/ 211 h 506"/>
                <a:gd name="T72" fmla="*/ 218 w 506"/>
                <a:gd name="T73" fmla="*/ 211 h 506"/>
                <a:gd name="T74" fmla="*/ 208 w 506"/>
                <a:gd name="T75" fmla="*/ 173 h 506"/>
                <a:gd name="T76" fmla="*/ 298 w 506"/>
                <a:gd name="T77" fmla="*/ 173 h 506"/>
                <a:gd name="T78" fmla="*/ 298 w 506"/>
                <a:gd name="T79" fmla="*/ 6 h 506"/>
                <a:gd name="T80" fmla="*/ 388 w 506"/>
                <a:gd name="T81" fmla="*/ 18 h 506"/>
                <a:gd name="T82" fmla="*/ 388 w 506"/>
                <a:gd name="T83" fmla="*/ 173 h 506"/>
                <a:gd name="T84" fmla="*/ 417 w 506"/>
                <a:gd name="T85" fmla="*/ 17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6" h="506">
                  <a:moveTo>
                    <a:pt x="4" y="101"/>
                  </a:moveTo>
                  <a:cubicBezTo>
                    <a:pt x="103" y="101"/>
                    <a:pt x="103" y="101"/>
                    <a:pt x="103" y="101"/>
                  </a:cubicBezTo>
                  <a:cubicBezTo>
                    <a:pt x="82" y="78"/>
                    <a:pt x="59" y="57"/>
                    <a:pt x="34" y="39"/>
                  </a:cubicBezTo>
                  <a:cubicBezTo>
                    <a:pt x="64" y="0"/>
                    <a:pt x="64" y="0"/>
                    <a:pt x="64" y="0"/>
                  </a:cubicBezTo>
                  <a:cubicBezTo>
                    <a:pt x="104" y="15"/>
                    <a:pt x="137" y="32"/>
                    <a:pt x="161" y="52"/>
                  </a:cubicBezTo>
                  <a:cubicBezTo>
                    <a:pt x="118" y="101"/>
                    <a:pt x="118" y="101"/>
                    <a:pt x="118" y="101"/>
                  </a:cubicBezTo>
                  <a:cubicBezTo>
                    <a:pt x="124" y="101"/>
                    <a:pt x="124" y="101"/>
                    <a:pt x="124" y="101"/>
                  </a:cubicBezTo>
                  <a:cubicBezTo>
                    <a:pt x="174" y="74"/>
                    <a:pt x="174" y="74"/>
                    <a:pt x="174" y="74"/>
                  </a:cubicBezTo>
                  <a:cubicBezTo>
                    <a:pt x="235" y="126"/>
                    <a:pt x="235" y="126"/>
                    <a:pt x="235" y="126"/>
                  </a:cubicBezTo>
                  <a:cubicBezTo>
                    <a:pt x="209" y="146"/>
                    <a:pt x="209" y="146"/>
                    <a:pt x="209" y="146"/>
                  </a:cubicBezTo>
                  <a:cubicBezTo>
                    <a:pt x="192" y="181"/>
                    <a:pt x="174" y="212"/>
                    <a:pt x="154" y="239"/>
                  </a:cubicBezTo>
                  <a:cubicBezTo>
                    <a:pt x="198" y="261"/>
                    <a:pt x="233" y="287"/>
                    <a:pt x="261" y="314"/>
                  </a:cubicBezTo>
                  <a:cubicBezTo>
                    <a:pt x="216" y="371"/>
                    <a:pt x="216" y="371"/>
                    <a:pt x="216" y="371"/>
                  </a:cubicBezTo>
                  <a:cubicBezTo>
                    <a:pt x="201" y="348"/>
                    <a:pt x="179" y="323"/>
                    <a:pt x="151" y="297"/>
                  </a:cubicBezTo>
                  <a:cubicBezTo>
                    <a:pt x="151" y="497"/>
                    <a:pt x="151" y="497"/>
                    <a:pt x="151" y="497"/>
                  </a:cubicBezTo>
                  <a:cubicBezTo>
                    <a:pt x="69" y="506"/>
                    <a:pt x="69" y="506"/>
                    <a:pt x="69" y="506"/>
                  </a:cubicBezTo>
                  <a:cubicBezTo>
                    <a:pt x="69" y="323"/>
                    <a:pt x="69" y="323"/>
                    <a:pt x="69" y="323"/>
                  </a:cubicBezTo>
                  <a:cubicBezTo>
                    <a:pt x="55" y="334"/>
                    <a:pt x="39" y="344"/>
                    <a:pt x="23" y="353"/>
                  </a:cubicBezTo>
                  <a:cubicBezTo>
                    <a:pt x="0" y="328"/>
                    <a:pt x="0" y="328"/>
                    <a:pt x="0" y="328"/>
                  </a:cubicBezTo>
                  <a:cubicBezTo>
                    <a:pt x="51" y="270"/>
                    <a:pt x="91" y="207"/>
                    <a:pt x="121" y="141"/>
                  </a:cubicBezTo>
                  <a:cubicBezTo>
                    <a:pt x="13" y="141"/>
                    <a:pt x="13" y="141"/>
                    <a:pt x="13" y="141"/>
                  </a:cubicBezTo>
                  <a:lnTo>
                    <a:pt x="4" y="101"/>
                  </a:lnTo>
                  <a:close/>
                  <a:moveTo>
                    <a:pt x="417" y="173"/>
                  </a:moveTo>
                  <a:cubicBezTo>
                    <a:pt x="449" y="142"/>
                    <a:pt x="449" y="142"/>
                    <a:pt x="449" y="142"/>
                  </a:cubicBezTo>
                  <a:cubicBezTo>
                    <a:pt x="501" y="189"/>
                    <a:pt x="501" y="189"/>
                    <a:pt x="501" y="189"/>
                  </a:cubicBezTo>
                  <a:cubicBezTo>
                    <a:pt x="479" y="211"/>
                    <a:pt x="479" y="211"/>
                    <a:pt x="479" y="211"/>
                  </a:cubicBezTo>
                  <a:cubicBezTo>
                    <a:pt x="388" y="211"/>
                    <a:pt x="388" y="211"/>
                    <a:pt x="388" y="211"/>
                  </a:cubicBezTo>
                  <a:cubicBezTo>
                    <a:pt x="388" y="449"/>
                    <a:pt x="388" y="449"/>
                    <a:pt x="388" y="449"/>
                  </a:cubicBezTo>
                  <a:cubicBezTo>
                    <a:pt x="425" y="449"/>
                    <a:pt x="425" y="449"/>
                    <a:pt x="425" y="449"/>
                  </a:cubicBezTo>
                  <a:cubicBezTo>
                    <a:pt x="456" y="420"/>
                    <a:pt x="456" y="420"/>
                    <a:pt x="456" y="420"/>
                  </a:cubicBezTo>
                  <a:cubicBezTo>
                    <a:pt x="506" y="465"/>
                    <a:pt x="506" y="465"/>
                    <a:pt x="506" y="465"/>
                  </a:cubicBezTo>
                  <a:cubicBezTo>
                    <a:pt x="484" y="488"/>
                    <a:pt x="484" y="488"/>
                    <a:pt x="484" y="488"/>
                  </a:cubicBezTo>
                  <a:cubicBezTo>
                    <a:pt x="195" y="488"/>
                    <a:pt x="195" y="488"/>
                    <a:pt x="195" y="488"/>
                  </a:cubicBezTo>
                  <a:cubicBezTo>
                    <a:pt x="185" y="449"/>
                    <a:pt x="185" y="449"/>
                    <a:pt x="185" y="449"/>
                  </a:cubicBezTo>
                  <a:cubicBezTo>
                    <a:pt x="298" y="449"/>
                    <a:pt x="298" y="449"/>
                    <a:pt x="298" y="449"/>
                  </a:cubicBezTo>
                  <a:cubicBezTo>
                    <a:pt x="298" y="211"/>
                    <a:pt x="298" y="211"/>
                    <a:pt x="298" y="211"/>
                  </a:cubicBezTo>
                  <a:cubicBezTo>
                    <a:pt x="218" y="211"/>
                    <a:pt x="218" y="211"/>
                    <a:pt x="218" y="211"/>
                  </a:cubicBezTo>
                  <a:cubicBezTo>
                    <a:pt x="208" y="173"/>
                    <a:pt x="208" y="173"/>
                    <a:pt x="208" y="173"/>
                  </a:cubicBezTo>
                  <a:cubicBezTo>
                    <a:pt x="298" y="173"/>
                    <a:pt x="298" y="173"/>
                    <a:pt x="298" y="173"/>
                  </a:cubicBezTo>
                  <a:cubicBezTo>
                    <a:pt x="298" y="6"/>
                    <a:pt x="298" y="6"/>
                    <a:pt x="298" y="6"/>
                  </a:cubicBezTo>
                  <a:cubicBezTo>
                    <a:pt x="388" y="18"/>
                    <a:pt x="388" y="18"/>
                    <a:pt x="388" y="18"/>
                  </a:cubicBezTo>
                  <a:cubicBezTo>
                    <a:pt x="388" y="173"/>
                    <a:pt x="388" y="173"/>
                    <a:pt x="388" y="173"/>
                  </a:cubicBezTo>
                  <a:lnTo>
                    <a:pt x="417" y="173"/>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69" name="Freeform 72"/>
            <p:cNvSpPr>
              <a:spLocks noEditPoints="1"/>
            </p:cNvSpPr>
            <p:nvPr/>
          </p:nvSpPr>
          <p:spPr bwMode="auto">
            <a:xfrm>
              <a:off x="-2418" y="3756"/>
              <a:ext cx="1037" cy="995"/>
            </a:xfrm>
            <a:custGeom>
              <a:avLst/>
              <a:gdLst>
                <a:gd name="T0" fmla="*/ 300 w 518"/>
                <a:gd name="T1" fmla="*/ 50 h 497"/>
                <a:gd name="T2" fmla="*/ 384 w 518"/>
                <a:gd name="T3" fmla="*/ 106 h 497"/>
                <a:gd name="T4" fmla="*/ 518 w 518"/>
                <a:gd name="T5" fmla="*/ 164 h 497"/>
                <a:gd name="T6" fmla="*/ 453 w 518"/>
                <a:gd name="T7" fmla="*/ 248 h 497"/>
                <a:gd name="T8" fmla="*/ 392 w 518"/>
                <a:gd name="T9" fmla="*/ 208 h 497"/>
                <a:gd name="T10" fmla="*/ 370 w 518"/>
                <a:gd name="T11" fmla="*/ 230 h 497"/>
                <a:gd name="T12" fmla="*/ 119 w 518"/>
                <a:gd name="T13" fmla="*/ 230 h 497"/>
                <a:gd name="T14" fmla="*/ 114 w 518"/>
                <a:gd name="T15" fmla="*/ 208 h 497"/>
                <a:gd name="T16" fmla="*/ 28 w 518"/>
                <a:gd name="T17" fmla="*/ 249 h 497"/>
                <a:gd name="T18" fmla="*/ 0 w 518"/>
                <a:gd name="T19" fmla="*/ 212 h 497"/>
                <a:gd name="T20" fmla="*/ 212 w 518"/>
                <a:gd name="T21" fmla="*/ 0 h 497"/>
                <a:gd name="T22" fmla="*/ 317 w 518"/>
                <a:gd name="T23" fmla="*/ 25 h 497"/>
                <a:gd name="T24" fmla="*/ 300 w 518"/>
                <a:gd name="T25" fmla="*/ 50 h 497"/>
                <a:gd name="T26" fmla="*/ 408 w 518"/>
                <a:gd name="T27" fmla="*/ 275 h 497"/>
                <a:gd name="T28" fmla="*/ 438 w 518"/>
                <a:gd name="T29" fmla="*/ 248 h 497"/>
                <a:gd name="T30" fmla="*/ 488 w 518"/>
                <a:gd name="T31" fmla="*/ 293 h 497"/>
                <a:gd name="T32" fmla="*/ 464 w 518"/>
                <a:gd name="T33" fmla="*/ 316 h 497"/>
                <a:gd name="T34" fmla="*/ 268 w 518"/>
                <a:gd name="T35" fmla="*/ 316 h 497"/>
                <a:gd name="T36" fmla="*/ 159 w 518"/>
                <a:gd name="T37" fmla="*/ 417 h 497"/>
                <a:gd name="T38" fmla="*/ 354 w 518"/>
                <a:gd name="T39" fmla="*/ 402 h 497"/>
                <a:gd name="T40" fmla="*/ 322 w 518"/>
                <a:gd name="T41" fmla="*/ 358 h 497"/>
                <a:gd name="T42" fmla="*/ 366 w 518"/>
                <a:gd name="T43" fmla="*/ 334 h 497"/>
                <a:gd name="T44" fmla="*/ 442 w 518"/>
                <a:gd name="T45" fmla="*/ 400 h 497"/>
                <a:gd name="T46" fmla="*/ 478 w 518"/>
                <a:gd name="T47" fmla="*/ 443 h 497"/>
                <a:gd name="T48" fmla="*/ 399 w 518"/>
                <a:gd name="T49" fmla="*/ 495 h 497"/>
                <a:gd name="T50" fmla="*/ 381 w 518"/>
                <a:gd name="T51" fmla="*/ 450 h 497"/>
                <a:gd name="T52" fmla="*/ 288 w 518"/>
                <a:gd name="T53" fmla="*/ 470 h 497"/>
                <a:gd name="T54" fmla="*/ 78 w 518"/>
                <a:gd name="T55" fmla="*/ 497 h 497"/>
                <a:gd name="T56" fmla="*/ 66 w 518"/>
                <a:gd name="T57" fmla="*/ 418 h 497"/>
                <a:gd name="T58" fmla="*/ 88 w 518"/>
                <a:gd name="T59" fmla="*/ 418 h 497"/>
                <a:gd name="T60" fmla="*/ 157 w 518"/>
                <a:gd name="T61" fmla="*/ 316 h 497"/>
                <a:gd name="T62" fmla="*/ 45 w 518"/>
                <a:gd name="T63" fmla="*/ 316 h 497"/>
                <a:gd name="T64" fmla="*/ 34 w 518"/>
                <a:gd name="T65" fmla="*/ 275 h 497"/>
                <a:gd name="T66" fmla="*/ 408 w 518"/>
                <a:gd name="T67" fmla="*/ 275 h 497"/>
                <a:gd name="T68" fmla="*/ 314 w 518"/>
                <a:gd name="T69" fmla="*/ 189 h 497"/>
                <a:gd name="T70" fmla="*/ 340 w 518"/>
                <a:gd name="T71" fmla="*/ 166 h 497"/>
                <a:gd name="T72" fmla="*/ 332 w 518"/>
                <a:gd name="T73" fmla="*/ 160 h 497"/>
                <a:gd name="T74" fmla="*/ 268 w 518"/>
                <a:gd name="T75" fmla="*/ 91 h 497"/>
                <a:gd name="T76" fmla="*/ 148 w 518"/>
                <a:gd name="T77" fmla="*/ 189 h 497"/>
                <a:gd name="T78" fmla="*/ 314 w 518"/>
                <a:gd name="T79" fmla="*/ 18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8" h="497">
                  <a:moveTo>
                    <a:pt x="300" y="50"/>
                  </a:moveTo>
                  <a:cubicBezTo>
                    <a:pt x="330" y="73"/>
                    <a:pt x="358" y="92"/>
                    <a:pt x="384" y="106"/>
                  </a:cubicBezTo>
                  <a:cubicBezTo>
                    <a:pt x="424" y="130"/>
                    <a:pt x="468" y="149"/>
                    <a:pt x="518" y="164"/>
                  </a:cubicBezTo>
                  <a:cubicBezTo>
                    <a:pt x="453" y="248"/>
                    <a:pt x="453" y="248"/>
                    <a:pt x="453" y="248"/>
                  </a:cubicBezTo>
                  <a:cubicBezTo>
                    <a:pt x="436" y="239"/>
                    <a:pt x="416" y="226"/>
                    <a:pt x="392" y="208"/>
                  </a:cubicBezTo>
                  <a:cubicBezTo>
                    <a:pt x="370" y="230"/>
                    <a:pt x="370" y="230"/>
                    <a:pt x="370" y="230"/>
                  </a:cubicBezTo>
                  <a:cubicBezTo>
                    <a:pt x="119" y="230"/>
                    <a:pt x="119" y="230"/>
                    <a:pt x="119" y="230"/>
                  </a:cubicBezTo>
                  <a:cubicBezTo>
                    <a:pt x="114" y="208"/>
                    <a:pt x="114" y="208"/>
                    <a:pt x="114" y="208"/>
                  </a:cubicBezTo>
                  <a:cubicBezTo>
                    <a:pt x="87" y="223"/>
                    <a:pt x="58" y="237"/>
                    <a:pt x="28" y="249"/>
                  </a:cubicBezTo>
                  <a:cubicBezTo>
                    <a:pt x="0" y="212"/>
                    <a:pt x="0" y="212"/>
                    <a:pt x="0" y="212"/>
                  </a:cubicBezTo>
                  <a:cubicBezTo>
                    <a:pt x="97" y="157"/>
                    <a:pt x="168" y="87"/>
                    <a:pt x="212" y="0"/>
                  </a:cubicBezTo>
                  <a:cubicBezTo>
                    <a:pt x="317" y="25"/>
                    <a:pt x="317" y="25"/>
                    <a:pt x="317" y="25"/>
                  </a:cubicBezTo>
                  <a:cubicBezTo>
                    <a:pt x="312" y="34"/>
                    <a:pt x="306" y="42"/>
                    <a:pt x="300" y="50"/>
                  </a:cubicBezTo>
                  <a:close/>
                  <a:moveTo>
                    <a:pt x="408" y="275"/>
                  </a:moveTo>
                  <a:cubicBezTo>
                    <a:pt x="438" y="248"/>
                    <a:pt x="438" y="248"/>
                    <a:pt x="438" y="248"/>
                  </a:cubicBezTo>
                  <a:cubicBezTo>
                    <a:pt x="488" y="293"/>
                    <a:pt x="488" y="293"/>
                    <a:pt x="488" y="293"/>
                  </a:cubicBezTo>
                  <a:cubicBezTo>
                    <a:pt x="464" y="316"/>
                    <a:pt x="464" y="316"/>
                    <a:pt x="464" y="316"/>
                  </a:cubicBezTo>
                  <a:cubicBezTo>
                    <a:pt x="268" y="316"/>
                    <a:pt x="268" y="316"/>
                    <a:pt x="268" y="316"/>
                  </a:cubicBezTo>
                  <a:cubicBezTo>
                    <a:pt x="238" y="353"/>
                    <a:pt x="202" y="387"/>
                    <a:pt x="159" y="417"/>
                  </a:cubicBezTo>
                  <a:cubicBezTo>
                    <a:pt x="244" y="415"/>
                    <a:pt x="309" y="410"/>
                    <a:pt x="354" y="402"/>
                  </a:cubicBezTo>
                  <a:cubicBezTo>
                    <a:pt x="344" y="387"/>
                    <a:pt x="334" y="372"/>
                    <a:pt x="322" y="358"/>
                  </a:cubicBezTo>
                  <a:cubicBezTo>
                    <a:pt x="366" y="334"/>
                    <a:pt x="366" y="334"/>
                    <a:pt x="366" y="334"/>
                  </a:cubicBezTo>
                  <a:cubicBezTo>
                    <a:pt x="394" y="355"/>
                    <a:pt x="419" y="377"/>
                    <a:pt x="442" y="400"/>
                  </a:cubicBezTo>
                  <a:cubicBezTo>
                    <a:pt x="461" y="420"/>
                    <a:pt x="473" y="435"/>
                    <a:pt x="478" y="443"/>
                  </a:cubicBezTo>
                  <a:cubicBezTo>
                    <a:pt x="399" y="495"/>
                    <a:pt x="399" y="495"/>
                    <a:pt x="399" y="495"/>
                  </a:cubicBezTo>
                  <a:cubicBezTo>
                    <a:pt x="394" y="479"/>
                    <a:pt x="388" y="464"/>
                    <a:pt x="381" y="450"/>
                  </a:cubicBezTo>
                  <a:cubicBezTo>
                    <a:pt x="356" y="456"/>
                    <a:pt x="325" y="463"/>
                    <a:pt x="288" y="470"/>
                  </a:cubicBezTo>
                  <a:cubicBezTo>
                    <a:pt x="231" y="480"/>
                    <a:pt x="161" y="489"/>
                    <a:pt x="78" y="497"/>
                  </a:cubicBezTo>
                  <a:cubicBezTo>
                    <a:pt x="66" y="418"/>
                    <a:pt x="66" y="418"/>
                    <a:pt x="66" y="418"/>
                  </a:cubicBezTo>
                  <a:cubicBezTo>
                    <a:pt x="88" y="418"/>
                    <a:pt x="88" y="418"/>
                    <a:pt x="88" y="418"/>
                  </a:cubicBezTo>
                  <a:cubicBezTo>
                    <a:pt x="119" y="385"/>
                    <a:pt x="142" y="351"/>
                    <a:pt x="157" y="316"/>
                  </a:cubicBezTo>
                  <a:cubicBezTo>
                    <a:pt x="45" y="316"/>
                    <a:pt x="45" y="316"/>
                    <a:pt x="45" y="316"/>
                  </a:cubicBezTo>
                  <a:cubicBezTo>
                    <a:pt x="34" y="275"/>
                    <a:pt x="34" y="275"/>
                    <a:pt x="34" y="275"/>
                  </a:cubicBezTo>
                  <a:lnTo>
                    <a:pt x="408" y="275"/>
                  </a:lnTo>
                  <a:close/>
                  <a:moveTo>
                    <a:pt x="314" y="189"/>
                  </a:moveTo>
                  <a:cubicBezTo>
                    <a:pt x="340" y="166"/>
                    <a:pt x="340" y="166"/>
                    <a:pt x="340" y="166"/>
                  </a:cubicBezTo>
                  <a:cubicBezTo>
                    <a:pt x="337" y="164"/>
                    <a:pt x="334" y="162"/>
                    <a:pt x="332" y="160"/>
                  </a:cubicBezTo>
                  <a:cubicBezTo>
                    <a:pt x="313" y="143"/>
                    <a:pt x="291" y="120"/>
                    <a:pt x="268" y="91"/>
                  </a:cubicBezTo>
                  <a:cubicBezTo>
                    <a:pt x="235" y="127"/>
                    <a:pt x="195" y="160"/>
                    <a:pt x="148" y="189"/>
                  </a:cubicBezTo>
                  <a:lnTo>
                    <a:pt x="314" y="189"/>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70" name="Freeform 73"/>
            <p:cNvSpPr>
              <a:spLocks noEditPoints="1"/>
            </p:cNvSpPr>
            <p:nvPr/>
          </p:nvSpPr>
          <p:spPr bwMode="auto">
            <a:xfrm>
              <a:off x="-401" y="3760"/>
              <a:ext cx="1001" cy="999"/>
            </a:xfrm>
            <a:custGeom>
              <a:avLst/>
              <a:gdLst>
                <a:gd name="T0" fmla="*/ 95 w 500"/>
                <a:gd name="T1" fmla="*/ 12 h 499"/>
                <a:gd name="T2" fmla="*/ 141 w 500"/>
                <a:gd name="T3" fmla="*/ 29 h 499"/>
                <a:gd name="T4" fmla="*/ 234 w 500"/>
                <a:gd name="T5" fmla="*/ 52 h 499"/>
                <a:gd name="T6" fmla="*/ 217 w 500"/>
                <a:gd name="T7" fmla="*/ 439 h 499"/>
                <a:gd name="T8" fmla="*/ 134 w 500"/>
                <a:gd name="T9" fmla="*/ 495 h 499"/>
                <a:gd name="T10" fmla="*/ 94 w 500"/>
                <a:gd name="T11" fmla="*/ 417 h 499"/>
                <a:gd name="T12" fmla="*/ 144 w 500"/>
                <a:gd name="T13" fmla="*/ 403 h 499"/>
                <a:gd name="T14" fmla="*/ 95 w 500"/>
                <a:gd name="T15" fmla="*/ 308 h 499"/>
                <a:gd name="T16" fmla="*/ 41 w 500"/>
                <a:gd name="T17" fmla="*/ 499 h 499"/>
                <a:gd name="T18" fmla="*/ 23 w 500"/>
                <a:gd name="T19" fmla="*/ 358 h 499"/>
                <a:gd name="T20" fmla="*/ 95 w 500"/>
                <a:gd name="T21" fmla="*/ 142 h 499"/>
                <a:gd name="T22" fmla="*/ 144 w 500"/>
                <a:gd name="T23" fmla="*/ 70 h 499"/>
                <a:gd name="T24" fmla="*/ 95 w 500"/>
                <a:gd name="T25" fmla="*/ 142 h 499"/>
                <a:gd name="T26" fmla="*/ 144 w 500"/>
                <a:gd name="T27" fmla="*/ 268 h 499"/>
                <a:gd name="T28" fmla="*/ 95 w 500"/>
                <a:gd name="T29" fmla="*/ 181 h 499"/>
                <a:gd name="T30" fmla="*/ 239 w 500"/>
                <a:gd name="T31" fmla="*/ 5 h 499"/>
                <a:gd name="T32" fmla="*/ 315 w 500"/>
                <a:gd name="T33" fmla="*/ 29 h 499"/>
                <a:gd name="T34" fmla="*/ 424 w 500"/>
                <a:gd name="T35" fmla="*/ 5 h 499"/>
                <a:gd name="T36" fmla="*/ 469 w 500"/>
                <a:gd name="T37" fmla="*/ 70 h 499"/>
                <a:gd name="T38" fmla="*/ 404 w 500"/>
                <a:gd name="T39" fmla="*/ 188 h 499"/>
                <a:gd name="T40" fmla="*/ 327 w 500"/>
                <a:gd name="T41" fmla="*/ 149 h 499"/>
                <a:gd name="T42" fmla="*/ 379 w 500"/>
                <a:gd name="T43" fmla="*/ 127 h 499"/>
                <a:gd name="T44" fmla="*/ 399 w 500"/>
                <a:gd name="T45" fmla="*/ 68 h 499"/>
                <a:gd name="T46" fmla="*/ 315 w 500"/>
                <a:gd name="T47" fmla="*/ 210 h 499"/>
                <a:gd name="T48" fmla="*/ 431 w 500"/>
                <a:gd name="T49" fmla="*/ 183 h 499"/>
                <a:gd name="T50" fmla="*/ 478 w 500"/>
                <a:gd name="T51" fmla="*/ 250 h 499"/>
                <a:gd name="T52" fmla="*/ 499 w 500"/>
                <a:gd name="T53" fmla="*/ 420 h 499"/>
                <a:gd name="T54" fmla="*/ 394 w 500"/>
                <a:gd name="T55" fmla="*/ 444 h 499"/>
                <a:gd name="T56" fmla="*/ 315 w 500"/>
                <a:gd name="T57" fmla="*/ 475 h 499"/>
                <a:gd name="T58" fmla="*/ 239 w 500"/>
                <a:gd name="T59" fmla="*/ 496 h 499"/>
                <a:gd name="T60" fmla="*/ 315 w 500"/>
                <a:gd name="T61" fmla="*/ 467 h 499"/>
                <a:gd name="T62" fmla="*/ 354 w 500"/>
                <a:gd name="T63" fmla="*/ 385 h 499"/>
                <a:gd name="T64" fmla="*/ 315 w 500"/>
                <a:gd name="T65" fmla="*/ 467 h 499"/>
                <a:gd name="T66" fmla="*/ 389 w 500"/>
                <a:gd name="T67" fmla="*/ 328 h 499"/>
                <a:gd name="T68" fmla="*/ 339 w 500"/>
                <a:gd name="T69"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0" h="499">
                  <a:moveTo>
                    <a:pt x="23" y="5"/>
                  </a:moveTo>
                  <a:cubicBezTo>
                    <a:pt x="95" y="12"/>
                    <a:pt x="95" y="12"/>
                    <a:pt x="95" y="12"/>
                  </a:cubicBezTo>
                  <a:cubicBezTo>
                    <a:pt x="95" y="29"/>
                    <a:pt x="95" y="29"/>
                    <a:pt x="95" y="29"/>
                  </a:cubicBezTo>
                  <a:cubicBezTo>
                    <a:pt x="141" y="29"/>
                    <a:pt x="141" y="29"/>
                    <a:pt x="141" y="29"/>
                  </a:cubicBezTo>
                  <a:cubicBezTo>
                    <a:pt x="165" y="0"/>
                    <a:pt x="165" y="0"/>
                    <a:pt x="165" y="0"/>
                  </a:cubicBezTo>
                  <a:cubicBezTo>
                    <a:pt x="234" y="52"/>
                    <a:pt x="234" y="52"/>
                    <a:pt x="234" y="52"/>
                  </a:cubicBezTo>
                  <a:cubicBezTo>
                    <a:pt x="217" y="70"/>
                    <a:pt x="217" y="70"/>
                    <a:pt x="217" y="70"/>
                  </a:cubicBezTo>
                  <a:cubicBezTo>
                    <a:pt x="217" y="439"/>
                    <a:pt x="217" y="439"/>
                    <a:pt x="217" y="439"/>
                  </a:cubicBezTo>
                  <a:cubicBezTo>
                    <a:pt x="217" y="476"/>
                    <a:pt x="199" y="495"/>
                    <a:pt x="165" y="495"/>
                  </a:cubicBezTo>
                  <a:cubicBezTo>
                    <a:pt x="134" y="495"/>
                    <a:pt x="134" y="495"/>
                    <a:pt x="134" y="495"/>
                  </a:cubicBezTo>
                  <a:cubicBezTo>
                    <a:pt x="134" y="469"/>
                    <a:pt x="119" y="455"/>
                    <a:pt x="90" y="453"/>
                  </a:cubicBezTo>
                  <a:cubicBezTo>
                    <a:pt x="94" y="417"/>
                    <a:pt x="94" y="417"/>
                    <a:pt x="94" y="417"/>
                  </a:cubicBezTo>
                  <a:cubicBezTo>
                    <a:pt x="125" y="421"/>
                    <a:pt x="125" y="421"/>
                    <a:pt x="125" y="421"/>
                  </a:cubicBezTo>
                  <a:cubicBezTo>
                    <a:pt x="137" y="421"/>
                    <a:pt x="144" y="415"/>
                    <a:pt x="144" y="403"/>
                  </a:cubicBezTo>
                  <a:cubicBezTo>
                    <a:pt x="144" y="308"/>
                    <a:pt x="144" y="308"/>
                    <a:pt x="144" y="308"/>
                  </a:cubicBezTo>
                  <a:cubicBezTo>
                    <a:pt x="95" y="308"/>
                    <a:pt x="95" y="308"/>
                    <a:pt x="95" y="308"/>
                  </a:cubicBezTo>
                  <a:cubicBezTo>
                    <a:pt x="95" y="332"/>
                    <a:pt x="95" y="332"/>
                    <a:pt x="95" y="332"/>
                  </a:cubicBezTo>
                  <a:cubicBezTo>
                    <a:pt x="95" y="400"/>
                    <a:pt x="77" y="455"/>
                    <a:pt x="41" y="499"/>
                  </a:cubicBezTo>
                  <a:cubicBezTo>
                    <a:pt x="0" y="482"/>
                    <a:pt x="0" y="482"/>
                    <a:pt x="0" y="482"/>
                  </a:cubicBezTo>
                  <a:cubicBezTo>
                    <a:pt x="16" y="452"/>
                    <a:pt x="23" y="411"/>
                    <a:pt x="23" y="358"/>
                  </a:cubicBezTo>
                  <a:lnTo>
                    <a:pt x="23" y="5"/>
                  </a:lnTo>
                  <a:close/>
                  <a:moveTo>
                    <a:pt x="95" y="142"/>
                  </a:moveTo>
                  <a:cubicBezTo>
                    <a:pt x="144" y="142"/>
                    <a:pt x="144" y="142"/>
                    <a:pt x="144" y="142"/>
                  </a:cubicBezTo>
                  <a:cubicBezTo>
                    <a:pt x="144" y="70"/>
                    <a:pt x="144" y="70"/>
                    <a:pt x="144" y="70"/>
                  </a:cubicBezTo>
                  <a:cubicBezTo>
                    <a:pt x="95" y="70"/>
                    <a:pt x="95" y="70"/>
                    <a:pt x="95" y="70"/>
                  </a:cubicBezTo>
                  <a:lnTo>
                    <a:pt x="95" y="142"/>
                  </a:lnTo>
                  <a:close/>
                  <a:moveTo>
                    <a:pt x="95" y="268"/>
                  </a:moveTo>
                  <a:cubicBezTo>
                    <a:pt x="144" y="268"/>
                    <a:pt x="144" y="268"/>
                    <a:pt x="144" y="268"/>
                  </a:cubicBezTo>
                  <a:cubicBezTo>
                    <a:pt x="144" y="181"/>
                    <a:pt x="144" y="181"/>
                    <a:pt x="144" y="181"/>
                  </a:cubicBezTo>
                  <a:cubicBezTo>
                    <a:pt x="95" y="181"/>
                    <a:pt x="95" y="181"/>
                    <a:pt x="95" y="181"/>
                  </a:cubicBezTo>
                  <a:lnTo>
                    <a:pt x="95" y="268"/>
                  </a:lnTo>
                  <a:close/>
                  <a:moveTo>
                    <a:pt x="239" y="5"/>
                  </a:moveTo>
                  <a:cubicBezTo>
                    <a:pt x="315" y="14"/>
                    <a:pt x="315" y="14"/>
                    <a:pt x="315" y="14"/>
                  </a:cubicBezTo>
                  <a:cubicBezTo>
                    <a:pt x="315" y="29"/>
                    <a:pt x="315" y="29"/>
                    <a:pt x="315" y="29"/>
                  </a:cubicBezTo>
                  <a:cubicBezTo>
                    <a:pt x="394" y="29"/>
                    <a:pt x="394" y="29"/>
                    <a:pt x="394" y="29"/>
                  </a:cubicBezTo>
                  <a:cubicBezTo>
                    <a:pt x="424" y="5"/>
                    <a:pt x="424" y="5"/>
                    <a:pt x="424" y="5"/>
                  </a:cubicBezTo>
                  <a:cubicBezTo>
                    <a:pt x="494" y="54"/>
                    <a:pt x="494" y="54"/>
                    <a:pt x="494" y="54"/>
                  </a:cubicBezTo>
                  <a:cubicBezTo>
                    <a:pt x="469" y="70"/>
                    <a:pt x="469" y="70"/>
                    <a:pt x="469" y="70"/>
                  </a:cubicBezTo>
                  <a:cubicBezTo>
                    <a:pt x="467" y="92"/>
                    <a:pt x="464" y="112"/>
                    <a:pt x="459" y="130"/>
                  </a:cubicBezTo>
                  <a:cubicBezTo>
                    <a:pt x="455" y="165"/>
                    <a:pt x="437" y="185"/>
                    <a:pt x="404" y="188"/>
                  </a:cubicBezTo>
                  <a:cubicBezTo>
                    <a:pt x="378" y="189"/>
                    <a:pt x="378" y="189"/>
                    <a:pt x="378" y="189"/>
                  </a:cubicBezTo>
                  <a:cubicBezTo>
                    <a:pt x="378" y="168"/>
                    <a:pt x="361" y="154"/>
                    <a:pt x="327" y="149"/>
                  </a:cubicBezTo>
                  <a:cubicBezTo>
                    <a:pt x="331" y="121"/>
                    <a:pt x="331" y="121"/>
                    <a:pt x="331" y="121"/>
                  </a:cubicBezTo>
                  <a:cubicBezTo>
                    <a:pt x="379" y="127"/>
                    <a:pt x="379" y="127"/>
                    <a:pt x="379" y="127"/>
                  </a:cubicBezTo>
                  <a:cubicBezTo>
                    <a:pt x="385" y="127"/>
                    <a:pt x="389" y="123"/>
                    <a:pt x="390" y="116"/>
                  </a:cubicBezTo>
                  <a:cubicBezTo>
                    <a:pt x="394" y="102"/>
                    <a:pt x="397" y="86"/>
                    <a:pt x="399" y="68"/>
                  </a:cubicBezTo>
                  <a:cubicBezTo>
                    <a:pt x="315" y="68"/>
                    <a:pt x="315" y="68"/>
                    <a:pt x="315" y="68"/>
                  </a:cubicBezTo>
                  <a:cubicBezTo>
                    <a:pt x="315" y="210"/>
                    <a:pt x="315" y="210"/>
                    <a:pt x="315" y="210"/>
                  </a:cubicBezTo>
                  <a:cubicBezTo>
                    <a:pt x="405" y="210"/>
                    <a:pt x="405" y="210"/>
                    <a:pt x="405" y="210"/>
                  </a:cubicBezTo>
                  <a:cubicBezTo>
                    <a:pt x="431" y="183"/>
                    <a:pt x="431" y="183"/>
                    <a:pt x="431" y="183"/>
                  </a:cubicBezTo>
                  <a:cubicBezTo>
                    <a:pt x="500" y="230"/>
                    <a:pt x="500" y="230"/>
                    <a:pt x="500" y="230"/>
                  </a:cubicBezTo>
                  <a:cubicBezTo>
                    <a:pt x="478" y="250"/>
                    <a:pt x="478" y="250"/>
                    <a:pt x="478" y="250"/>
                  </a:cubicBezTo>
                  <a:cubicBezTo>
                    <a:pt x="474" y="296"/>
                    <a:pt x="461" y="340"/>
                    <a:pt x="438" y="380"/>
                  </a:cubicBezTo>
                  <a:cubicBezTo>
                    <a:pt x="456" y="395"/>
                    <a:pt x="477" y="408"/>
                    <a:pt x="499" y="420"/>
                  </a:cubicBezTo>
                  <a:cubicBezTo>
                    <a:pt x="457" y="497"/>
                    <a:pt x="457" y="497"/>
                    <a:pt x="457" y="497"/>
                  </a:cubicBezTo>
                  <a:cubicBezTo>
                    <a:pt x="434" y="484"/>
                    <a:pt x="413" y="466"/>
                    <a:pt x="394" y="444"/>
                  </a:cubicBezTo>
                  <a:cubicBezTo>
                    <a:pt x="379" y="461"/>
                    <a:pt x="362" y="479"/>
                    <a:pt x="343" y="495"/>
                  </a:cubicBezTo>
                  <a:cubicBezTo>
                    <a:pt x="315" y="475"/>
                    <a:pt x="315" y="475"/>
                    <a:pt x="315" y="475"/>
                  </a:cubicBezTo>
                  <a:cubicBezTo>
                    <a:pt x="315" y="486"/>
                    <a:pt x="315" y="486"/>
                    <a:pt x="315" y="486"/>
                  </a:cubicBezTo>
                  <a:cubicBezTo>
                    <a:pt x="239" y="496"/>
                    <a:pt x="239" y="496"/>
                    <a:pt x="239" y="496"/>
                  </a:cubicBezTo>
                  <a:lnTo>
                    <a:pt x="239" y="5"/>
                  </a:lnTo>
                  <a:close/>
                  <a:moveTo>
                    <a:pt x="315" y="467"/>
                  </a:moveTo>
                  <a:cubicBezTo>
                    <a:pt x="334" y="445"/>
                    <a:pt x="349" y="421"/>
                    <a:pt x="361" y="397"/>
                  </a:cubicBezTo>
                  <a:cubicBezTo>
                    <a:pt x="359" y="393"/>
                    <a:pt x="356" y="389"/>
                    <a:pt x="354" y="385"/>
                  </a:cubicBezTo>
                  <a:cubicBezTo>
                    <a:pt x="338" y="356"/>
                    <a:pt x="325" y="325"/>
                    <a:pt x="315" y="291"/>
                  </a:cubicBezTo>
                  <a:lnTo>
                    <a:pt x="315" y="467"/>
                  </a:lnTo>
                  <a:close/>
                  <a:moveTo>
                    <a:pt x="339" y="249"/>
                  </a:moveTo>
                  <a:cubicBezTo>
                    <a:pt x="353" y="279"/>
                    <a:pt x="370" y="305"/>
                    <a:pt x="389" y="328"/>
                  </a:cubicBezTo>
                  <a:cubicBezTo>
                    <a:pt x="396" y="303"/>
                    <a:pt x="401" y="276"/>
                    <a:pt x="402" y="249"/>
                  </a:cubicBezTo>
                  <a:lnTo>
                    <a:pt x="339" y="249"/>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71" name="Freeform 74"/>
            <p:cNvSpPr>
              <a:spLocks noEditPoints="1"/>
            </p:cNvSpPr>
            <p:nvPr/>
          </p:nvSpPr>
          <p:spPr bwMode="auto">
            <a:xfrm>
              <a:off x="794" y="3744"/>
              <a:ext cx="1009" cy="1015"/>
            </a:xfrm>
            <a:custGeom>
              <a:avLst/>
              <a:gdLst>
                <a:gd name="T0" fmla="*/ 139 w 504"/>
                <a:gd name="T1" fmla="*/ 0 h 507"/>
                <a:gd name="T2" fmla="*/ 231 w 504"/>
                <a:gd name="T3" fmla="*/ 20 h 507"/>
                <a:gd name="T4" fmla="*/ 204 w 504"/>
                <a:gd name="T5" fmla="*/ 56 h 507"/>
                <a:gd name="T6" fmla="*/ 362 w 504"/>
                <a:gd name="T7" fmla="*/ 56 h 507"/>
                <a:gd name="T8" fmla="*/ 400 w 504"/>
                <a:gd name="T9" fmla="*/ 24 h 507"/>
                <a:gd name="T10" fmla="*/ 477 w 504"/>
                <a:gd name="T11" fmla="*/ 80 h 507"/>
                <a:gd name="T12" fmla="*/ 437 w 504"/>
                <a:gd name="T13" fmla="*/ 107 h 507"/>
                <a:gd name="T14" fmla="*/ 327 w 504"/>
                <a:gd name="T15" fmla="*/ 178 h 507"/>
                <a:gd name="T16" fmla="*/ 338 w 504"/>
                <a:gd name="T17" fmla="*/ 182 h 507"/>
                <a:gd name="T18" fmla="*/ 504 w 504"/>
                <a:gd name="T19" fmla="*/ 202 h 507"/>
                <a:gd name="T20" fmla="*/ 476 w 504"/>
                <a:gd name="T21" fmla="*/ 280 h 507"/>
                <a:gd name="T22" fmla="*/ 403 w 504"/>
                <a:gd name="T23" fmla="*/ 272 h 507"/>
                <a:gd name="T24" fmla="*/ 480 w 504"/>
                <a:gd name="T25" fmla="*/ 329 h 507"/>
                <a:gd name="T26" fmla="*/ 451 w 504"/>
                <a:gd name="T27" fmla="*/ 352 h 507"/>
                <a:gd name="T28" fmla="*/ 424 w 504"/>
                <a:gd name="T29" fmla="*/ 477 h 507"/>
                <a:gd name="T30" fmla="*/ 340 w 504"/>
                <a:gd name="T31" fmla="*/ 507 h 507"/>
                <a:gd name="T32" fmla="*/ 303 w 504"/>
                <a:gd name="T33" fmla="*/ 507 h 507"/>
                <a:gd name="T34" fmla="*/ 232 w 504"/>
                <a:gd name="T35" fmla="*/ 446 h 507"/>
                <a:gd name="T36" fmla="*/ 238 w 504"/>
                <a:gd name="T37" fmla="*/ 411 h 507"/>
                <a:gd name="T38" fmla="*/ 329 w 504"/>
                <a:gd name="T39" fmla="*/ 421 h 507"/>
                <a:gd name="T40" fmla="*/ 358 w 504"/>
                <a:gd name="T41" fmla="*/ 388 h 507"/>
                <a:gd name="T42" fmla="*/ 362 w 504"/>
                <a:gd name="T43" fmla="*/ 341 h 507"/>
                <a:gd name="T44" fmla="*/ 242 w 504"/>
                <a:gd name="T45" fmla="*/ 341 h 507"/>
                <a:gd name="T46" fmla="*/ 28 w 504"/>
                <a:gd name="T47" fmla="*/ 507 h 507"/>
                <a:gd name="T48" fmla="*/ 8 w 504"/>
                <a:gd name="T49" fmla="*/ 468 h 507"/>
                <a:gd name="T50" fmla="*/ 144 w 504"/>
                <a:gd name="T51" fmla="*/ 341 h 507"/>
                <a:gd name="T52" fmla="*/ 30 w 504"/>
                <a:gd name="T53" fmla="*/ 341 h 507"/>
                <a:gd name="T54" fmla="*/ 20 w 504"/>
                <a:gd name="T55" fmla="*/ 302 h 507"/>
                <a:gd name="T56" fmla="*/ 149 w 504"/>
                <a:gd name="T57" fmla="*/ 302 h 507"/>
                <a:gd name="T58" fmla="*/ 149 w 504"/>
                <a:gd name="T59" fmla="*/ 247 h 507"/>
                <a:gd name="T60" fmla="*/ 20 w 504"/>
                <a:gd name="T61" fmla="*/ 278 h 507"/>
                <a:gd name="T62" fmla="*/ 0 w 504"/>
                <a:gd name="T63" fmla="*/ 242 h 507"/>
                <a:gd name="T64" fmla="*/ 174 w 504"/>
                <a:gd name="T65" fmla="*/ 184 h 507"/>
                <a:gd name="T66" fmla="*/ 118 w 504"/>
                <a:gd name="T67" fmla="*/ 135 h 507"/>
                <a:gd name="T68" fmla="*/ 44 w 504"/>
                <a:gd name="T69" fmla="*/ 173 h 507"/>
                <a:gd name="T70" fmla="*/ 22 w 504"/>
                <a:gd name="T71" fmla="*/ 138 h 507"/>
                <a:gd name="T72" fmla="*/ 139 w 504"/>
                <a:gd name="T73" fmla="*/ 0 h 507"/>
                <a:gd name="T74" fmla="*/ 248 w 504"/>
                <a:gd name="T75" fmla="*/ 150 h 507"/>
                <a:gd name="T76" fmla="*/ 334 w 504"/>
                <a:gd name="T77" fmla="*/ 97 h 507"/>
                <a:gd name="T78" fmla="*/ 166 w 504"/>
                <a:gd name="T79" fmla="*/ 97 h 507"/>
                <a:gd name="T80" fmla="*/ 159 w 504"/>
                <a:gd name="T81" fmla="*/ 103 h 507"/>
                <a:gd name="T82" fmla="*/ 248 w 504"/>
                <a:gd name="T83" fmla="*/ 150 h 507"/>
                <a:gd name="T84" fmla="*/ 168 w 504"/>
                <a:gd name="T85" fmla="*/ 242 h 507"/>
                <a:gd name="T86" fmla="*/ 248 w 504"/>
                <a:gd name="T87" fmla="*/ 252 h 507"/>
                <a:gd name="T88" fmla="*/ 248 w 504"/>
                <a:gd name="T89" fmla="*/ 292 h 507"/>
                <a:gd name="T90" fmla="*/ 248 w 504"/>
                <a:gd name="T91" fmla="*/ 302 h 507"/>
                <a:gd name="T92" fmla="*/ 356 w 504"/>
                <a:gd name="T93" fmla="*/ 302 h 507"/>
                <a:gd name="T94" fmla="*/ 392 w 504"/>
                <a:gd name="T95" fmla="*/ 269 h 507"/>
                <a:gd name="T96" fmla="*/ 233 w 504"/>
                <a:gd name="T97" fmla="*/ 220 h 507"/>
                <a:gd name="T98" fmla="*/ 168 w 504"/>
                <a:gd name="T99" fmla="*/ 24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07">
                  <a:moveTo>
                    <a:pt x="139" y="0"/>
                  </a:moveTo>
                  <a:cubicBezTo>
                    <a:pt x="231" y="20"/>
                    <a:pt x="231" y="20"/>
                    <a:pt x="231" y="20"/>
                  </a:cubicBezTo>
                  <a:cubicBezTo>
                    <a:pt x="222" y="33"/>
                    <a:pt x="213" y="45"/>
                    <a:pt x="204" y="56"/>
                  </a:cubicBezTo>
                  <a:cubicBezTo>
                    <a:pt x="362" y="56"/>
                    <a:pt x="362" y="56"/>
                    <a:pt x="362" y="56"/>
                  </a:cubicBezTo>
                  <a:cubicBezTo>
                    <a:pt x="400" y="24"/>
                    <a:pt x="400" y="24"/>
                    <a:pt x="400" y="24"/>
                  </a:cubicBezTo>
                  <a:cubicBezTo>
                    <a:pt x="477" y="80"/>
                    <a:pt x="477" y="80"/>
                    <a:pt x="477" y="80"/>
                  </a:cubicBezTo>
                  <a:cubicBezTo>
                    <a:pt x="437" y="107"/>
                    <a:pt x="437" y="107"/>
                    <a:pt x="437" y="107"/>
                  </a:cubicBezTo>
                  <a:cubicBezTo>
                    <a:pt x="404" y="134"/>
                    <a:pt x="368" y="157"/>
                    <a:pt x="327" y="178"/>
                  </a:cubicBezTo>
                  <a:cubicBezTo>
                    <a:pt x="331" y="179"/>
                    <a:pt x="335" y="181"/>
                    <a:pt x="338" y="182"/>
                  </a:cubicBezTo>
                  <a:cubicBezTo>
                    <a:pt x="377" y="193"/>
                    <a:pt x="432" y="200"/>
                    <a:pt x="504" y="202"/>
                  </a:cubicBezTo>
                  <a:cubicBezTo>
                    <a:pt x="476" y="280"/>
                    <a:pt x="476" y="280"/>
                    <a:pt x="476" y="280"/>
                  </a:cubicBezTo>
                  <a:cubicBezTo>
                    <a:pt x="450" y="278"/>
                    <a:pt x="426" y="275"/>
                    <a:pt x="403" y="272"/>
                  </a:cubicBezTo>
                  <a:cubicBezTo>
                    <a:pt x="480" y="329"/>
                    <a:pt x="480" y="329"/>
                    <a:pt x="480" y="329"/>
                  </a:cubicBezTo>
                  <a:cubicBezTo>
                    <a:pt x="451" y="352"/>
                    <a:pt x="451" y="352"/>
                    <a:pt x="451" y="352"/>
                  </a:cubicBezTo>
                  <a:cubicBezTo>
                    <a:pt x="451" y="421"/>
                    <a:pt x="442" y="463"/>
                    <a:pt x="424" y="477"/>
                  </a:cubicBezTo>
                  <a:cubicBezTo>
                    <a:pt x="413" y="497"/>
                    <a:pt x="385" y="507"/>
                    <a:pt x="340" y="507"/>
                  </a:cubicBezTo>
                  <a:cubicBezTo>
                    <a:pt x="303" y="507"/>
                    <a:pt x="303" y="507"/>
                    <a:pt x="303" y="507"/>
                  </a:cubicBezTo>
                  <a:cubicBezTo>
                    <a:pt x="303" y="466"/>
                    <a:pt x="279" y="446"/>
                    <a:pt x="232" y="446"/>
                  </a:cubicBezTo>
                  <a:cubicBezTo>
                    <a:pt x="238" y="411"/>
                    <a:pt x="238" y="411"/>
                    <a:pt x="238" y="411"/>
                  </a:cubicBezTo>
                  <a:cubicBezTo>
                    <a:pt x="260" y="418"/>
                    <a:pt x="290" y="421"/>
                    <a:pt x="329" y="421"/>
                  </a:cubicBezTo>
                  <a:cubicBezTo>
                    <a:pt x="348" y="421"/>
                    <a:pt x="358" y="410"/>
                    <a:pt x="358" y="388"/>
                  </a:cubicBezTo>
                  <a:cubicBezTo>
                    <a:pt x="362" y="341"/>
                    <a:pt x="362" y="341"/>
                    <a:pt x="362" y="341"/>
                  </a:cubicBezTo>
                  <a:cubicBezTo>
                    <a:pt x="242" y="341"/>
                    <a:pt x="242" y="341"/>
                    <a:pt x="242" y="341"/>
                  </a:cubicBezTo>
                  <a:cubicBezTo>
                    <a:pt x="222" y="420"/>
                    <a:pt x="151" y="475"/>
                    <a:pt x="28" y="507"/>
                  </a:cubicBezTo>
                  <a:cubicBezTo>
                    <a:pt x="8" y="468"/>
                    <a:pt x="8" y="468"/>
                    <a:pt x="8" y="468"/>
                  </a:cubicBezTo>
                  <a:cubicBezTo>
                    <a:pt x="85" y="437"/>
                    <a:pt x="130" y="394"/>
                    <a:pt x="144" y="341"/>
                  </a:cubicBezTo>
                  <a:cubicBezTo>
                    <a:pt x="30" y="341"/>
                    <a:pt x="30" y="341"/>
                    <a:pt x="30" y="341"/>
                  </a:cubicBezTo>
                  <a:cubicBezTo>
                    <a:pt x="20" y="302"/>
                    <a:pt x="20" y="302"/>
                    <a:pt x="20" y="302"/>
                  </a:cubicBezTo>
                  <a:cubicBezTo>
                    <a:pt x="149" y="302"/>
                    <a:pt x="149" y="302"/>
                    <a:pt x="149" y="302"/>
                  </a:cubicBezTo>
                  <a:cubicBezTo>
                    <a:pt x="149" y="247"/>
                    <a:pt x="149" y="247"/>
                    <a:pt x="149" y="247"/>
                  </a:cubicBezTo>
                  <a:cubicBezTo>
                    <a:pt x="108" y="259"/>
                    <a:pt x="65" y="269"/>
                    <a:pt x="20" y="278"/>
                  </a:cubicBezTo>
                  <a:cubicBezTo>
                    <a:pt x="0" y="242"/>
                    <a:pt x="0" y="242"/>
                    <a:pt x="0" y="242"/>
                  </a:cubicBezTo>
                  <a:cubicBezTo>
                    <a:pt x="66" y="224"/>
                    <a:pt x="124" y="204"/>
                    <a:pt x="174" y="184"/>
                  </a:cubicBezTo>
                  <a:cubicBezTo>
                    <a:pt x="153" y="169"/>
                    <a:pt x="135" y="153"/>
                    <a:pt x="118" y="135"/>
                  </a:cubicBezTo>
                  <a:cubicBezTo>
                    <a:pt x="94" y="152"/>
                    <a:pt x="70" y="164"/>
                    <a:pt x="44" y="173"/>
                  </a:cubicBezTo>
                  <a:cubicBezTo>
                    <a:pt x="22" y="138"/>
                    <a:pt x="22" y="138"/>
                    <a:pt x="22" y="138"/>
                  </a:cubicBezTo>
                  <a:cubicBezTo>
                    <a:pt x="78" y="98"/>
                    <a:pt x="117" y="52"/>
                    <a:pt x="139" y="0"/>
                  </a:cubicBezTo>
                  <a:close/>
                  <a:moveTo>
                    <a:pt x="248" y="150"/>
                  </a:moveTo>
                  <a:cubicBezTo>
                    <a:pt x="282" y="133"/>
                    <a:pt x="311" y="115"/>
                    <a:pt x="334" y="97"/>
                  </a:cubicBezTo>
                  <a:cubicBezTo>
                    <a:pt x="166" y="97"/>
                    <a:pt x="166" y="97"/>
                    <a:pt x="166" y="97"/>
                  </a:cubicBezTo>
                  <a:cubicBezTo>
                    <a:pt x="164" y="99"/>
                    <a:pt x="161" y="101"/>
                    <a:pt x="159" y="103"/>
                  </a:cubicBezTo>
                  <a:cubicBezTo>
                    <a:pt x="188" y="121"/>
                    <a:pt x="218" y="137"/>
                    <a:pt x="248" y="150"/>
                  </a:cubicBezTo>
                  <a:close/>
                  <a:moveTo>
                    <a:pt x="168" y="242"/>
                  </a:moveTo>
                  <a:cubicBezTo>
                    <a:pt x="248" y="252"/>
                    <a:pt x="248" y="252"/>
                    <a:pt x="248" y="252"/>
                  </a:cubicBezTo>
                  <a:cubicBezTo>
                    <a:pt x="248" y="292"/>
                    <a:pt x="248" y="292"/>
                    <a:pt x="248" y="292"/>
                  </a:cubicBezTo>
                  <a:cubicBezTo>
                    <a:pt x="248" y="296"/>
                    <a:pt x="248" y="299"/>
                    <a:pt x="248" y="302"/>
                  </a:cubicBezTo>
                  <a:cubicBezTo>
                    <a:pt x="356" y="302"/>
                    <a:pt x="356" y="302"/>
                    <a:pt x="356" y="302"/>
                  </a:cubicBezTo>
                  <a:cubicBezTo>
                    <a:pt x="392" y="269"/>
                    <a:pt x="392" y="269"/>
                    <a:pt x="392" y="269"/>
                  </a:cubicBezTo>
                  <a:cubicBezTo>
                    <a:pt x="331" y="259"/>
                    <a:pt x="278" y="243"/>
                    <a:pt x="233" y="220"/>
                  </a:cubicBezTo>
                  <a:cubicBezTo>
                    <a:pt x="212" y="228"/>
                    <a:pt x="190" y="235"/>
                    <a:pt x="168" y="242"/>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72" name="Freeform 75"/>
            <p:cNvSpPr>
              <a:spLocks noEditPoints="1"/>
            </p:cNvSpPr>
            <p:nvPr/>
          </p:nvSpPr>
          <p:spPr bwMode="auto">
            <a:xfrm>
              <a:off x="1987" y="3750"/>
              <a:ext cx="1029" cy="1013"/>
            </a:xfrm>
            <a:custGeom>
              <a:avLst/>
              <a:gdLst>
                <a:gd name="T0" fmla="*/ 461 w 514"/>
                <a:gd name="T1" fmla="*/ 55 h 506"/>
                <a:gd name="T2" fmla="*/ 489 w 514"/>
                <a:gd name="T3" fmla="*/ 125 h 506"/>
                <a:gd name="T4" fmla="*/ 418 w 514"/>
                <a:gd name="T5" fmla="*/ 342 h 506"/>
                <a:gd name="T6" fmla="*/ 511 w 514"/>
                <a:gd name="T7" fmla="*/ 438 h 506"/>
                <a:gd name="T8" fmla="*/ 372 w 514"/>
                <a:gd name="T9" fmla="*/ 408 h 506"/>
                <a:gd name="T10" fmla="*/ 219 w 514"/>
                <a:gd name="T11" fmla="*/ 467 h 506"/>
                <a:gd name="T12" fmla="*/ 303 w 514"/>
                <a:gd name="T13" fmla="*/ 236 h 506"/>
                <a:gd name="T14" fmla="*/ 247 w 514"/>
                <a:gd name="T15" fmla="*/ 233 h 506"/>
                <a:gd name="T16" fmla="*/ 192 w 514"/>
                <a:gd name="T17" fmla="*/ 197 h 506"/>
                <a:gd name="T18" fmla="*/ 170 w 514"/>
                <a:gd name="T19" fmla="*/ 232 h 506"/>
                <a:gd name="T20" fmla="*/ 269 w 514"/>
                <a:gd name="T21" fmla="*/ 258 h 506"/>
                <a:gd name="T22" fmla="*/ 185 w 514"/>
                <a:gd name="T23" fmla="*/ 320 h 506"/>
                <a:gd name="T24" fmla="*/ 270 w 514"/>
                <a:gd name="T25" fmla="*/ 314 h 506"/>
                <a:gd name="T26" fmla="*/ 185 w 514"/>
                <a:gd name="T27" fmla="*/ 381 h 506"/>
                <a:gd name="T28" fmla="*/ 133 w 514"/>
                <a:gd name="T29" fmla="*/ 505 h 506"/>
                <a:gd name="T30" fmla="*/ 44 w 514"/>
                <a:gd name="T31" fmla="*/ 462 h 506"/>
                <a:gd name="T32" fmla="*/ 91 w 514"/>
                <a:gd name="T33" fmla="*/ 435 h 506"/>
                <a:gd name="T34" fmla="*/ 107 w 514"/>
                <a:gd name="T35" fmla="*/ 399 h 506"/>
                <a:gd name="T36" fmla="*/ 1 w 514"/>
                <a:gd name="T37" fmla="*/ 347 h 506"/>
                <a:gd name="T38" fmla="*/ 107 w 514"/>
                <a:gd name="T39" fmla="*/ 303 h 506"/>
                <a:gd name="T40" fmla="*/ 167 w 514"/>
                <a:gd name="T41" fmla="*/ 267 h 506"/>
                <a:gd name="T42" fmla="*/ 23 w 514"/>
                <a:gd name="T43" fmla="*/ 330 h 506"/>
                <a:gd name="T44" fmla="*/ 44 w 514"/>
                <a:gd name="T45" fmla="*/ 267 h 506"/>
                <a:gd name="T46" fmla="*/ 19 w 514"/>
                <a:gd name="T47" fmla="*/ 232 h 506"/>
                <a:gd name="T48" fmla="*/ 118 w 514"/>
                <a:gd name="T49" fmla="*/ 197 h 506"/>
                <a:gd name="T50" fmla="*/ 4 w 514"/>
                <a:gd name="T51" fmla="*/ 160 h 506"/>
                <a:gd name="T52" fmla="*/ 73 w 514"/>
                <a:gd name="T53" fmla="*/ 101 h 506"/>
                <a:gd name="T54" fmla="*/ 12 w 514"/>
                <a:gd name="T55" fmla="*/ 65 h 506"/>
                <a:gd name="T56" fmla="*/ 73 w 514"/>
                <a:gd name="T57" fmla="*/ 0 h 506"/>
                <a:gd name="T58" fmla="*/ 145 w 514"/>
                <a:gd name="T59" fmla="*/ 65 h 506"/>
                <a:gd name="T60" fmla="*/ 182 w 514"/>
                <a:gd name="T61" fmla="*/ 44 h 506"/>
                <a:gd name="T62" fmla="*/ 225 w 514"/>
                <a:gd name="T63" fmla="*/ 26 h 506"/>
                <a:gd name="T64" fmla="*/ 224 w 514"/>
                <a:gd name="T65" fmla="*/ 160 h 506"/>
                <a:gd name="T66" fmla="*/ 257 w 514"/>
                <a:gd name="T67" fmla="*/ 134 h 506"/>
                <a:gd name="T68" fmla="*/ 315 w 514"/>
                <a:gd name="T69" fmla="*/ 7 h 506"/>
                <a:gd name="T70" fmla="*/ 381 w 514"/>
                <a:gd name="T71" fmla="*/ 84 h 506"/>
                <a:gd name="T72" fmla="*/ 148 w 514"/>
                <a:gd name="T73" fmla="*/ 160 h 506"/>
                <a:gd name="T74" fmla="*/ 145 w 514"/>
                <a:gd name="T75" fmla="*/ 101 h 506"/>
                <a:gd name="T76" fmla="*/ 148 w 514"/>
                <a:gd name="T77" fmla="*/ 160 h 506"/>
                <a:gd name="T78" fmla="*/ 371 w 514"/>
                <a:gd name="T79" fmla="*/ 264 h 506"/>
                <a:gd name="T80" fmla="*/ 366 w 514"/>
                <a:gd name="T81" fmla="*/ 12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4" h="506">
                  <a:moveTo>
                    <a:pt x="431" y="84"/>
                  </a:moveTo>
                  <a:cubicBezTo>
                    <a:pt x="461" y="55"/>
                    <a:pt x="461" y="55"/>
                    <a:pt x="461" y="55"/>
                  </a:cubicBezTo>
                  <a:cubicBezTo>
                    <a:pt x="514" y="101"/>
                    <a:pt x="514" y="101"/>
                    <a:pt x="514" y="101"/>
                  </a:cubicBezTo>
                  <a:cubicBezTo>
                    <a:pt x="489" y="125"/>
                    <a:pt x="489" y="125"/>
                    <a:pt x="489" y="125"/>
                  </a:cubicBezTo>
                  <a:cubicBezTo>
                    <a:pt x="469" y="125"/>
                    <a:pt x="469" y="125"/>
                    <a:pt x="469" y="125"/>
                  </a:cubicBezTo>
                  <a:cubicBezTo>
                    <a:pt x="467" y="210"/>
                    <a:pt x="450" y="283"/>
                    <a:pt x="418" y="342"/>
                  </a:cubicBezTo>
                  <a:cubicBezTo>
                    <a:pt x="418" y="343"/>
                    <a:pt x="419" y="344"/>
                    <a:pt x="419" y="344"/>
                  </a:cubicBezTo>
                  <a:cubicBezTo>
                    <a:pt x="451" y="384"/>
                    <a:pt x="481" y="415"/>
                    <a:pt x="511" y="438"/>
                  </a:cubicBezTo>
                  <a:cubicBezTo>
                    <a:pt x="452" y="506"/>
                    <a:pt x="452" y="506"/>
                    <a:pt x="452" y="506"/>
                  </a:cubicBezTo>
                  <a:cubicBezTo>
                    <a:pt x="422" y="477"/>
                    <a:pt x="395" y="445"/>
                    <a:pt x="372" y="408"/>
                  </a:cubicBezTo>
                  <a:cubicBezTo>
                    <a:pt x="337" y="448"/>
                    <a:pt x="294" y="480"/>
                    <a:pt x="241" y="504"/>
                  </a:cubicBezTo>
                  <a:cubicBezTo>
                    <a:pt x="219" y="467"/>
                    <a:pt x="219" y="467"/>
                    <a:pt x="219" y="467"/>
                  </a:cubicBezTo>
                  <a:cubicBezTo>
                    <a:pt x="268" y="431"/>
                    <a:pt x="307" y="389"/>
                    <a:pt x="336" y="341"/>
                  </a:cubicBezTo>
                  <a:cubicBezTo>
                    <a:pt x="321" y="308"/>
                    <a:pt x="310" y="274"/>
                    <a:pt x="303" y="236"/>
                  </a:cubicBezTo>
                  <a:cubicBezTo>
                    <a:pt x="296" y="245"/>
                    <a:pt x="289" y="253"/>
                    <a:pt x="283" y="261"/>
                  </a:cubicBezTo>
                  <a:cubicBezTo>
                    <a:pt x="247" y="233"/>
                    <a:pt x="247" y="233"/>
                    <a:pt x="247" y="233"/>
                  </a:cubicBezTo>
                  <a:cubicBezTo>
                    <a:pt x="254" y="221"/>
                    <a:pt x="260" y="209"/>
                    <a:pt x="265" y="197"/>
                  </a:cubicBezTo>
                  <a:cubicBezTo>
                    <a:pt x="192" y="197"/>
                    <a:pt x="192" y="197"/>
                    <a:pt x="192" y="197"/>
                  </a:cubicBezTo>
                  <a:cubicBezTo>
                    <a:pt x="181" y="209"/>
                    <a:pt x="170" y="221"/>
                    <a:pt x="158" y="232"/>
                  </a:cubicBezTo>
                  <a:cubicBezTo>
                    <a:pt x="170" y="232"/>
                    <a:pt x="170" y="232"/>
                    <a:pt x="170" y="232"/>
                  </a:cubicBezTo>
                  <a:cubicBezTo>
                    <a:pt x="203" y="212"/>
                    <a:pt x="203" y="212"/>
                    <a:pt x="203" y="212"/>
                  </a:cubicBezTo>
                  <a:cubicBezTo>
                    <a:pt x="269" y="258"/>
                    <a:pt x="269" y="258"/>
                    <a:pt x="269" y="258"/>
                  </a:cubicBezTo>
                  <a:cubicBezTo>
                    <a:pt x="234" y="275"/>
                    <a:pt x="234" y="275"/>
                    <a:pt x="234" y="275"/>
                  </a:cubicBezTo>
                  <a:cubicBezTo>
                    <a:pt x="185" y="320"/>
                    <a:pt x="185" y="320"/>
                    <a:pt x="185" y="320"/>
                  </a:cubicBezTo>
                  <a:cubicBezTo>
                    <a:pt x="185" y="331"/>
                    <a:pt x="185" y="331"/>
                    <a:pt x="185" y="331"/>
                  </a:cubicBezTo>
                  <a:cubicBezTo>
                    <a:pt x="213" y="326"/>
                    <a:pt x="242" y="321"/>
                    <a:pt x="270" y="314"/>
                  </a:cubicBezTo>
                  <a:cubicBezTo>
                    <a:pt x="280" y="354"/>
                    <a:pt x="280" y="354"/>
                    <a:pt x="280" y="354"/>
                  </a:cubicBezTo>
                  <a:cubicBezTo>
                    <a:pt x="249" y="364"/>
                    <a:pt x="217" y="373"/>
                    <a:pt x="185" y="381"/>
                  </a:cubicBezTo>
                  <a:cubicBezTo>
                    <a:pt x="185" y="456"/>
                    <a:pt x="185" y="456"/>
                    <a:pt x="185" y="456"/>
                  </a:cubicBezTo>
                  <a:cubicBezTo>
                    <a:pt x="185" y="488"/>
                    <a:pt x="168" y="505"/>
                    <a:pt x="133" y="505"/>
                  </a:cubicBezTo>
                  <a:cubicBezTo>
                    <a:pt x="95" y="505"/>
                    <a:pt x="95" y="505"/>
                    <a:pt x="95" y="505"/>
                  </a:cubicBezTo>
                  <a:cubicBezTo>
                    <a:pt x="95" y="476"/>
                    <a:pt x="78" y="462"/>
                    <a:pt x="44" y="462"/>
                  </a:cubicBezTo>
                  <a:cubicBezTo>
                    <a:pt x="46" y="435"/>
                    <a:pt x="46" y="435"/>
                    <a:pt x="46" y="435"/>
                  </a:cubicBezTo>
                  <a:cubicBezTo>
                    <a:pt x="61" y="435"/>
                    <a:pt x="77" y="435"/>
                    <a:pt x="91" y="435"/>
                  </a:cubicBezTo>
                  <a:cubicBezTo>
                    <a:pt x="102" y="435"/>
                    <a:pt x="107" y="431"/>
                    <a:pt x="107" y="422"/>
                  </a:cubicBezTo>
                  <a:cubicBezTo>
                    <a:pt x="107" y="399"/>
                    <a:pt x="107" y="399"/>
                    <a:pt x="107" y="399"/>
                  </a:cubicBezTo>
                  <a:cubicBezTo>
                    <a:pt x="76" y="405"/>
                    <a:pt x="44" y="410"/>
                    <a:pt x="13" y="414"/>
                  </a:cubicBezTo>
                  <a:cubicBezTo>
                    <a:pt x="1" y="347"/>
                    <a:pt x="1" y="347"/>
                    <a:pt x="1" y="347"/>
                  </a:cubicBezTo>
                  <a:cubicBezTo>
                    <a:pt x="36" y="347"/>
                    <a:pt x="71" y="345"/>
                    <a:pt x="107" y="341"/>
                  </a:cubicBezTo>
                  <a:cubicBezTo>
                    <a:pt x="107" y="303"/>
                    <a:pt x="107" y="303"/>
                    <a:pt x="107" y="303"/>
                  </a:cubicBezTo>
                  <a:cubicBezTo>
                    <a:pt x="142" y="307"/>
                    <a:pt x="142" y="307"/>
                    <a:pt x="142" y="307"/>
                  </a:cubicBezTo>
                  <a:cubicBezTo>
                    <a:pt x="167" y="267"/>
                    <a:pt x="167" y="267"/>
                    <a:pt x="167" y="267"/>
                  </a:cubicBezTo>
                  <a:cubicBezTo>
                    <a:pt x="117" y="267"/>
                    <a:pt x="117" y="267"/>
                    <a:pt x="117" y="267"/>
                  </a:cubicBezTo>
                  <a:cubicBezTo>
                    <a:pt x="88" y="290"/>
                    <a:pt x="56" y="311"/>
                    <a:pt x="23" y="330"/>
                  </a:cubicBezTo>
                  <a:cubicBezTo>
                    <a:pt x="0" y="300"/>
                    <a:pt x="0" y="300"/>
                    <a:pt x="0" y="300"/>
                  </a:cubicBezTo>
                  <a:cubicBezTo>
                    <a:pt x="16" y="289"/>
                    <a:pt x="30" y="278"/>
                    <a:pt x="44" y="267"/>
                  </a:cubicBezTo>
                  <a:cubicBezTo>
                    <a:pt x="27" y="267"/>
                    <a:pt x="27" y="267"/>
                    <a:pt x="27" y="267"/>
                  </a:cubicBezTo>
                  <a:cubicBezTo>
                    <a:pt x="19" y="232"/>
                    <a:pt x="19" y="232"/>
                    <a:pt x="19" y="232"/>
                  </a:cubicBezTo>
                  <a:cubicBezTo>
                    <a:pt x="83" y="232"/>
                    <a:pt x="83" y="232"/>
                    <a:pt x="83" y="232"/>
                  </a:cubicBezTo>
                  <a:cubicBezTo>
                    <a:pt x="96" y="220"/>
                    <a:pt x="107" y="209"/>
                    <a:pt x="118" y="197"/>
                  </a:cubicBezTo>
                  <a:cubicBezTo>
                    <a:pt x="14" y="197"/>
                    <a:pt x="14" y="197"/>
                    <a:pt x="14" y="197"/>
                  </a:cubicBezTo>
                  <a:cubicBezTo>
                    <a:pt x="4" y="160"/>
                    <a:pt x="4" y="160"/>
                    <a:pt x="4" y="160"/>
                  </a:cubicBezTo>
                  <a:cubicBezTo>
                    <a:pt x="73" y="160"/>
                    <a:pt x="73" y="160"/>
                    <a:pt x="73" y="160"/>
                  </a:cubicBezTo>
                  <a:cubicBezTo>
                    <a:pt x="73" y="101"/>
                    <a:pt x="73" y="101"/>
                    <a:pt x="73" y="101"/>
                  </a:cubicBezTo>
                  <a:cubicBezTo>
                    <a:pt x="21" y="101"/>
                    <a:pt x="21" y="101"/>
                    <a:pt x="21" y="101"/>
                  </a:cubicBezTo>
                  <a:cubicBezTo>
                    <a:pt x="12" y="65"/>
                    <a:pt x="12" y="65"/>
                    <a:pt x="12" y="65"/>
                  </a:cubicBezTo>
                  <a:cubicBezTo>
                    <a:pt x="73" y="65"/>
                    <a:pt x="73" y="65"/>
                    <a:pt x="73" y="65"/>
                  </a:cubicBezTo>
                  <a:cubicBezTo>
                    <a:pt x="73" y="0"/>
                    <a:pt x="73" y="0"/>
                    <a:pt x="73" y="0"/>
                  </a:cubicBezTo>
                  <a:cubicBezTo>
                    <a:pt x="145" y="10"/>
                    <a:pt x="145" y="10"/>
                    <a:pt x="145" y="10"/>
                  </a:cubicBezTo>
                  <a:cubicBezTo>
                    <a:pt x="145" y="65"/>
                    <a:pt x="145" y="65"/>
                    <a:pt x="145" y="65"/>
                  </a:cubicBezTo>
                  <a:cubicBezTo>
                    <a:pt x="159" y="65"/>
                    <a:pt x="159" y="65"/>
                    <a:pt x="159" y="65"/>
                  </a:cubicBezTo>
                  <a:cubicBezTo>
                    <a:pt x="182" y="44"/>
                    <a:pt x="182" y="44"/>
                    <a:pt x="182" y="44"/>
                  </a:cubicBezTo>
                  <a:cubicBezTo>
                    <a:pt x="207" y="65"/>
                    <a:pt x="207" y="65"/>
                    <a:pt x="207" y="65"/>
                  </a:cubicBezTo>
                  <a:cubicBezTo>
                    <a:pt x="213" y="53"/>
                    <a:pt x="219" y="39"/>
                    <a:pt x="225" y="26"/>
                  </a:cubicBezTo>
                  <a:cubicBezTo>
                    <a:pt x="294" y="42"/>
                    <a:pt x="294" y="42"/>
                    <a:pt x="294" y="42"/>
                  </a:cubicBezTo>
                  <a:cubicBezTo>
                    <a:pt x="275" y="85"/>
                    <a:pt x="252" y="124"/>
                    <a:pt x="224" y="160"/>
                  </a:cubicBezTo>
                  <a:cubicBezTo>
                    <a:pt x="234" y="160"/>
                    <a:pt x="234" y="160"/>
                    <a:pt x="234" y="160"/>
                  </a:cubicBezTo>
                  <a:cubicBezTo>
                    <a:pt x="257" y="134"/>
                    <a:pt x="257" y="134"/>
                    <a:pt x="257" y="134"/>
                  </a:cubicBezTo>
                  <a:cubicBezTo>
                    <a:pt x="280" y="160"/>
                    <a:pt x="280" y="160"/>
                    <a:pt x="280" y="160"/>
                  </a:cubicBezTo>
                  <a:cubicBezTo>
                    <a:pt x="298" y="111"/>
                    <a:pt x="310" y="60"/>
                    <a:pt x="315" y="7"/>
                  </a:cubicBezTo>
                  <a:cubicBezTo>
                    <a:pt x="399" y="22"/>
                    <a:pt x="399" y="22"/>
                    <a:pt x="399" y="22"/>
                  </a:cubicBezTo>
                  <a:cubicBezTo>
                    <a:pt x="394" y="43"/>
                    <a:pt x="388" y="64"/>
                    <a:pt x="381" y="84"/>
                  </a:cubicBezTo>
                  <a:lnTo>
                    <a:pt x="431" y="84"/>
                  </a:lnTo>
                  <a:close/>
                  <a:moveTo>
                    <a:pt x="148" y="160"/>
                  </a:moveTo>
                  <a:cubicBezTo>
                    <a:pt x="162" y="141"/>
                    <a:pt x="176" y="121"/>
                    <a:pt x="188" y="101"/>
                  </a:cubicBezTo>
                  <a:cubicBezTo>
                    <a:pt x="145" y="101"/>
                    <a:pt x="145" y="101"/>
                    <a:pt x="145" y="101"/>
                  </a:cubicBezTo>
                  <a:cubicBezTo>
                    <a:pt x="145" y="160"/>
                    <a:pt x="145" y="160"/>
                    <a:pt x="145" y="160"/>
                  </a:cubicBezTo>
                  <a:lnTo>
                    <a:pt x="148" y="160"/>
                  </a:lnTo>
                  <a:close/>
                  <a:moveTo>
                    <a:pt x="341" y="177"/>
                  </a:moveTo>
                  <a:cubicBezTo>
                    <a:pt x="348" y="207"/>
                    <a:pt x="358" y="236"/>
                    <a:pt x="371" y="264"/>
                  </a:cubicBezTo>
                  <a:cubicBezTo>
                    <a:pt x="386" y="221"/>
                    <a:pt x="394" y="174"/>
                    <a:pt x="396" y="125"/>
                  </a:cubicBezTo>
                  <a:cubicBezTo>
                    <a:pt x="366" y="125"/>
                    <a:pt x="366" y="125"/>
                    <a:pt x="366" y="125"/>
                  </a:cubicBezTo>
                  <a:cubicBezTo>
                    <a:pt x="358" y="143"/>
                    <a:pt x="350" y="160"/>
                    <a:pt x="341" y="177"/>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73" name="Freeform 76"/>
            <p:cNvSpPr/>
            <p:nvPr/>
          </p:nvSpPr>
          <p:spPr bwMode="auto">
            <a:xfrm>
              <a:off x="3194" y="3772"/>
              <a:ext cx="1007" cy="943"/>
            </a:xfrm>
            <a:custGeom>
              <a:avLst/>
              <a:gdLst>
                <a:gd name="T0" fmla="*/ 779 w 1007"/>
                <a:gd name="T1" fmla="*/ 58 h 943"/>
                <a:gd name="T2" fmla="*/ 841 w 1007"/>
                <a:gd name="T3" fmla="*/ 0 h 943"/>
                <a:gd name="T4" fmla="*/ 947 w 1007"/>
                <a:gd name="T5" fmla="*/ 94 h 943"/>
                <a:gd name="T6" fmla="*/ 897 w 1007"/>
                <a:gd name="T7" fmla="*/ 142 h 943"/>
                <a:gd name="T8" fmla="*/ 593 w 1007"/>
                <a:gd name="T9" fmla="*/ 142 h 943"/>
                <a:gd name="T10" fmla="*/ 593 w 1007"/>
                <a:gd name="T11" fmla="*/ 859 h 943"/>
                <a:gd name="T12" fmla="*/ 839 w 1007"/>
                <a:gd name="T13" fmla="*/ 859 h 943"/>
                <a:gd name="T14" fmla="*/ 903 w 1007"/>
                <a:gd name="T15" fmla="*/ 801 h 943"/>
                <a:gd name="T16" fmla="*/ 1007 w 1007"/>
                <a:gd name="T17" fmla="*/ 895 h 943"/>
                <a:gd name="T18" fmla="*/ 959 w 1007"/>
                <a:gd name="T19" fmla="*/ 943 h 943"/>
                <a:gd name="T20" fmla="*/ 21 w 1007"/>
                <a:gd name="T21" fmla="*/ 943 h 943"/>
                <a:gd name="T22" fmla="*/ 0 w 1007"/>
                <a:gd name="T23" fmla="*/ 859 h 943"/>
                <a:gd name="T24" fmla="*/ 397 w 1007"/>
                <a:gd name="T25" fmla="*/ 859 h 943"/>
                <a:gd name="T26" fmla="*/ 397 w 1007"/>
                <a:gd name="T27" fmla="*/ 142 h 943"/>
                <a:gd name="T28" fmla="*/ 69 w 1007"/>
                <a:gd name="T29" fmla="*/ 142 h 943"/>
                <a:gd name="T30" fmla="*/ 49 w 1007"/>
                <a:gd name="T31" fmla="*/ 58 h 943"/>
                <a:gd name="T32" fmla="*/ 779 w 1007"/>
                <a:gd name="T33" fmla="*/ 58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7" h="943">
                  <a:moveTo>
                    <a:pt x="779" y="58"/>
                  </a:moveTo>
                  <a:lnTo>
                    <a:pt x="841" y="0"/>
                  </a:lnTo>
                  <a:lnTo>
                    <a:pt x="947" y="94"/>
                  </a:lnTo>
                  <a:lnTo>
                    <a:pt x="897" y="142"/>
                  </a:lnTo>
                  <a:lnTo>
                    <a:pt x="593" y="142"/>
                  </a:lnTo>
                  <a:lnTo>
                    <a:pt x="593" y="859"/>
                  </a:lnTo>
                  <a:lnTo>
                    <a:pt x="839" y="859"/>
                  </a:lnTo>
                  <a:lnTo>
                    <a:pt x="903" y="801"/>
                  </a:lnTo>
                  <a:lnTo>
                    <a:pt x="1007" y="895"/>
                  </a:lnTo>
                  <a:lnTo>
                    <a:pt x="959" y="943"/>
                  </a:lnTo>
                  <a:lnTo>
                    <a:pt x="21" y="943"/>
                  </a:lnTo>
                  <a:lnTo>
                    <a:pt x="0" y="859"/>
                  </a:lnTo>
                  <a:lnTo>
                    <a:pt x="397" y="859"/>
                  </a:lnTo>
                  <a:lnTo>
                    <a:pt x="397" y="142"/>
                  </a:lnTo>
                  <a:lnTo>
                    <a:pt x="69" y="142"/>
                  </a:lnTo>
                  <a:lnTo>
                    <a:pt x="49" y="58"/>
                  </a:lnTo>
                  <a:lnTo>
                    <a:pt x="779" y="58"/>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grpSp>
      <p:grpSp>
        <p:nvGrpSpPr>
          <p:cNvPr id="4" name="Group 80"/>
          <p:cNvGrpSpPr>
            <a:grpSpLocks noChangeAspect="1"/>
          </p:cNvGrpSpPr>
          <p:nvPr/>
        </p:nvGrpSpPr>
        <p:grpSpPr bwMode="auto">
          <a:xfrm>
            <a:off x="8020064" y="1960614"/>
            <a:ext cx="2248803" cy="890367"/>
            <a:chOff x="-7454" y="-253"/>
            <a:chExt cx="14118" cy="5664"/>
          </a:xfrm>
          <a:effectLst>
            <a:outerShdw blurRad="50800" dist="38100" dir="2700000" algn="tl" rotWithShape="0">
              <a:prstClr val="black">
                <a:alpha val="40000"/>
              </a:prstClr>
            </a:outerShdw>
          </a:effectLst>
        </p:grpSpPr>
        <p:sp>
          <p:nvSpPr>
            <p:cNvPr id="375" name="AutoShape 79"/>
            <p:cNvSpPr>
              <a:spLocks noChangeAspect="1" noChangeArrowheads="1" noTextEdit="1"/>
            </p:cNvSpPr>
            <p:nvPr/>
          </p:nvSpPr>
          <p:spPr bwMode="auto">
            <a:xfrm>
              <a:off x="-7454" y="-253"/>
              <a:ext cx="14118" cy="5664"/>
            </a:xfrm>
            <a:prstGeom prst="rect">
              <a:avLst/>
            </a:prstGeom>
            <a:no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76" name="Freeform 81"/>
            <p:cNvSpPr>
              <a:spLocks noEditPoints="1"/>
            </p:cNvSpPr>
            <p:nvPr/>
          </p:nvSpPr>
          <p:spPr bwMode="auto">
            <a:xfrm>
              <a:off x="907" y="-253"/>
              <a:ext cx="1826" cy="1814"/>
            </a:xfrm>
            <a:custGeom>
              <a:avLst/>
              <a:gdLst>
                <a:gd name="T0" fmla="*/ 282 w 912"/>
                <a:gd name="T1" fmla="*/ 195 h 906"/>
                <a:gd name="T2" fmla="*/ 326 w 912"/>
                <a:gd name="T3" fmla="*/ 156 h 906"/>
                <a:gd name="T4" fmla="*/ 403 w 912"/>
                <a:gd name="T5" fmla="*/ 226 h 906"/>
                <a:gd name="T6" fmla="*/ 366 w 912"/>
                <a:gd name="T7" fmla="*/ 264 h 906"/>
                <a:gd name="T8" fmla="*/ 260 w 912"/>
                <a:gd name="T9" fmla="*/ 264 h 906"/>
                <a:gd name="T10" fmla="*/ 260 w 912"/>
                <a:gd name="T11" fmla="*/ 282 h 906"/>
                <a:gd name="T12" fmla="*/ 350 w 912"/>
                <a:gd name="T13" fmla="*/ 395 h 906"/>
                <a:gd name="T14" fmla="*/ 418 w 912"/>
                <a:gd name="T15" fmla="*/ 300 h 906"/>
                <a:gd name="T16" fmla="*/ 474 w 912"/>
                <a:gd name="T17" fmla="*/ 200 h 906"/>
                <a:gd name="T18" fmla="*/ 377 w 912"/>
                <a:gd name="T19" fmla="*/ 200 h 906"/>
                <a:gd name="T20" fmla="*/ 358 w 912"/>
                <a:gd name="T21" fmla="*/ 131 h 906"/>
                <a:gd name="T22" fmla="*/ 575 w 912"/>
                <a:gd name="T23" fmla="*/ 131 h 906"/>
                <a:gd name="T24" fmla="*/ 523 w 912"/>
                <a:gd name="T25" fmla="*/ 53 h 906"/>
                <a:gd name="T26" fmla="*/ 595 w 912"/>
                <a:gd name="T27" fmla="*/ 1 h 906"/>
                <a:gd name="T28" fmla="*/ 717 w 912"/>
                <a:gd name="T29" fmla="*/ 89 h 906"/>
                <a:gd name="T30" fmla="*/ 660 w 912"/>
                <a:gd name="T31" fmla="*/ 131 h 906"/>
                <a:gd name="T32" fmla="*/ 769 w 912"/>
                <a:gd name="T33" fmla="*/ 131 h 906"/>
                <a:gd name="T34" fmla="*/ 821 w 912"/>
                <a:gd name="T35" fmla="*/ 79 h 906"/>
                <a:gd name="T36" fmla="*/ 912 w 912"/>
                <a:gd name="T37" fmla="*/ 161 h 906"/>
                <a:gd name="T38" fmla="*/ 869 w 912"/>
                <a:gd name="T39" fmla="*/ 200 h 906"/>
                <a:gd name="T40" fmla="*/ 492 w 912"/>
                <a:gd name="T41" fmla="*/ 200 h 906"/>
                <a:gd name="T42" fmla="*/ 609 w 912"/>
                <a:gd name="T43" fmla="*/ 263 h 906"/>
                <a:gd name="T44" fmla="*/ 396 w 912"/>
                <a:gd name="T45" fmla="*/ 456 h 906"/>
                <a:gd name="T46" fmla="*/ 432 w 912"/>
                <a:gd name="T47" fmla="*/ 506 h 906"/>
                <a:gd name="T48" fmla="*/ 316 w 912"/>
                <a:gd name="T49" fmla="*/ 600 h 906"/>
                <a:gd name="T50" fmla="*/ 260 w 912"/>
                <a:gd name="T51" fmla="*/ 425 h 906"/>
                <a:gd name="T52" fmla="*/ 260 w 912"/>
                <a:gd name="T53" fmla="*/ 888 h 906"/>
                <a:gd name="T54" fmla="*/ 123 w 912"/>
                <a:gd name="T55" fmla="*/ 906 h 906"/>
                <a:gd name="T56" fmla="*/ 123 w 912"/>
                <a:gd name="T57" fmla="*/ 608 h 906"/>
                <a:gd name="T58" fmla="*/ 47 w 912"/>
                <a:gd name="T59" fmla="*/ 734 h 906"/>
                <a:gd name="T60" fmla="*/ 0 w 912"/>
                <a:gd name="T61" fmla="*/ 686 h 906"/>
                <a:gd name="T62" fmla="*/ 109 w 912"/>
                <a:gd name="T63" fmla="*/ 264 h 906"/>
                <a:gd name="T64" fmla="*/ 20 w 912"/>
                <a:gd name="T65" fmla="*/ 264 h 906"/>
                <a:gd name="T66" fmla="*/ 2 w 912"/>
                <a:gd name="T67" fmla="*/ 195 h 906"/>
                <a:gd name="T68" fmla="*/ 123 w 912"/>
                <a:gd name="T69" fmla="*/ 195 h 906"/>
                <a:gd name="T70" fmla="*/ 123 w 912"/>
                <a:gd name="T71" fmla="*/ 0 h 906"/>
                <a:gd name="T72" fmla="*/ 260 w 912"/>
                <a:gd name="T73" fmla="*/ 15 h 906"/>
                <a:gd name="T74" fmla="*/ 260 w 912"/>
                <a:gd name="T75" fmla="*/ 195 h 906"/>
                <a:gd name="T76" fmla="*/ 282 w 912"/>
                <a:gd name="T77" fmla="*/ 195 h 906"/>
                <a:gd name="T78" fmla="*/ 694 w 912"/>
                <a:gd name="T79" fmla="*/ 384 h 906"/>
                <a:gd name="T80" fmla="*/ 837 w 912"/>
                <a:gd name="T81" fmla="*/ 462 h 906"/>
                <a:gd name="T82" fmla="*/ 709 w 912"/>
                <a:gd name="T83" fmla="*/ 666 h 906"/>
                <a:gd name="T84" fmla="*/ 911 w 912"/>
                <a:gd name="T85" fmla="*/ 739 h 906"/>
                <a:gd name="T86" fmla="*/ 823 w 912"/>
                <a:gd name="T87" fmla="*/ 904 h 906"/>
                <a:gd name="T88" fmla="*/ 613 w 912"/>
                <a:gd name="T89" fmla="*/ 758 h 906"/>
                <a:gd name="T90" fmla="*/ 338 w 912"/>
                <a:gd name="T91" fmla="*/ 905 h 906"/>
                <a:gd name="T92" fmla="*/ 299 w 912"/>
                <a:gd name="T93" fmla="*/ 836 h 906"/>
                <a:gd name="T94" fmla="*/ 536 w 912"/>
                <a:gd name="T95" fmla="*/ 664 h 906"/>
                <a:gd name="T96" fmla="*/ 447 w 912"/>
                <a:gd name="T97" fmla="*/ 432 h 906"/>
                <a:gd name="T98" fmla="*/ 509 w 912"/>
                <a:gd name="T99" fmla="*/ 406 h 906"/>
                <a:gd name="T100" fmla="*/ 604 w 912"/>
                <a:gd name="T101" fmla="*/ 578 h 906"/>
                <a:gd name="T102" fmla="*/ 694 w 912"/>
                <a:gd name="T103" fmla="*/ 384 h 906"/>
                <a:gd name="T104" fmla="*/ 696 w 912"/>
                <a:gd name="T105" fmla="*/ 204 h 906"/>
                <a:gd name="T106" fmla="*/ 911 w 912"/>
                <a:gd name="T107" fmla="*/ 346 h 906"/>
                <a:gd name="T108" fmla="*/ 812 w 912"/>
                <a:gd name="T109" fmla="*/ 445 h 906"/>
                <a:gd name="T110" fmla="*/ 644 w 912"/>
                <a:gd name="T111" fmla="*/ 258 h 906"/>
                <a:gd name="T112" fmla="*/ 696 w 912"/>
                <a:gd name="T113" fmla="*/ 20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2" h="906">
                  <a:moveTo>
                    <a:pt x="282" y="195"/>
                  </a:moveTo>
                  <a:cubicBezTo>
                    <a:pt x="326" y="156"/>
                    <a:pt x="326" y="156"/>
                    <a:pt x="326" y="156"/>
                  </a:cubicBezTo>
                  <a:cubicBezTo>
                    <a:pt x="403" y="226"/>
                    <a:pt x="403" y="226"/>
                    <a:pt x="403" y="226"/>
                  </a:cubicBezTo>
                  <a:cubicBezTo>
                    <a:pt x="366" y="264"/>
                    <a:pt x="366" y="264"/>
                    <a:pt x="366" y="264"/>
                  </a:cubicBezTo>
                  <a:cubicBezTo>
                    <a:pt x="260" y="264"/>
                    <a:pt x="260" y="264"/>
                    <a:pt x="260" y="264"/>
                  </a:cubicBezTo>
                  <a:cubicBezTo>
                    <a:pt x="260" y="282"/>
                    <a:pt x="260" y="282"/>
                    <a:pt x="260" y="282"/>
                  </a:cubicBezTo>
                  <a:cubicBezTo>
                    <a:pt x="291" y="321"/>
                    <a:pt x="321" y="358"/>
                    <a:pt x="350" y="395"/>
                  </a:cubicBezTo>
                  <a:cubicBezTo>
                    <a:pt x="373" y="367"/>
                    <a:pt x="396" y="335"/>
                    <a:pt x="418" y="300"/>
                  </a:cubicBezTo>
                  <a:cubicBezTo>
                    <a:pt x="442" y="265"/>
                    <a:pt x="461" y="232"/>
                    <a:pt x="474" y="200"/>
                  </a:cubicBezTo>
                  <a:cubicBezTo>
                    <a:pt x="377" y="200"/>
                    <a:pt x="377" y="200"/>
                    <a:pt x="377" y="200"/>
                  </a:cubicBezTo>
                  <a:cubicBezTo>
                    <a:pt x="358" y="131"/>
                    <a:pt x="358" y="131"/>
                    <a:pt x="358" y="131"/>
                  </a:cubicBezTo>
                  <a:cubicBezTo>
                    <a:pt x="575" y="131"/>
                    <a:pt x="575" y="131"/>
                    <a:pt x="575" y="131"/>
                  </a:cubicBezTo>
                  <a:cubicBezTo>
                    <a:pt x="558" y="102"/>
                    <a:pt x="541" y="76"/>
                    <a:pt x="523" y="53"/>
                  </a:cubicBezTo>
                  <a:cubicBezTo>
                    <a:pt x="595" y="1"/>
                    <a:pt x="595" y="1"/>
                    <a:pt x="595" y="1"/>
                  </a:cubicBezTo>
                  <a:cubicBezTo>
                    <a:pt x="633" y="23"/>
                    <a:pt x="674" y="52"/>
                    <a:pt x="717" y="89"/>
                  </a:cubicBezTo>
                  <a:cubicBezTo>
                    <a:pt x="660" y="131"/>
                    <a:pt x="660" y="131"/>
                    <a:pt x="660" y="131"/>
                  </a:cubicBezTo>
                  <a:cubicBezTo>
                    <a:pt x="769" y="131"/>
                    <a:pt x="769" y="131"/>
                    <a:pt x="769" y="131"/>
                  </a:cubicBezTo>
                  <a:cubicBezTo>
                    <a:pt x="821" y="79"/>
                    <a:pt x="821" y="79"/>
                    <a:pt x="821" y="79"/>
                  </a:cubicBezTo>
                  <a:cubicBezTo>
                    <a:pt x="912" y="161"/>
                    <a:pt x="912" y="161"/>
                    <a:pt x="912" y="161"/>
                  </a:cubicBezTo>
                  <a:cubicBezTo>
                    <a:pt x="869" y="200"/>
                    <a:pt x="869" y="200"/>
                    <a:pt x="869" y="200"/>
                  </a:cubicBezTo>
                  <a:cubicBezTo>
                    <a:pt x="492" y="200"/>
                    <a:pt x="492" y="200"/>
                    <a:pt x="492" y="200"/>
                  </a:cubicBezTo>
                  <a:cubicBezTo>
                    <a:pt x="609" y="263"/>
                    <a:pt x="609" y="263"/>
                    <a:pt x="609" y="263"/>
                  </a:cubicBezTo>
                  <a:cubicBezTo>
                    <a:pt x="548" y="339"/>
                    <a:pt x="477" y="404"/>
                    <a:pt x="396" y="456"/>
                  </a:cubicBezTo>
                  <a:cubicBezTo>
                    <a:pt x="408" y="473"/>
                    <a:pt x="420" y="490"/>
                    <a:pt x="432" y="506"/>
                  </a:cubicBezTo>
                  <a:cubicBezTo>
                    <a:pt x="316" y="600"/>
                    <a:pt x="316" y="600"/>
                    <a:pt x="316" y="600"/>
                  </a:cubicBezTo>
                  <a:cubicBezTo>
                    <a:pt x="301" y="544"/>
                    <a:pt x="282" y="486"/>
                    <a:pt x="260" y="425"/>
                  </a:cubicBezTo>
                  <a:cubicBezTo>
                    <a:pt x="260" y="888"/>
                    <a:pt x="260" y="888"/>
                    <a:pt x="260" y="888"/>
                  </a:cubicBezTo>
                  <a:cubicBezTo>
                    <a:pt x="123" y="906"/>
                    <a:pt x="123" y="906"/>
                    <a:pt x="123" y="906"/>
                  </a:cubicBezTo>
                  <a:cubicBezTo>
                    <a:pt x="123" y="608"/>
                    <a:pt x="123" y="608"/>
                    <a:pt x="123" y="608"/>
                  </a:cubicBezTo>
                  <a:cubicBezTo>
                    <a:pt x="98" y="659"/>
                    <a:pt x="72" y="700"/>
                    <a:pt x="47" y="734"/>
                  </a:cubicBezTo>
                  <a:cubicBezTo>
                    <a:pt x="0" y="686"/>
                    <a:pt x="0" y="686"/>
                    <a:pt x="0" y="686"/>
                  </a:cubicBezTo>
                  <a:cubicBezTo>
                    <a:pt x="52" y="551"/>
                    <a:pt x="89" y="410"/>
                    <a:pt x="109" y="264"/>
                  </a:cubicBezTo>
                  <a:cubicBezTo>
                    <a:pt x="20" y="264"/>
                    <a:pt x="20" y="264"/>
                    <a:pt x="20" y="264"/>
                  </a:cubicBezTo>
                  <a:cubicBezTo>
                    <a:pt x="2" y="195"/>
                    <a:pt x="2" y="195"/>
                    <a:pt x="2" y="195"/>
                  </a:cubicBezTo>
                  <a:cubicBezTo>
                    <a:pt x="123" y="195"/>
                    <a:pt x="123" y="195"/>
                    <a:pt x="123" y="195"/>
                  </a:cubicBezTo>
                  <a:cubicBezTo>
                    <a:pt x="123" y="0"/>
                    <a:pt x="123" y="0"/>
                    <a:pt x="123" y="0"/>
                  </a:cubicBezTo>
                  <a:cubicBezTo>
                    <a:pt x="260" y="15"/>
                    <a:pt x="260" y="15"/>
                    <a:pt x="260" y="15"/>
                  </a:cubicBezTo>
                  <a:cubicBezTo>
                    <a:pt x="260" y="195"/>
                    <a:pt x="260" y="195"/>
                    <a:pt x="260" y="195"/>
                  </a:cubicBezTo>
                  <a:lnTo>
                    <a:pt x="282" y="195"/>
                  </a:lnTo>
                  <a:close/>
                  <a:moveTo>
                    <a:pt x="694" y="384"/>
                  </a:moveTo>
                  <a:cubicBezTo>
                    <a:pt x="837" y="462"/>
                    <a:pt x="837" y="462"/>
                    <a:pt x="837" y="462"/>
                  </a:cubicBezTo>
                  <a:cubicBezTo>
                    <a:pt x="803" y="540"/>
                    <a:pt x="760" y="608"/>
                    <a:pt x="709" y="666"/>
                  </a:cubicBezTo>
                  <a:cubicBezTo>
                    <a:pt x="771" y="703"/>
                    <a:pt x="838" y="727"/>
                    <a:pt x="911" y="739"/>
                  </a:cubicBezTo>
                  <a:cubicBezTo>
                    <a:pt x="823" y="904"/>
                    <a:pt x="823" y="904"/>
                    <a:pt x="823" y="904"/>
                  </a:cubicBezTo>
                  <a:cubicBezTo>
                    <a:pt x="738" y="863"/>
                    <a:pt x="668" y="815"/>
                    <a:pt x="613" y="758"/>
                  </a:cubicBezTo>
                  <a:cubicBezTo>
                    <a:pt x="534" y="822"/>
                    <a:pt x="443" y="870"/>
                    <a:pt x="338" y="905"/>
                  </a:cubicBezTo>
                  <a:cubicBezTo>
                    <a:pt x="299" y="836"/>
                    <a:pt x="299" y="836"/>
                    <a:pt x="299" y="836"/>
                  </a:cubicBezTo>
                  <a:cubicBezTo>
                    <a:pt x="394" y="790"/>
                    <a:pt x="473" y="733"/>
                    <a:pt x="536" y="664"/>
                  </a:cubicBezTo>
                  <a:cubicBezTo>
                    <a:pt x="491" y="596"/>
                    <a:pt x="461" y="518"/>
                    <a:pt x="447" y="432"/>
                  </a:cubicBezTo>
                  <a:cubicBezTo>
                    <a:pt x="509" y="406"/>
                    <a:pt x="509" y="406"/>
                    <a:pt x="509" y="406"/>
                  </a:cubicBezTo>
                  <a:cubicBezTo>
                    <a:pt x="531" y="474"/>
                    <a:pt x="563" y="531"/>
                    <a:pt x="604" y="578"/>
                  </a:cubicBezTo>
                  <a:cubicBezTo>
                    <a:pt x="643" y="519"/>
                    <a:pt x="673" y="454"/>
                    <a:pt x="694" y="384"/>
                  </a:cubicBezTo>
                  <a:close/>
                  <a:moveTo>
                    <a:pt x="696" y="204"/>
                  </a:moveTo>
                  <a:cubicBezTo>
                    <a:pt x="773" y="240"/>
                    <a:pt x="845" y="288"/>
                    <a:pt x="911" y="346"/>
                  </a:cubicBezTo>
                  <a:cubicBezTo>
                    <a:pt x="812" y="445"/>
                    <a:pt x="812" y="445"/>
                    <a:pt x="812" y="445"/>
                  </a:cubicBezTo>
                  <a:cubicBezTo>
                    <a:pt x="758" y="368"/>
                    <a:pt x="702" y="305"/>
                    <a:pt x="644" y="258"/>
                  </a:cubicBezTo>
                  <a:lnTo>
                    <a:pt x="696" y="204"/>
                  </a:lnTo>
                  <a:close/>
                </a:path>
              </a:pathLst>
            </a:custGeom>
            <a:solidFill>
              <a:srgbClr val="E50012"/>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77" name="Freeform 82"/>
            <p:cNvSpPr>
              <a:spLocks noEditPoints="1"/>
            </p:cNvSpPr>
            <p:nvPr/>
          </p:nvSpPr>
          <p:spPr bwMode="auto">
            <a:xfrm>
              <a:off x="4534" y="-209"/>
              <a:ext cx="1722" cy="1772"/>
            </a:xfrm>
            <a:custGeom>
              <a:avLst/>
              <a:gdLst>
                <a:gd name="T0" fmla="*/ 335 w 860"/>
                <a:gd name="T1" fmla="*/ 6 h 885"/>
                <a:gd name="T2" fmla="*/ 473 w 860"/>
                <a:gd name="T3" fmla="*/ 26 h 885"/>
                <a:gd name="T4" fmla="*/ 473 w 860"/>
                <a:gd name="T5" fmla="*/ 450 h 885"/>
                <a:gd name="T6" fmla="*/ 312 w 860"/>
                <a:gd name="T7" fmla="*/ 885 h 885"/>
                <a:gd name="T8" fmla="*/ 258 w 860"/>
                <a:gd name="T9" fmla="*/ 842 h 885"/>
                <a:gd name="T10" fmla="*/ 307 w 860"/>
                <a:gd name="T11" fmla="*/ 726 h 885"/>
                <a:gd name="T12" fmla="*/ 151 w 860"/>
                <a:gd name="T13" fmla="*/ 861 h 885"/>
                <a:gd name="T14" fmla="*/ 79 w 860"/>
                <a:gd name="T15" fmla="*/ 712 h 885"/>
                <a:gd name="T16" fmla="*/ 95 w 860"/>
                <a:gd name="T17" fmla="*/ 707 h 885"/>
                <a:gd name="T18" fmla="*/ 95 w 860"/>
                <a:gd name="T19" fmla="*/ 359 h 885"/>
                <a:gd name="T20" fmla="*/ 20 w 860"/>
                <a:gd name="T21" fmla="*/ 359 h 885"/>
                <a:gd name="T22" fmla="*/ 0 w 860"/>
                <a:gd name="T23" fmla="*/ 280 h 885"/>
                <a:gd name="T24" fmla="*/ 86 w 860"/>
                <a:gd name="T25" fmla="*/ 280 h 885"/>
                <a:gd name="T26" fmla="*/ 152 w 860"/>
                <a:gd name="T27" fmla="*/ 210 h 885"/>
                <a:gd name="T28" fmla="*/ 276 w 860"/>
                <a:gd name="T29" fmla="*/ 305 h 885"/>
                <a:gd name="T30" fmla="*/ 230 w 860"/>
                <a:gd name="T31" fmla="*/ 345 h 885"/>
                <a:gd name="T32" fmla="*/ 230 w 860"/>
                <a:gd name="T33" fmla="*/ 654 h 885"/>
                <a:gd name="T34" fmla="*/ 314 w 860"/>
                <a:gd name="T35" fmla="*/ 611 h 885"/>
                <a:gd name="T36" fmla="*/ 327 w 860"/>
                <a:gd name="T37" fmla="*/ 639 h 885"/>
                <a:gd name="T38" fmla="*/ 335 w 860"/>
                <a:gd name="T39" fmla="*/ 551 h 885"/>
                <a:gd name="T40" fmla="*/ 335 w 860"/>
                <a:gd name="T41" fmla="*/ 6 h 885"/>
                <a:gd name="T42" fmla="*/ 110 w 860"/>
                <a:gd name="T43" fmla="*/ 0 h 885"/>
                <a:gd name="T44" fmla="*/ 291 w 860"/>
                <a:gd name="T45" fmla="*/ 102 h 885"/>
                <a:gd name="T46" fmla="*/ 194 w 860"/>
                <a:gd name="T47" fmla="*/ 211 h 885"/>
                <a:gd name="T48" fmla="*/ 48 w 860"/>
                <a:gd name="T49" fmla="*/ 77 h 885"/>
                <a:gd name="T50" fmla="*/ 110 w 860"/>
                <a:gd name="T51" fmla="*/ 0 h 885"/>
                <a:gd name="T52" fmla="*/ 529 w 860"/>
                <a:gd name="T53" fmla="*/ 42 h 885"/>
                <a:gd name="T54" fmla="*/ 665 w 860"/>
                <a:gd name="T55" fmla="*/ 58 h 885"/>
                <a:gd name="T56" fmla="*/ 665 w 860"/>
                <a:gd name="T57" fmla="*/ 825 h 885"/>
                <a:gd name="T58" fmla="*/ 529 w 860"/>
                <a:gd name="T59" fmla="*/ 843 h 885"/>
                <a:gd name="T60" fmla="*/ 529 w 860"/>
                <a:gd name="T61" fmla="*/ 42 h 885"/>
                <a:gd name="T62" fmla="*/ 720 w 860"/>
                <a:gd name="T63" fmla="*/ 5 h 885"/>
                <a:gd name="T64" fmla="*/ 860 w 860"/>
                <a:gd name="T65" fmla="*/ 21 h 885"/>
                <a:gd name="T66" fmla="*/ 860 w 860"/>
                <a:gd name="T67" fmla="*/ 864 h 885"/>
                <a:gd name="T68" fmla="*/ 720 w 860"/>
                <a:gd name="T69" fmla="*/ 881 h 885"/>
                <a:gd name="T70" fmla="*/ 720 w 860"/>
                <a:gd name="T71" fmla="*/ 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0" h="885">
                  <a:moveTo>
                    <a:pt x="335" y="6"/>
                  </a:moveTo>
                  <a:cubicBezTo>
                    <a:pt x="473" y="26"/>
                    <a:pt x="473" y="26"/>
                    <a:pt x="473" y="26"/>
                  </a:cubicBezTo>
                  <a:cubicBezTo>
                    <a:pt x="473" y="450"/>
                    <a:pt x="473" y="450"/>
                    <a:pt x="473" y="450"/>
                  </a:cubicBezTo>
                  <a:cubicBezTo>
                    <a:pt x="473" y="641"/>
                    <a:pt x="419" y="786"/>
                    <a:pt x="312" y="885"/>
                  </a:cubicBezTo>
                  <a:cubicBezTo>
                    <a:pt x="258" y="842"/>
                    <a:pt x="258" y="842"/>
                    <a:pt x="258" y="842"/>
                  </a:cubicBezTo>
                  <a:cubicBezTo>
                    <a:pt x="279" y="806"/>
                    <a:pt x="295" y="767"/>
                    <a:pt x="307" y="726"/>
                  </a:cubicBezTo>
                  <a:cubicBezTo>
                    <a:pt x="261" y="772"/>
                    <a:pt x="208" y="817"/>
                    <a:pt x="151" y="861"/>
                  </a:cubicBezTo>
                  <a:cubicBezTo>
                    <a:pt x="79" y="712"/>
                    <a:pt x="79" y="712"/>
                    <a:pt x="79" y="712"/>
                  </a:cubicBezTo>
                  <a:cubicBezTo>
                    <a:pt x="85" y="710"/>
                    <a:pt x="90" y="708"/>
                    <a:pt x="95" y="707"/>
                  </a:cubicBezTo>
                  <a:cubicBezTo>
                    <a:pt x="95" y="359"/>
                    <a:pt x="95" y="359"/>
                    <a:pt x="95" y="359"/>
                  </a:cubicBezTo>
                  <a:cubicBezTo>
                    <a:pt x="20" y="359"/>
                    <a:pt x="20" y="359"/>
                    <a:pt x="20" y="359"/>
                  </a:cubicBezTo>
                  <a:cubicBezTo>
                    <a:pt x="0" y="280"/>
                    <a:pt x="0" y="280"/>
                    <a:pt x="0" y="280"/>
                  </a:cubicBezTo>
                  <a:cubicBezTo>
                    <a:pt x="86" y="280"/>
                    <a:pt x="86" y="280"/>
                    <a:pt x="86" y="280"/>
                  </a:cubicBezTo>
                  <a:cubicBezTo>
                    <a:pt x="152" y="210"/>
                    <a:pt x="152" y="210"/>
                    <a:pt x="152" y="210"/>
                  </a:cubicBezTo>
                  <a:cubicBezTo>
                    <a:pt x="276" y="305"/>
                    <a:pt x="276" y="305"/>
                    <a:pt x="276" y="305"/>
                  </a:cubicBezTo>
                  <a:cubicBezTo>
                    <a:pt x="230" y="345"/>
                    <a:pt x="230" y="345"/>
                    <a:pt x="230" y="345"/>
                  </a:cubicBezTo>
                  <a:cubicBezTo>
                    <a:pt x="230" y="654"/>
                    <a:pt x="230" y="654"/>
                    <a:pt x="230" y="654"/>
                  </a:cubicBezTo>
                  <a:cubicBezTo>
                    <a:pt x="259" y="641"/>
                    <a:pt x="287" y="627"/>
                    <a:pt x="314" y="611"/>
                  </a:cubicBezTo>
                  <a:cubicBezTo>
                    <a:pt x="327" y="639"/>
                    <a:pt x="327" y="639"/>
                    <a:pt x="327" y="639"/>
                  </a:cubicBezTo>
                  <a:cubicBezTo>
                    <a:pt x="332" y="608"/>
                    <a:pt x="335" y="579"/>
                    <a:pt x="335" y="551"/>
                  </a:cubicBezTo>
                  <a:lnTo>
                    <a:pt x="335" y="6"/>
                  </a:lnTo>
                  <a:close/>
                  <a:moveTo>
                    <a:pt x="110" y="0"/>
                  </a:moveTo>
                  <a:cubicBezTo>
                    <a:pt x="185" y="29"/>
                    <a:pt x="245" y="64"/>
                    <a:pt x="291" y="102"/>
                  </a:cubicBezTo>
                  <a:cubicBezTo>
                    <a:pt x="194" y="211"/>
                    <a:pt x="194" y="211"/>
                    <a:pt x="194" y="211"/>
                  </a:cubicBezTo>
                  <a:cubicBezTo>
                    <a:pt x="152" y="161"/>
                    <a:pt x="103" y="116"/>
                    <a:pt x="48" y="77"/>
                  </a:cubicBezTo>
                  <a:lnTo>
                    <a:pt x="110" y="0"/>
                  </a:lnTo>
                  <a:close/>
                  <a:moveTo>
                    <a:pt x="529" y="42"/>
                  </a:moveTo>
                  <a:cubicBezTo>
                    <a:pt x="665" y="58"/>
                    <a:pt x="665" y="58"/>
                    <a:pt x="665" y="58"/>
                  </a:cubicBezTo>
                  <a:cubicBezTo>
                    <a:pt x="665" y="825"/>
                    <a:pt x="665" y="825"/>
                    <a:pt x="665" y="825"/>
                  </a:cubicBezTo>
                  <a:cubicBezTo>
                    <a:pt x="529" y="843"/>
                    <a:pt x="529" y="843"/>
                    <a:pt x="529" y="843"/>
                  </a:cubicBezTo>
                  <a:lnTo>
                    <a:pt x="529" y="42"/>
                  </a:lnTo>
                  <a:close/>
                  <a:moveTo>
                    <a:pt x="720" y="5"/>
                  </a:moveTo>
                  <a:cubicBezTo>
                    <a:pt x="860" y="21"/>
                    <a:pt x="860" y="21"/>
                    <a:pt x="860" y="21"/>
                  </a:cubicBezTo>
                  <a:cubicBezTo>
                    <a:pt x="860" y="864"/>
                    <a:pt x="860" y="864"/>
                    <a:pt x="860" y="864"/>
                  </a:cubicBezTo>
                  <a:cubicBezTo>
                    <a:pt x="720" y="881"/>
                    <a:pt x="720" y="881"/>
                    <a:pt x="720" y="881"/>
                  </a:cubicBezTo>
                  <a:lnTo>
                    <a:pt x="720" y="5"/>
                  </a:lnTo>
                  <a:close/>
                </a:path>
              </a:pathLst>
            </a:custGeom>
            <a:solidFill>
              <a:srgbClr val="E50012"/>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78" name="Freeform 83"/>
            <p:cNvSpPr>
              <a:spLocks noEditPoints="1"/>
            </p:cNvSpPr>
            <p:nvPr/>
          </p:nvSpPr>
          <p:spPr bwMode="auto">
            <a:xfrm>
              <a:off x="907" y="-253"/>
              <a:ext cx="1826" cy="1814"/>
            </a:xfrm>
            <a:custGeom>
              <a:avLst/>
              <a:gdLst>
                <a:gd name="T0" fmla="*/ 282 w 912"/>
                <a:gd name="T1" fmla="*/ 195 h 906"/>
                <a:gd name="T2" fmla="*/ 326 w 912"/>
                <a:gd name="T3" fmla="*/ 156 h 906"/>
                <a:gd name="T4" fmla="*/ 403 w 912"/>
                <a:gd name="T5" fmla="*/ 226 h 906"/>
                <a:gd name="T6" fmla="*/ 366 w 912"/>
                <a:gd name="T7" fmla="*/ 264 h 906"/>
                <a:gd name="T8" fmla="*/ 260 w 912"/>
                <a:gd name="T9" fmla="*/ 264 h 906"/>
                <a:gd name="T10" fmla="*/ 260 w 912"/>
                <a:gd name="T11" fmla="*/ 282 h 906"/>
                <a:gd name="T12" fmla="*/ 350 w 912"/>
                <a:gd name="T13" fmla="*/ 395 h 906"/>
                <a:gd name="T14" fmla="*/ 418 w 912"/>
                <a:gd name="T15" fmla="*/ 300 h 906"/>
                <a:gd name="T16" fmla="*/ 474 w 912"/>
                <a:gd name="T17" fmla="*/ 200 h 906"/>
                <a:gd name="T18" fmla="*/ 377 w 912"/>
                <a:gd name="T19" fmla="*/ 200 h 906"/>
                <a:gd name="T20" fmla="*/ 358 w 912"/>
                <a:gd name="T21" fmla="*/ 131 h 906"/>
                <a:gd name="T22" fmla="*/ 575 w 912"/>
                <a:gd name="T23" fmla="*/ 131 h 906"/>
                <a:gd name="T24" fmla="*/ 523 w 912"/>
                <a:gd name="T25" fmla="*/ 53 h 906"/>
                <a:gd name="T26" fmla="*/ 595 w 912"/>
                <a:gd name="T27" fmla="*/ 1 h 906"/>
                <a:gd name="T28" fmla="*/ 717 w 912"/>
                <a:gd name="T29" fmla="*/ 89 h 906"/>
                <a:gd name="T30" fmla="*/ 660 w 912"/>
                <a:gd name="T31" fmla="*/ 131 h 906"/>
                <a:gd name="T32" fmla="*/ 769 w 912"/>
                <a:gd name="T33" fmla="*/ 131 h 906"/>
                <a:gd name="T34" fmla="*/ 821 w 912"/>
                <a:gd name="T35" fmla="*/ 79 h 906"/>
                <a:gd name="T36" fmla="*/ 912 w 912"/>
                <a:gd name="T37" fmla="*/ 161 h 906"/>
                <a:gd name="T38" fmla="*/ 869 w 912"/>
                <a:gd name="T39" fmla="*/ 200 h 906"/>
                <a:gd name="T40" fmla="*/ 492 w 912"/>
                <a:gd name="T41" fmla="*/ 200 h 906"/>
                <a:gd name="T42" fmla="*/ 609 w 912"/>
                <a:gd name="T43" fmla="*/ 263 h 906"/>
                <a:gd name="T44" fmla="*/ 396 w 912"/>
                <a:gd name="T45" fmla="*/ 456 h 906"/>
                <a:gd name="T46" fmla="*/ 432 w 912"/>
                <a:gd name="T47" fmla="*/ 506 h 906"/>
                <a:gd name="T48" fmla="*/ 316 w 912"/>
                <a:gd name="T49" fmla="*/ 600 h 906"/>
                <a:gd name="T50" fmla="*/ 260 w 912"/>
                <a:gd name="T51" fmla="*/ 425 h 906"/>
                <a:gd name="T52" fmla="*/ 260 w 912"/>
                <a:gd name="T53" fmla="*/ 888 h 906"/>
                <a:gd name="T54" fmla="*/ 123 w 912"/>
                <a:gd name="T55" fmla="*/ 906 h 906"/>
                <a:gd name="T56" fmla="*/ 123 w 912"/>
                <a:gd name="T57" fmla="*/ 608 h 906"/>
                <a:gd name="T58" fmla="*/ 47 w 912"/>
                <a:gd name="T59" fmla="*/ 734 h 906"/>
                <a:gd name="T60" fmla="*/ 0 w 912"/>
                <a:gd name="T61" fmla="*/ 686 h 906"/>
                <a:gd name="T62" fmla="*/ 109 w 912"/>
                <a:gd name="T63" fmla="*/ 264 h 906"/>
                <a:gd name="T64" fmla="*/ 20 w 912"/>
                <a:gd name="T65" fmla="*/ 264 h 906"/>
                <a:gd name="T66" fmla="*/ 2 w 912"/>
                <a:gd name="T67" fmla="*/ 195 h 906"/>
                <a:gd name="T68" fmla="*/ 123 w 912"/>
                <a:gd name="T69" fmla="*/ 195 h 906"/>
                <a:gd name="T70" fmla="*/ 123 w 912"/>
                <a:gd name="T71" fmla="*/ 0 h 906"/>
                <a:gd name="T72" fmla="*/ 260 w 912"/>
                <a:gd name="T73" fmla="*/ 15 h 906"/>
                <a:gd name="T74" fmla="*/ 260 w 912"/>
                <a:gd name="T75" fmla="*/ 195 h 906"/>
                <a:gd name="T76" fmla="*/ 282 w 912"/>
                <a:gd name="T77" fmla="*/ 195 h 906"/>
                <a:gd name="T78" fmla="*/ 694 w 912"/>
                <a:gd name="T79" fmla="*/ 384 h 906"/>
                <a:gd name="T80" fmla="*/ 837 w 912"/>
                <a:gd name="T81" fmla="*/ 462 h 906"/>
                <a:gd name="T82" fmla="*/ 709 w 912"/>
                <a:gd name="T83" fmla="*/ 666 h 906"/>
                <a:gd name="T84" fmla="*/ 911 w 912"/>
                <a:gd name="T85" fmla="*/ 739 h 906"/>
                <a:gd name="T86" fmla="*/ 823 w 912"/>
                <a:gd name="T87" fmla="*/ 904 h 906"/>
                <a:gd name="T88" fmla="*/ 613 w 912"/>
                <a:gd name="T89" fmla="*/ 758 h 906"/>
                <a:gd name="T90" fmla="*/ 338 w 912"/>
                <a:gd name="T91" fmla="*/ 905 h 906"/>
                <a:gd name="T92" fmla="*/ 299 w 912"/>
                <a:gd name="T93" fmla="*/ 836 h 906"/>
                <a:gd name="T94" fmla="*/ 536 w 912"/>
                <a:gd name="T95" fmla="*/ 664 h 906"/>
                <a:gd name="T96" fmla="*/ 447 w 912"/>
                <a:gd name="T97" fmla="*/ 432 h 906"/>
                <a:gd name="T98" fmla="*/ 509 w 912"/>
                <a:gd name="T99" fmla="*/ 406 h 906"/>
                <a:gd name="T100" fmla="*/ 604 w 912"/>
                <a:gd name="T101" fmla="*/ 578 h 906"/>
                <a:gd name="T102" fmla="*/ 694 w 912"/>
                <a:gd name="T103" fmla="*/ 384 h 906"/>
                <a:gd name="T104" fmla="*/ 696 w 912"/>
                <a:gd name="T105" fmla="*/ 204 h 906"/>
                <a:gd name="T106" fmla="*/ 911 w 912"/>
                <a:gd name="T107" fmla="*/ 346 h 906"/>
                <a:gd name="T108" fmla="*/ 812 w 912"/>
                <a:gd name="T109" fmla="*/ 445 h 906"/>
                <a:gd name="T110" fmla="*/ 644 w 912"/>
                <a:gd name="T111" fmla="*/ 258 h 906"/>
                <a:gd name="T112" fmla="*/ 696 w 912"/>
                <a:gd name="T113" fmla="*/ 20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2" h="906">
                  <a:moveTo>
                    <a:pt x="282" y="195"/>
                  </a:moveTo>
                  <a:cubicBezTo>
                    <a:pt x="326" y="156"/>
                    <a:pt x="326" y="156"/>
                    <a:pt x="326" y="156"/>
                  </a:cubicBezTo>
                  <a:cubicBezTo>
                    <a:pt x="403" y="226"/>
                    <a:pt x="403" y="226"/>
                    <a:pt x="403" y="226"/>
                  </a:cubicBezTo>
                  <a:cubicBezTo>
                    <a:pt x="366" y="264"/>
                    <a:pt x="366" y="264"/>
                    <a:pt x="366" y="264"/>
                  </a:cubicBezTo>
                  <a:cubicBezTo>
                    <a:pt x="260" y="264"/>
                    <a:pt x="260" y="264"/>
                    <a:pt x="260" y="264"/>
                  </a:cubicBezTo>
                  <a:cubicBezTo>
                    <a:pt x="260" y="282"/>
                    <a:pt x="260" y="282"/>
                    <a:pt x="260" y="282"/>
                  </a:cubicBezTo>
                  <a:cubicBezTo>
                    <a:pt x="291" y="321"/>
                    <a:pt x="321" y="358"/>
                    <a:pt x="350" y="395"/>
                  </a:cubicBezTo>
                  <a:cubicBezTo>
                    <a:pt x="373" y="367"/>
                    <a:pt x="396" y="335"/>
                    <a:pt x="418" y="300"/>
                  </a:cubicBezTo>
                  <a:cubicBezTo>
                    <a:pt x="442" y="265"/>
                    <a:pt x="461" y="232"/>
                    <a:pt x="474" y="200"/>
                  </a:cubicBezTo>
                  <a:cubicBezTo>
                    <a:pt x="377" y="200"/>
                    <a:pt x="377" y="200"/>
                    <a:pt x="377" y="200"/>
                  </a:cubicBezTo>
                  <a:cubicBezTo>
                    <a:pt x="358" y="131"/>
                    <a:pt x="358" y="131"/>
                    <a:pt x="358" y="131"/>
                  </a:cubicBezTo>
                  <a:cubicBezTo>
                    <a:pt x="575" y="131"/>
                    <a:pt x="575" y="131"/>
                    <a:pt x="575" y="131"/>
                  </a:cubicBezTo>
                  <a:cubicBezTo>
                    <a:pt x="558" y="102"/>
                    <a:pt x="541" y="76"/>
                    <a:pt x="523" y="53"/>
                  </a:cubicBezTo>
                  <a:cubicBezTo>
                    <a:pt x="595" y="1"/>
                    <a:pt x="595" y="1"/>
                    <a:pt x="595" y="1"/>
                  </a:cubicBezTo>
                  <a:cubicBezTo>
                    <a:pt x="633" y="23"/>
                    <a:pt x="674" y="52"/>
                    <a:pt x="717" y="89"/>
                  </a:cubicBezTo>
                  <a:cubicBezTo>
                    <a:pt x="660" y="131"/>
                    <a:pt x="660" y="131"/>
                    <a:pt x="660" y="131"/>
                  </a:cubicBezTo>
                  <a:cubicBezTo>
                    <a:pt x="769" y="131"/>
                    <a:pt x="769" y="131"/>
                    <a:pt x="769" y="131"/>
                  </a:cubicBezTo>
                  <a:cubicBezTo>
                    <a:pt x="821" y="79"/>
                    <a:pt x="821" y="79"/>
                    <a:pt x="821" y="79"/>
                  </a:cubicBezTo>
                  <a:cubicBezTo>
                    <a:pt x="912" y="161"/>
                    <a:pt x="912" y="161"/>
                    <a:pt x="912" y="161"/>
                  </a:cubicBezTo>
                  <a:cubicBezTo>
                    <a:pt x="869" y="200"/>
                    <a:pt x="869" y="200"/>
                    <a:pt x="869" y="200"/>
                  </a:cubicBezTo>
                  <a:cubicBezTo>
                    <a:pt x="492" y="200"/>
                    <a:pt x="492" y="200"/>
                    <a:pt x="492" y="200"/>
                  </a:cubicBezTo>
                  <a:cubicBezTo>
                    <a:pt x="609" y="263"/>
                    <a:pt x="609" y="263"/>
                    <a:pt x="609" y="263"/>
                  </a:cubicBezTo>
                  <a:cubicBezTo>
                    <a:pt x="548" y="339"/>
                    <a:pt x="477" y="404"/>
                    <a:pt x="396" y="456"/>
                  </a:cubicBezTo>
                  <a:cubicBezTo>
                    <a:pt x="408" y="473"/>
                    <a:pt x="420" y="490"/>
                    <a:pt x="432" y="506"/>
                  </a:cubicBezTo>
                  <a:cubicBezTo>
                    <a:pt x="316" y="600"/>
                    <a:pt x="316" y="600"/>
                    <a:pt x="316" y="600"/>
                  </a:cubicBezTo>
                  <a:cubicBezTo>
                    <a:pt x="301" y="544"/>
                    <a:pt x="282" y="486"/>
                    <a:pt x="260" y="425"/>
                  </a:cubicBezTo>
                  <a:cubicBezTo>
                    <a:pt x="260" y="888"/>
                    <a:pt x="260" y="888"/>
                    <a:pt x="260" y="888"/>
                  </a:cubicBezTo>
                  <a:cubicBezTo>
                    <a:pt x="123" y="906"/>
                    <a:pt x="123" y="906"/>
                    <a:pt x="123" y="906"/>
                  </a:cubicBezTo>
                  <a:cubicBezTo>
                    <a:pt x="123" y="608"/>
                    <a:pt x="123" y="608"/>
                    <a:pt x="123" y="608"/>
                  </a:cubicBezTo>
                  <a:cubicBezTo>
                    <a:pt x="98" y="659"/>
                    <a:pt x="72" y="700"/>
                    <a:pt x="47" y="734"/>
                  </a:cubicBezTo>
                  <a:cubicBezTo>
                    <a:pt x="0" y="686"/>
                    <a:pt x="0" y="686"/>
                    <a:pt x="0" y="686"/>
                  </a:cubicBezTo>
                  <a:cubicBezTo>
                    <a:pt x="52" y="551"/>
                    <a:pt x="89" y="410"/>
                    <a:pt x="109" y="264"/>
                  </a:cubicBezTo>
                  <a:cubicBezTo>
                    <a:pt x="20" y="264"/>
                    <a:pt x="20" y="264"/>
                    <a:pt x="20" y="264"/>
                  </a:cubicBezTo>
                  <a:cubicBezTo>
                    <a:pt x="2" y="195"/>
                    <a:pt x="2" y="195"/>
                    <a:pt x="2" y="195"/>
                  </a:cubicBezTo>
                  <a:cubicBezTo>
                    <a:pt x="123" y="195"/>
                    <a:pt x="123" y="195"/>
                    <a:pt x="123" y="195"/>
                  </a:cubicBezTo>
                  <a:cubicBezTo>
                    <a:pt x="123" y="0"/>
                    <a:pt x="123" y="0"/>
                    <a:pt x="123" y="0"/>
                  </a:cubicBezTo>
                  <a:cubicBezTo>
                    <a:pt x="260" y="15"/>
                    <a:pt x="260" y="15"/>
                    <a:pt x="260" y="15"/>
                  </a:cubicBezTo>
                  <a:cubicBezTo>
                    <a:pt x="260" y="195"/>
                    <a:pt x="260" y="195"/>
                    <a:pt x="260" y="195"/>
                  </a:cubicBezTo>
                  <a:lnTo>
                    <a:pt x="282" y="195"/>
                  </a:lnTo>
                  <a:close/>
                  <a:moveTo>
                    <a:pt x="694" y="384"/>
                  </a:moveTo>
                  <a:cubicBezTo>
                    <a:pt x="837" y="462"/>
                    <a:pt x="837" y="462"/>
                    <a:pt x="837" y="462"/>
                  </a:cubicBezTo>
                  <a:cubicBezTo>
                    <a:pt x="803" y="540"/>
                    <a:pt x="760" y="608"/>
                    <a:pt x="709" y="666"/>
                  </a:cubicBezTo>
                  <a:cubicBezTo>
                    <a:pt x="771" y="703"/>
                    <a:pt x="838" y="727"/>
                    <a:pt x="911" y="739"/>
                  </a:cubicBezTo>
                  <a:cubicBezTo>
                    <a:pt x="823" y="904"/>
                    <a:pt x="823" y="904"/>
                    <a:pt x="823" y="904"/>
                  </a:cubicBezTo>
                  <a:cubicBezTo>
                    <a:pt x="738" y="863"/>
                    <a:pt x="668" y="815"/>
                    <a:pt x="613" y="758"/>
                  </a:cubicBezTo>
                  <a:cubicBezTo>
                    <a:pt x="534" y="822"/>
                    <a:pt x="443" y="870"/>
                    <a:pt x="338" y="905"/>
                  </a:cubicBezTo>
                  <a:cubicBezTo>
                    <a:pt x="299" y="836"/>
                    <a:pt x="299" y="836"/>
                    <a:pt x="299" y="836"/>
                  </a:cubicBezTo>
                  <a:cubicBezTo>
                    <a:pt x="394" y="790"/>
                    <a:pt x="473" y="733"/>
                    <a:pt x="536" y="664"/>
                  </a:cubicBezTo>
                  <a:cubicBezTo>
                    <a:pt x="491" y="596"/>
                    <a:pt x="461" y="518"/>
                    <a:pt x="447" y="432"/>
                  </a:cubicBezTo>
                  <a:cubicBezTo>
                    <a:pt x="509" y="406"/>
                    <a:pt x="509" y="406"/>
                    <a:pt x="509" y="406"/>
                  </a:cubicBezTo>
                  <a:cubicBezTo>
                    <a:pt x="531" y="474"/>
                    <a:pt x="563" y="531"/>
                    <a:pt x="604" y="578"/>
                  </a:cubicBezTo>
                  <a:cubicBezTo>
                    <a:pt x="643" y="519"/>
                    <a:pt x="673" y="454"/>
                    <a:pt x="694" y="384"/>
                  </a:cubicBezTo>
                  <a:close/>
                  <a:moveTo>
                    <a:pt x="696" y="204"/>
                  </a:moveTo>
                  <a:cubicBezTo>
                    <a:pt x="773" y="240"/>
                    <a:pt x="845" y="288"/>
                    <a:pt x="911" y="346"/>
                  </a:cubicBezTo>
                  <a:cubicBezTo>
                    <a:pt x="812" y="445"/>
                    <a:pt x="812" y="445"/>
                    <a:pt x="812" y="445"/>
                  </a:cubicBezTo>
                  <a:cubicBezTo>
                    <a:pt x="758" y="368"/>
                    <a:pt x="702" y="305"/>
                    <a:pt x="644" y="258"/>
                  </a:cubicBezTo>
                  <a:lnTo>
                    <a:pt x="696" y="204"/>
                  </a:lnTo>
                  <a:close/>
                </a:path>
              </a:pathLst>
            </a:custGeom>
            <a:solidFill>
              <a:srgbClr val="E50012"/>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79" name="Freeform 84"/>
            <p:cNvSpPr>
              <a:spLocks noEditPoints="1"/>
            </p:cNvSpPr>
            <p:nvPr/>
          </p:nvSpPr>
          <p:spPr bwMode="auto">
            <a:xfrm>
              <a:off x="4534" y="-209"/>
              <a:ext cx="1722" cy="1772"/>
            </a:xfrm>
            <a:custGeom>
              <a:avLst/>
              <a:gdLst>
                <a:gd name="T0" fmla="*/ 335 w 860"/>
                <a:gd name="T1" fmla="*/ 6 h 885"/>
                <a:gd name="T2" fmla="*/ 473 w 860"/>
                <a:gd name="T3" fmla="*/ 26 h 885"/>
                <a:gd name="T4" fmla="*/ 473 w 860"/>
                <a:gd name="T5" fmla="*/ 450 h 885"/>
                <a:gd name="T6" fmla="*/ 312 w 860"/>
                <a:gd name="T7" fmla="*/ 885 h 885"/>
                <a:gd name="T8" fmla="*/ 258 w 860"/>
                <a:gd name="T9" fmla="*/ 842 h 885"/>
                <a:gd name="T10" fmla="*/ 307 w 860"/>
                <a:gd name="T11" fmla="*/ 726 h 885"/>
                <a:gd name="T12" fmla="*/ 151 w 860"/>
                <a:gd name="T13" fmla="*/ 861 h 885"/>
                <a:gd name="T14" fmla="*/ 79 w 860"/>
                <a:gd name="T15" fmla="*/ 712 h 885"/>
                <a:gd name="T16" fmla="*/ 95 w 860"/>
                <a:gd name="T17" fmla="*/ 707 h 885"/>
                <a:gd name="T18" fmla="*/ 95 w 860"/>
                <a:gd name="T19" fmla="*/ 359 h 885"/>
                <a:gd name="T20" fmla="*/ 20 w 860"/>
                <a:gd name="T21" fmla="*/ 359 h 885"/>
                <a:gd name="T22" fmla="*/ 0 w 860"/>
                <a:gd name="T23" fmla="*/ 280 h 885"/>
                <a:gd name="T24" fmla="*/ 86 w 860"/>
                <a:gd name="T25" fmla="*/ 280 h 885"/>
                <a:gd name="T26" fmla="*/ 152 w 860"/>
                <a:gd name="T27" fmla="*/ 210 h 885"/>
                <a:gd name="T28" fmla="*/ 276 w 860"/>
                <a:gd name="T29" fmla="*/ 305 h 885"/>
                <a:gd name="T30" fmla="*/ 230 w 860"/>
                <a:gd name="T31" fmla="*/ 345 h 885"/>
                <a:gd name="T32" fmla="*/ 230 w 860"/>
                <a:gd name="T33" fmla="*/ 654 h 885"/>
                <a:gd name="T34" fmla="*/ 314 w 860"/>
                <a:gd name="T35" fmla="*/ 611 h 885"/>
                <a:gd name="T36" fmla="*/ 327 w 860"/>
                <a:gd name="T37" fmla="*/ 639 h 885"/>
                <a:gd name="T38" fmla="*/ 335 w 860"/>
                <a:gd name="T39" fmla="*/ 551 h 885"/>
                <a:gd name="T40" fmla="*/ 335 w 860"/>
                <a:gd name="T41" fmla="*/ 6 h 885"/>
                <a:gd name="T42" fmla="*/ 110 w 860"/>
                <a:gd name="T43" fmla="*/ 0 h 885"/>
                <a:gd name="T44" fmla="*/ 291 w 860"/>
                <a:gd name="T45" fmla="*/ 102 h 885"/>
                <a:gd name="T46" fmla="*/ 194 w 860"/>
                <a:gd name="T47" fmla="*/ 211 h 885"/>
                <a:gd name="T48" fmla="*/ 48 w 860"/>
                <a:gd name="T49" fmla="*/ 77 h 885"/>
                <a:gd name="T50" fmla="*/ 110 w 860"/>
                <a:gd name="T51" fmla="*/ 0 h 885"/>
                <a:gd name="T52" fmla="*/ 529 w 860"/>
                <a:gd name="T53" fmla="*/ 42 h 885"/>
                <a:gd name="T54" fmla="*/ 665 w 860"/>
                <a:gd name="T55" fmla="*/ 58 h 885"/>
                <a:gd name="T56" fmla="*/ 665 w 860"/>
                <a:gd name="T57" fmla="*/ 825 h 885"/>
                <a:gd name="T58" fmla="*/ 529 w 860"/>
                <a:gd name="T59" fmla="*/ 843 h 885"/>
                <a:gd name="T60" fmla="*/ 529 w 860"/>
                <a:gd name="T61" fmla="*/ 42 h 885"/>
                <a:gd name="T62" fmla="*/ 720 w 860"/>
                <a:gd name="T63" fmla="*/ 5 h 885"/>
                <a:gd name="T64" fmla="*/ 860 w 860"/>
                <a:gd name="T65" fmla="*/ 21 h 885"/>
                <a:gd name="T66" fmla="*/ 860 w 860"/>
                <a:gd name="T67" fmla="*/ 864 h 885"/>
                <a:gd name="T68" fmla="*/ 720 w 860"/>
                <a:gd name="T69" fmla="*/ 881 h 885"/>
                <a:gd name="T70" fmla="*/ 720 w 860"/>
                <a:gd name="T71" fmla="*/ 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0" h="885">
                  <a:moveTo>
                    <a:pt x="335" y="6"/>
                  </a:moveTo>
                  <a:cubicBezTo>
                    <a:pt x="473" y="26"/>
                    <a:pt x="473" y="26"/>
                    <a:pt x="473" y="26"/>
                  </a:cubicBezTo>
                  <a:cubicBezTo>
                    <a:pt x="473" y="450"/>
                    <a:pt x="473" y="450"/>
                    <a:pt x="473" y="450"/>
                  </a:cubicBezTo>
                  <a:cubicBezTo>
                    <a:pt x="473" y="641"/>
                    <a:pt x="419" y="786"/>
                    <a:pt x="312" y="885"/>
                  </a:cubicBezTo>
                  <a:cubicBezTo>
                    <a:pt x="258" y="842"/>
                    <a:pt x="258" y="842"/>
                    <a:pt x="258" y="842"/>
                  </a:cubicBezTo>
                  <a:cubicBezTo>
                    <a:pt x="279" y="806"/>
                    <a:pt x="295" y="767"/>
                    <a:pt x="307" y="726"/>
                  </a:cubicBezTo>
                  <a:cubicBezTo>
                    <a:pt x="261" y="772"/>
                    <a:pt x="208" y="817"/>
                    <a:pt x="151" y="861"/>
                  </a:cubicBezTo>
                  <a:cubicBezTo>
                    <a:pt x="79" y="712"/>
                    <a:pt x="79" y="712"/>
                    <a:pt x="79" y="712"/>
                  </a:cubicBezTo>
                  <a:cubicBezTo>
                    <a:pt x="85" y="710"/>
                    <a:pt x="90" y="708"/>
                    <a:pt x="95" y="707"/>
                  </a:cubicBezTo>
                  <a:cubicBezTo>
                    <a:pt x="95" y="359"/>
                    <a:pt x="95" y="359"/>
                    <a:pt x="95" y="359"/>
                  </a:cubicBezTo>
                  <a:cubicBezTo>
                    <a:pt x="20" y="359"/>
                    <a:pt x="20" y="359"/>
                    <a:pt x="20" y="359"/>
                  </a:cubicBezTo>
                  <a:cubicBezTo>
                    <a:pt x="0" y="280"/>
                    <a:pt x="0" y="280"/>
                    <a:pt x="0" y="280"/>
                  </a:cubicBezTo>
                  <a:cubicBezTo>
                    <a:pt x="86" y="280"/>
                    <a:pt x="86" y="280"/>
                    <a:pt x="86" y="280"/>
                  </a:cubicBezTo>
                  <a:cubicBezTo>
                    <a:pt x="152" y="210"/>
                    <a:pt x="152" y="210"/>
                    <a:pt x="152" y="210"/>
                  </a:cubicBezTo>
                  <a:cubicBezTo>
                    <a:pt x="276" y="305"/>
                    <a:pt x="276" y="305"/>
                    <a:pt x="276" y="305"/>
                  </a:cubicBezTo>
                  <a:cubicBezTo>
                    <a:pt x="230" y="345"/>
                    <a:pt x="230" y="345"/>
                    <a:pt x="230" y="345"/>
                  </a:cubicBezTo>
                  <a:cubicBezTo>
                    <a:pt x="230" y="654"/>
                    <a:pt x="230" y="654"/>
                    <a:pt x="230" y="654"/>
                  </a:cubicBezTo>
                  <a:cubicBezTo>
                    <a:pt x="259" y="641"/>
                    <a:pt x="287" y="627"/>
                    <a:pt x="314" y="611"/>
                  </a:cubicBezTo>
                  <a:cubicBezTo>
                    <a:pt x="327" y="639"/>
                    <a:pt x="327" y="639"/>
                    <a:pt x="327" y="639"/>
                  </a:cubicBezTo>
                  <a:cubicBezTo>
                    <a:pt x="332" y="608"/>
                    <a:pt x="335" y="579"/>
                    <a:pt x="335" y="551"/>
                  </a:cubicBezTo>
                  <a:lnTo>
                    <a:pt x="335" y="6"/>
                  </a:lnTo>
                  <a:close/>
                  <a:moveTo>
                    <a:pt x="110" y="0"/>
                  </a:moveTo>
                  <a:cubicBezTo>
                    <a:pt x="185" y="29"/>
                    <a:pt x="245" y="64"/>
                    <a:pt x="291" y="102"/>
                  </a:cubicBezTo>
                  <a:cubicBezTo>
                    <a:pt x="194" y="211"/>
                    <a:pt x="194" y="211"/>
                    <a:pt x="194" y="211"/>
                  </a:cubicBezTo>
                  <a:cubicBezTo>
                    <a:pt x="152" y="161"/>
                    <a:pt x="103" y="116"/>
                    <a:pt x="48" y="77"/>
                  </a:cubicBezTo>
                  <a:lnTo>
                    <a:pt x="110" y="0"/>
                  </a:lnTo>
                  <a:close/>
                  <a:moveTo>
                    <a:pt x="529" y="42"/>
                  </a:moveTo>
                  <a:cubicBezTo>
                    <a:pt x="665" y="58"/>
                    <a:pt x="665" y="58"/>
                    <a:pt x="665" y="58"/>
                  </a:cubicBezTo>
                  <a:cubicBezTo>
                    <a:pt x="665" y="825"/>
                    <a:pt x="665" y="825"/>
                    <a:pt x="665" y="825"/>
                  </a:cubicBezTo>
                  <a:cubicBezTo>
                    <a:pt x="529" y="843"/>
                    <a:pt x="529" y="843"/>
                    <a:pt x="529" y="843"/>
                  </a:cubicBezTo>
                  <a:lnTo>
                    <a:pt x="529" y="42"/>
                  </a:lnTo>
                  <a:close/>
                  <a:moveTo>
                    <a:pt x="720" y="5"/>
                  </a:moveTo>
                  <a:cubicBezTo>
                    <a:pt x="860" y="21"/>
                    <a:pt x="860" y="21"/>
                    <a:pt x="860" y="21"/>
                  </a:cubicBezTo>
                  <a:cubicBezTo>
                    <a:pt x="860" y="864"/>
                    <a:pt x="860" y="864"/>
                    <a:pt x="860" y="864"/>
                  </a:cubicBezTo>
                  <a:cubicBezTo>
                    <a:pt x="720" y="881"/>
                    <a:pt x="720" y="881"/>
                    <a:pt x="720" y="881"/>
                  </a:cubicBezTo>
                  <a:lnTo>
                    <a:pt x="720" y="5"/>
                  </a:lnTo>
                  <a:close/>
                </a:path>
              </a:pathLst>
            </a:custGeom>
            <a:solidFill>
              <a:srgbClr val="E50012"/>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80" name="Freeform 85"/>
            <p:cNvSpPr/>
            <p:nvPr/>
          </p:nvSpPr>
          <p:spPr bwMode="auto">
            <a:xfrm>
              <a:off x="-7518" y="2007"/>
              <a:ext cx="14248" cy="3406"/>
            </a:xfrm>
            <a:custGeom>
              <a:avLst/>
              <a:gdLst>
                <a:gd name="T0" fmla="*/ 5658 w 7118"/>
                <a:gd name="T1" fmla="*/ 0 h 1701"/>
                <a:gd name="T2" fmla="*/ 5205 w 7118"/>
                <a:gd name="T3" fmla="*/ 0 h 1701"/>
                <a:gd name="T4" fmla="*/ 1973 w 7118"/>
                <a:gd name="T5" fmla="*/ 0 h 1701"/>
                <a:gd name="T6" fmla="*/ 1520 w 7118"/>
                <a:gd name="T7" fmla="*/ 0 h 1701"/>
                <a:gd name="T8" fmla="*/ 958 w 7118"/>
                <a:gd name="T9" fmla="*/ 0 h 1701"/>
                <a:gd name="T10" fmla="*/ 637 w 7118"/>
                <a:gd name="T11" fmla="*/ 207 h 1701"/>
                <a:gd name="T12" fmla="*/ 52 w 7118"/>
                <a:gd name="T13" fmla="*/ 1494 h 1701"/>
                <a:gd name="T14" fmla="*/ 185 w 7118"/>
                <a:gd name="T15" fmla="*/ 1701 h 1701"/>
                <a:gd name="T16" fmla="*/ 1460 w 7118"/>
                <a:gd name="T17" fmla="*/ 1701 h 1701"/>
                <a:gd name="T18" fmla="*/ 1914 w 7118"/>
                <a:gd name="T19" fmla="*/ 1701 h 1701"/>
                <a:gd name="T20" fmla="*/ 5145 w 7118"/>
                <a:gd name="T21" fmla="*/ 1701 h 1701"/>
                <a:gd name="T22" fmla="*/ 5599 w 7118"/>
                <a:gd name="T23" fmla="*/ 1701 h 1701"/>
                <a:gd name="T24" fmla="*/ 6161 w 7118"/>
                <a:gd name="T25" fmla="*/ 1701 h 1701"/>
                <a:gd name="T26" fmla="*/ 6481 w 7118"/>
                <a:gd name="T27" fmla="*/ 1494 h 1701"/>
                <a:gd name="T28" fmla="*/ 7067 w 7118"/>
                <a:gd name="T29" fmla="*/ 207 h 1701"/>
                <a:gd name="T30" fmla="*/ 6934 w 7118"/>
                <a:gd name="T31" fmla="*/ 0 h 1701"/>
                <a:gd name="T32" fmla="*/ 5658 w 7118"/>
                <a:gd name="T33" fmla="*/ 0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18" h="1701">
                  <a:moveTo>
                    <a:pt x="5658" y="0"/>
                  </a:moveTo>
                  <a:cubicBezTo>
                    <a:pt x="5533" y="0"/>
                    <a:pt x="5329" y="0"/>
                    <a:pt x="5205" y="0"/>
                  </a:cubicBezTo>
                  <a:cubicBezTo>
                    <a:pt x="1973" y="0"/>
                    <a:pt x="1973" y="0"/>
                    <a:pt x="1973" y="0"/>
                  </a:cubicBezTo>
                  <a:cubicBezTo>
                    <a:pt x="1848" y="0"/>
                    <a:pt x="1644" y="0"/>
                    <a:pt x="1520" y="0"/>
                  </a:cubicBezTo>
                  <a:cubicBezTo>
                    <a:pt x="958" y="0"/>
                    <a:pt x="958" y="0"/>
                    <a:pt x="958" y="0"/>
                  </a:cubicBezTo>
                  <a:cubicBezTo>
                    <a:pt x="833" y="0"/>
                    <a:pt x="689" y="93"/>
                    <a:pt x="637" y="207"/>
                  </a:cubicBezTo>
                  <a:cubicBezTo>
                    <a:pt x="52" y="1494"/>
                    <a:pt x="52" y="1494"/>
                    <a:pt x="52" y="1494"/>
                  </a:cubicBezTo>
                  <a:cubicBezTo>
                    <a:pt x="0" y="1608"/>
                    <a:pt x="60" y="1701"/>
                    <a:pt x="185" y="1701"/>
                  </a:cubicBezTo>
                  <a:cubicBezTo>
                    <a:pt x="1460" y="1701"/>
                    <a:pt x="1460" y="1701"/>
                    <a:pt x="1460" y="1701"/>
                  </a:cubicBezTo>
                  <a:cubicBezTo>
                    <a:pt x="1585" y="1701"/>
                    <a:pt x="1789" y="1701"/>
                    <a:pt x="1914" y="1701"/>
                  </a:cubicBezTo>
                  <a:cubicBezTo>
                    <a:pt x="5145" y="1701"/>
                    <a:pt x="5145" y="1701"/>
                    <a:pt x="5145" y="1701"/>
                  </a:cubicBezTo>
                  <a:cubicBezTo>
                    <a:pt x="5270" y="1701"/>
                    <a:pt x="5474" y="1701"/>
                    <a:pt x="5599" y="1701"/>
                  </a:cubicBezTo>
                  <a:cubicBezTo>
                    <a:pt x="6161" y="1701"/>
                    <a:pt x="6161" y="1701"/>
                    <a:pt x="6161" y="1701"/>
                  </a:cubicBezTo>
                  <a:cubicBezTo>
                    <a:pt x="6285" y="1701"/>
                    <a:pt x="6430" y="1608"/>
                    <a:pt x="6481" y="1494"/>
                  </a:cubicBezTo>
                  <a:cubicBezTo>
                    <a:pt x="7067" y="207"/>
                    <a:pt x="7067" y="207"/>
                    <a:pt x="7067" y="207"/>
                  </a:cubicBezTo>
                  <a:cubicBezTo>
                    <a:pt x="7118" y="93"/>
                    <a:pt x="7058" y="0"/>
                    <a:pt x="6934" y="0"/>
                  </a:cubicBezTo>
                  <a:lnTo>
                    <a:pt x="5658" y="0"/>
                  </a:lnTo>
                  <a:close/>
                </a:path>
              </a:pathLst>
            </a:custGeom>
            <a:solidFill>
              <a:srgbClr val="E50012"/>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81" name="Freeform 86"/>
            <p:cNvSpPr>
              <a:spLocks noEditPoints="1"/>
            </p:cNvSpPr>
            <p:nvPr/>
          </p:nvSpPr>
          <p:spPr bwMode="auto">
            <a:xfrm>
              <a:off x="-4892" y="3163"/>
              <a:ext cx="1049" cy="1039"/>
            </a:xfrm>
            <a:custGeom>
              <a:avLst/>
              <a:gdLst>
                <a:gd name="T0" fmla="*/ 439 w 524"/>
                <a:gd name="T1" fmla="*/ 87 h 519"/>
                <a:gd name="T2" fmla="*/ 471 w 524"/>
                <a:gd name="T3" fmla="*/ 57 h 519"/>
                <a:gd name="T4" fmla="*/ 524 w 524"/>
                <a:gd name="T5" fmla="*/ 104 h 519"/>
                <a:gd name="T6" fmla="*/ 500 w 524"/>
                <a:gd name="T7" fmla="*/ 127 h 519"/>
                <a:gd name="T8" fmla="*/ 368 w 524"/>
                <a:gd name="T9" fmla="*/ 127 h 519"/>
                <a:gd name="T10" fmla="*/ 391 w 524"/>
                <a:gd name="T11" fmla="*/ 255 h 519"/>
                <a:gd name="T12" fmla="*/ 431 w 524"/>
                <a:gd name="T13" fmla="*/ 157 h 519"/>
                <a:gd name="T14" fmla="*/ 510 w 524"/>
                <a:gd name="T15" fmla="*/ 192 h 519"/>
                <a:gd name="T16" fmla="*/ 421 w 524"/>
                <a:gd name="T17" fmla="*/ 352 h 519"/>
                <a:gd name="T18" fmla="*/ 453 w 524"/>
                <a:gd name="T19" fmla="*/ 410 h 519"/>
                <a:gd name="T20" fmla="*/ 479 w 524"/>
                <a:gd name="T21" fmla="*/ 341 h 519"/>
                <a:gd name="T22" fmla="*/ 512 w 524"/>
                <a:gd name="T23" fmla="*/ 353 h 519"/>
                <a:gd name="T24" fmla="*/ 502 w 524"/>
                <a:gd name="T25" fmla="*/ 395 h 519"/>
                <a:gd name="T26" fmla="*/ 518 w 524"/>
                <a:gd name="T27" fmla="*/ 457 h 519"/>
                <a:gd name="T28" fmla="*/ 495 w 524"/>
                <a:gd name="T29" fmla="*/ 496 h 519"/>
                <a:gd name="T30" fmla="*/ 458 w 524"/>
                <a:gd name="T31" fmla="*/ 511 h 519"/>
                <a:gd name="T32" fmla="*/ 407 w 524"/>
                <a:gd name="T33" fmla="*/ 488 h 519"/>
                <a:gd name="T34" fmla="*/ 359 w 524"/>
                <a:gd name="T35" fmla="*/ 421 h 519"/>
                <a:gd name="T36" fmla="*/ 241 w 524"/>
                <a:gd name="T37" fmla="*/ 515 h 519"/>
                <a:gd name="T38" fmla="*/ 207 w 524"/>
                <a:gd name="T39" fmla="*/ 480 h 519"/>
                <a:gd name="T40" fmla="*/ 330 w 524"/>
                <a:gd name="T41" fmla="*/ 349 h 519"/>
                <a:gd name="T42" fmla="*/ 281 w 524"/>
                <a:gd name="T43" fmla="*/ 127 h 519"/>
                <a:gd name="T44" fmla="*/ 116 w 524"/>
                <a:gd name="T45" fmla="*/ 127 h 519"/>
                <a:gd name="T46" fmla="*/ 116 w 524"/>
                <a:gd name="T47" fmla="*/ 188 h 519"/>
                <a:gd name="T48" fmla="*/ 174 w 524"/>
                <a:gd name="T49" fmla="*/ 188 h 519"/>
                <a:gd name="T50" fmla="*/ 211 w 524"/>
                <a:gd name="T51" fmla="*/ 156 h 519"/>
                <a:gd name="T52" fmla="*/ 284 w 524"/>
                <a:gd name="T53" fmla="*/ 212 h 519"/>
                <a:gd name="T54" fmla="*/ 261 w 524"/>
                <a:gd name="T55" fmla="*/ 234 h 519"/>
                <a:gd name="T56" fmla="*/ 249 w 524"/>
                <a:gd name="T57" fmla="*/ 416 h 519"/>
                <a:gd name="T58" fmla="*/ 200 w 524"/>
                <a:gd name="T59" fmla="*/ 447 h 519"/>
                <a:gd name="T60" fmla="*/ 155 w 524"/>
                <a:gd name="T61" fmla="*/ 447 h 519"/>
                <a:gd name="T62" fmla="*/ 118 w 524"/>
                <a:gd name="T63" fmla="*/ 398 h 519"/>
                <a:gd name="T64" fmla="*/ 119 w 524"/>
                <a:gd name="T65" fmla="*/ 365 h 519"/>
                <a:gd name="T66" fmla="*/ 157 w 524"/>
                <a:gd name="T67" fmla="*/ 368 h 519"/>
                <a:gd name="T68" fmla="*/ 171 w 524"/>
                <a:gd name="T69" fmla="*/ 355 h 519"/>
                <a:gd name="T70" fmla="*/ 177 w 524"/>
                <a:gd name="T71" fmla="*/ 228 h 519"/>
                <a:gd name="T72" fmla="*/ 116 w 524"/>
                <a:gd name="T73" fmla="*/ 228 h 519"/>
                <a:gd name="T74" fmla="*/ 116 w 524"/>
                <a:gd name="T75" fmla="*/ 289 h 519"/>
                <a:gd name="T76" fmla="*/ 94 w 524"/>
                <a:gd name="T77" fmla="*/ 423 h 519"/>
                <a:gd name="T78" fmla="*/ 35 w 524"/>
                <a:gd name="T79" fmla="*/ 519 h 519"/>
                <a:gd name="T80" fmla="*/ 0 w 524"/>
                <a:gd name="T81" fmla="*/ 495 h 519"/>
                <a:gd name="T82" fmla="*/ 29 w 524"/>
                <a:gd name="T83" fmla="*/ 285 h 519"/>
                <a:gd name="T84" fmla="*/ 29 w 524"/>
                <a:gd name="T85" fmla="*/ 48 h 519"/>
                <a:gd name="T86" fmla="*/ 116 w 524"/>
                <a:gd name="T87" fmla="*/ 60 h 519"/>
                <a:gd name="T88" fmla="*/ 116 w 524"/>
                <a:gd name="T89" fmla="*/ 87 h 519"/>
                <a:gd name="T90" fmla="*/ 276 w 524"/>
                <a:gd name="T91" fmla="*/ 87 h 519"/>
                <a:gd name="T92" fmla="*/ 268 w 524"/>
                <a:gd name="T93" fmla="*/ 0 h 519"/>
                <a:gd name="T94" fmla="*/ 358 w 524"/>
                <a:gd name="T95" fmla="*/ 12 h 519"/>
                <a:gd name="T96" fmla="*/ 363 w 524"/>
                <a:gd name="T97" fmla="*/ 87 h 519"/>
                <a:gd name="T98" fmla="*/ 439 w 524"/>
                <a:gd name="T99" fmla="*/ 87 h 519"/>
                <a:gd name="T100" fmla="*/ 397 w 524"/>
                <a:gd name="T101" fmla="*/ 1 h 519"/>
                <a:gd name="T102" fmla="*/ 472 w 524"/>
                <a:gd name="T103" fmla="*/ 38 h 519"/>
                <a:gd name="T104" fmla="*/ 427 w 524"/>
                <a:gd name="T105" fmla="*/ 84 h 519"/>
                <a:gd name="T106" fmla="*/ 366 w 524"/>
                <a:gd name="T107" fmla="*/ 32 h 519"/>
                <a:gd name="T108" fmla="*/ 397 w 524"/>
                <a:gd name="T109" fmla="*/ 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519">
                  <a:moveTo>
                    <a:pt x="439" y="87"/>
                  </a:moveTo>
                  <a:cubicBezTo>
                    <a:pt x="471" y="57"/>
                    <a:pt x="471" y="57"/>
                    <a:pt x="471" y="57"/>
                  </a:cubicBezTo>
                  <a:cubicBezTo>
                    <a:pt x="524" y="104"/>
                    <a:pt x="524" y="104"/>
                    <a:pt x="524" y="104"/>
                  </a:cubicBezTo>
                  <a:cubicBezTo>
                    <a:pt x="500" y="127"/>
                    <a:pt x="500" y="127"/>
                    <a:pt x="500" y="127"/>
                  </a:cubicBezTo>
                  <a:cubicBezTo>
                    <a:pt x="368" y="127"/>
                    <a:pt x="368" y="127"/>
                    <a:pt x="368" y="127"/>
                  </a:cubicBezTo>
                  <a:cubicBezTo>
                    <a:pt x="374" y="170"/>
                    <a:pt x="381" y="212"/>
                    <a:pt x="391" y="255"/>
                  </a:cubicBezTo>
                  <a:cubicBezTo>
                    <a:pt x="408" y="222"/>
                    <a:pt x="421" y="190"/>
                    <a:pt x="431" y="157"/>
                  </a:cubicBezTo>
                  <a:cubicBezTo>
                    <a:pt x="510" y="192"/>
                    <a:pt x="510" y="192"/>
                    <a:pt x="510" y="192"/>
                  </a:cubicBezTo>
                  <a:cubicBezTo>
                    <a:pt x="489" y="250"/>
                    <a:pt x="460" y="303"/>
                    <a:pt x="421" y="352"/>
                  </a:cubicBezTo>
                  <a:cubicBezTo>
                    <a:pt x="433" y="385"/>
                    <a:pt x="444" y="404"/>
                    <a:pt x="453" y="410"/>
                  </a:cubicBezTo>
                  <a:cubicBezTo>
                    <a:pt x="458" y="410"/>
                    <a:pt x="467" y="387"/>
                    <a:pt x="479" y="341"/>
                  </a:cubicBezTo>
                  <a:cubicBezTo>
                    <a:pt x="512" y="353"/>
                    <a:pt x="512" y="353"/>
                    <a:pt x="512" y="353"/>
                  </a:cubicBezTo>
                  <a:cubicBezTo>
                    <a:pt x="505" y="369"/>
                    <a:pt x="502" y="383"/>
                    <a:pt x="502" y="395"/>
                  </a:cubicBezTo>
                  <a:cubicBezTo>
                    <a:pt x="502" y="422"/>
                    <a:pt x="508" y="443"/>
                    <a:pt x="518" y="457"/>
                  </a:cubicBezTo>
                  <a:cubicBezTo>
                    <a:pt x="512" y="475"/>
                    <a:pt x="504" y="487"/>
                    <a:pt x="495" y="496"/>
                  </a:cubicBezTo>
                  <a:cubicBezTo>
                    <a:pt x="487" y="506"/>
                    <a:pt x="475" y="511"/>
                    <a:pt x="458" y="511"/>
                  </a:cubicBezTo>
                  <a:cubicBezTo>
                    <a:pt x="443" y="511"/>
                    <a:pt x="426" y="503"/>
                    <a:pt x="407" y="488"/>
                  </a:cubicBezTo>
                  <a:cubicBezTo>
                    <a:pt x="390" y="472"/>
                    <a:pt x="374" y="450"/>
                    <a:pt x="359" y="421"/>
                  </a:cubicBezTo>
                  <a:cubicBezTo>
                    <a:pt x="324" y="455"/>
                    <a:pt x="284" y="486"/>
                    <a:pt x="241" y="515"/>
                  </a:cubicBezTo>
                  <a:cubicBezTo>
                    <a:pt x="207" y="480"/>
                    <a:pt x="207" y="480"/>
                    <a:pt x="207" y="480"/>
                  </a:cubicBezTo>
                  <a:cubicBezTo>
                    <a:pt x="256" y="437"/>
                    <a:pt x="297" y="393"/>
                    <a:pt x="330" y="349"/>
                  </a:cubicBezTo>
                  <a:cubicBezTo>
                    <a:pt x="309" y="287"/>
                    <a:pt x="293" y="213"/>
                    <a:pt x="281" y="127"/>
                  </a:cubicBezTo>
                  <a:cubicBezTo>
                    <a:pt x="116" y="127"/>
                    <a:pt x="116" y="127"/>
                    <a:pt x="116" y="127"/>
                  </a:cubicBezTo>
                  <a:cubicBezTo>
                    <a:pt x="116" y="188"/>
                    <a:pt x="116" y="188"/>
                    <a:pt x="116" y="188"/>
                  </a:cubicBezTo>
                  <a:cubicBezTo>
                    <a:pt x="174" y="188"/>
                    <a:pt x="174" y="188"/>
                    <a:pt x="174" y="188"/>
                  </a:cubicBezTo>
                  <a:cubicBezTo>
                    <a:pt x="211" y="156"/>
                    <a:pt x="211" y="156"/>
                    <a:pt x="211" y="156"/>
                  </a:cubicBezTo>
                  <a:cubicBezTo>
                    <a:pt x="284" y="212"/>
                    <a:pt x="284" y="212"/>
                    <a:pt x="284" y="212"/>
                  </a:cubicBezTo>
                  <a:cubicBezTo>
                    <a:pt x="261" y="234"/>
                    <a:pt x="261" y="234"/>
                    <a:pt x="261" y="234"/>
                  </a:cubicBezTo>
                  <a:cubicBezTo>
                    <a:pt x="260" y="334"/>
                    <a:pt x="256" y="395"/>
                    <a:pt x="249" y="416"/>
                  </a:cubicBezTo>
                  <a:cubicBezTo>
                    <a:pt x="243" y="437"/>
                    <a:pt x="226" y="447"/>
                    <a:pt x="200" y="447"/>
                  </a:cubicBezTo>
                  <a:cubicBezTo>
                    <a:pt x="155" y="447"/>
                    <a:pt x="155" y="447"/>
                    <a:pt x="155" y="447"/>
                  </a:cubicBezTo>
                  <a:cubicBezTo>
                    <a:pt x="155" y="414"/>
                    <a:pt x="143" y="398"/>
                    <a:pt x="118" y="398"/>
                  </a:cubicBezTo>
                  <a:cubicBezTo>
                    <a:pt x="119" y="365"/>
                    <a:pt x="119" y="365"/>
                    <a:pt x="119" y="365"/>
                  </a:cubicBezTo>
                  <a:cubicBezTo>
                    <a:pt x="133" y="367"/>
                    <a:pt x="146" y="368"/>
                    <a:pt x="157" y="368"/>
                  </a:cubicBezTo>
                  <a:cubicBezTo>
                    <a:pt x="166" y="368"/>
                    <a:pt x="170" y="364"/>
                    <a:pt x="171" y="355"/>
                  </a:cubicBezTo>
                  <a:cubicBezTo>
                    <a:pt x="175" y="338"/>
                    <a:pt x="177" y="296"/>
                    <a:pt x="177" y="228"/>
                  </a:cubicBezTo>
                  <a:cubicBezTo>
                    <a:pt x="116" y="228"/>
                    <a:pt x="116" y="228"/>
                    <a:pt x="116" y="228"/>
                  </a:cubicBezTo>
                  <a:cubicBezTo>
                    <a:pt x="116" y="289"/>
                    <a:pt x="116" y="289"/>
                    <a:pt x="116" y="289"/>
                  </a:cubicBezTo>
                  <a:cubicBezTo>
                    <a:pt x="116" y="343"/>
                    <a:pt x="109" y="388"/>
                    <a:pt x="94" y="423"/>
                  </a:cubicBezTo>
                  <a:cubicBezTo>
                    <a:pt x="81" y="458"/>
                    <a:pt x="61" y="490"/>
                    <a:pt x="35" y="519"/>
                  </a:cubicBezTo>
                  <a:cubicBezTo>
                    <a:pt x="0" y="495"/>
                    <a:pt x="0" y="495"/>
                    <a:pt x="0" y="495"/>
                  </a:cubicBezTo>
                  <a:cubicBezTo>
                    <a:pt x="19" y="431"/>
                    <a:pt x="29" y="361"/>
                    <a:pt x="29" y="285"/>
                  </a:cubicBezTo>
                  <a:cubicBezTo>
                    <a:pt x="29" y="48"/>
                    <a:pt x="29" y="48"/>
                    <a:pt x="29" y="48"/>
                  </a:cubicBezTo>
                  <a:cubicBezTo>
                    <a:pt x="116" y="60"/>
                    <a:pt x="116" y="60"/>
                    <a:pt x="116" y="60"/>
                  </a:cubicBezTo>
                  <a:cubicBezTo>
                    <a:pt x="116" y="87"/>
                    <a:pt x="116" y="87"/>
                    <a:pt x="116" y="87"/>
                  </a:cubicBezTo>
                  <a:cubicBezTo>
                    <a:pt x="276" y="87"/>
                    <a:pt x="276" y="87"/>
                    <a:pt x="276" y="87"/>
                  </a:cubicBezTo>
                  <a:cubicBezTo>
                    <a:pt x="273" y="59"/>
                    <a:pt x="270" y="30"/>
                    <a:pt x="268" y="0"/>
                  </a:cubicBezTo>
                  <a:cubicBezTo>
                    <a:pt x="358" y="12"/>
                    <a:pt x="358" y="12"/>
                    <a:pt x="358" y="12"/>
                  </a:cubicBezTo>
                  <a:cubicBezTo>
                    <a:pt x="359" y="38"/>
                    <a:pt x="361" y="63"/>
                    <a:pt x="363" y="87"/>
                  </a:cubicBezTo>
                  <a:lnTo>
                    <a:pt x="439" y="87"/>
                  </a:lnTo>
                  <a:close/>
                  <a:moveTo>
                    <a:pt x="397" y="1"/>
                  </a:moveTo>
                  <a:cubicBezTo>
                    <a:pt x="424" y="10"/>
                    <a:pt x="449" y="23"/>
                    <a:pt x="472" y="38"/>
                  </a:cubicBezTo>
                  <a:cubicBezTo>
                    <a:pt x="427" y="84"/>
                    <a:pt x="427" y="84"/>
                    <a:pt x="427" y="84"/>
                  </a:cubicBezTo>
                  <a:cubicBezTo>
                    <a:pt x="407" y="62"/>
                    <a:pt x="387" y="45"/>
                    <a:pt x="366" y="32"/>
                  </a:cubicBezTo>
                  <a:lnTo>
                    <a:pt x="397" y="1"/>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82" name="Freeform 87"/>
            <p:cNvSpPr/>
            <p:nvPr/>
          </p:nvSpPr>
          <p:spPr bwMode="auto">
            <a:xfrm>
              <a:off x="-3675" y="3163"/>
              <a:ext cx="1053" cy="1037"/>
            </a:xfrm>
            <a:custGeom>
              <a:avLst/>
              <a:gdLst>
                <a:gd name="T0" fmla="*/ 267 w 526"/>
                <a:gd name="T1" fmla="*/ 253 h 518"/>
                <a:gd name="T2" fmla="*/ 229 w 526"/>
                <a:gd name="T3" fmla="*/ 330 h 518"/>
                <a:gd name="T4" fmla="*/ 30 w 526"/>
                <a:gd name="T5" fmla="*/ 517 h 518"/>
                <a:gd name="T6" fmla="*/ 0 w 526"/>
                <a:gd name="T7" fmla="*/ 476 h 518"/>
                <a:gd name="T8" fmla="*/ 145 w 526"/>
                <a:gd name="T9" fmla="*/ 294 h 518"/>
                <a:gd name="T10" fmla="*/ 193 w 526"/>
                <a:gd name="T11" fmla="*/ 66 h 518"/>
                <a:gd name="T12" fmla="*/ 193 w 526"/>
                <a:gd name="T13" fmla="*/ 0 h 518"/>
                <a:gd name="T14" fmla="*/ 297 w 526"/>
                <a:gd name="T15" fmla="*/ 14 h 518"/>
                <a:gd name="T16" fmla="*/ 297 w 526"/>
                <a:gd name="T17" fmla="*/ 64 h 518"/>
                <a:gd name="T18" fmla="*/ 290 w 526"/>
                <a:gd name="T19" fmla="*/ 159 h 518"/>
                <a:gd name="T20" fmla="*/ 406 w 526"/>
                <a:gd name="T21" fmla="*/ 324 h 518"/>
                <a:gd name="T22" fmla="*/ 526 w 526"/>
                <a:gd name="T23" fmla="*/ 425 h 518"/>
                <a:gd name="T24" fmla="*/ 458 w 526"/>
                <a:gd name="T25" fmla="*/ 518 h 518"/>
                <a:gd name="T26" fmla="*/ 297 w 526"/>
                <a:gd name="T27" fmla="*/ 319 h 518"/>
                <a:gd name="T28" fmla="*/ 267 w 526"/>
                <a:gd name="T29" fmla="*/ 253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6" h="518">
                  <a:moveTo>
                    <a:pt x="267" y="253"/>
                  </a:moveTo>
                  <a:cubicBezTo>
                    <a:pt x="257" y="281"/>
                    <a:pt x="244" y="307"/>
                    <a:pt x="229" y="330"/>
                  </a:cubicBezTo>
                  <a:cubicBezTo>
                    <a:pt x="185" y="406"/>
                    <a:pt x="118" y="468"/>
                    <a:pt x="30" y="517"/>
                  </a:cubicBezTo>
                  <a:cubicBezTo>
                    <a:pt x="0" y="476"/>
                    <a:pt x="0" y="476"/>
                    <a:pt x="0" y="476"/>
                  </a:cubicBezTo>
                  <a:cubicBezTo>
                    <a:pt x="65" y="420"/>
                    <a:pt x="113" y="360"/>
                    <a:pt x="145" y="294"/>
                  </a:cubicBezTo>
                  <a:cubicBezTo>
                    <a:pt x="177" y="238"/>
                    <a:pt x="193" y="162"/>
                    <a:pt x="193" y="66"/>
                  </a:cubicBezTo>
                  <a:cubicBezTo>
                    <a:pt x="193" y="0"/>
                    <a:pt x="193" y="0"/>
                    <a:pt x="193" y="0"/>
                  </a:cubicBezTo>
                  <a:cubicBezTo>
                    <a:pt x="297" y="14"/>
                    <a:pt x="297" y="14"/>
                    <a:pt x="297" y="14"/>
                  </a:cubicBezTo>
                  <a:cubicBezTo>
                    <a:pt x="297" y="64"/>
                    <a:pt x="297" y="64"/>
                    <a:pt x="297" y="64"/>
                  </a:cubicBezTo>
                  <a:cubicBezTo>
                    <a:pt x="297" y="98"/>
                    <a:pt x="294" y="130"/>
                    <a:pt x="290" y="159"/>
                  </a:cubicBezTo>
                  <a:cubicBezTo>
                    <a:pt x="318" y="220"/>
                    <a:pt x="356" y="274"/>
                    <a:pt x="406" y="324"/>
                  </a:cubicBezTo>
                  <a:cubicBezTo>
                    <a:pt x="447" y="366"/>
                    <a:pt x="487" y="399"/>
                    <a:pt x="526" y="425"/>
                  </a:cubicBezTo>
                  <a:cubicBezTo>
                    <a:pt x="458" y="518"/>
                    <a:pt x="458" y="518"/>
                    <a:pt x="458" y="518"/>
                  </a:cubicBezTo>
                  <a:cubicBezTo>
                    <a:pt x="387" y="453"/>
                    <a:pt x="333" y="387"/>
                    <a:pt x="297" y="319"/>
                  </a:cubicBezTo>
                  <a:cubicBezTo>
                    <a:pt x="285" y="300"/>
                    <a:pt x="275" y="278"/>
                    <a:pt x="267" y="253"/>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83" name="Freeform 88"/>
            <p:cNvSpPr>
              <a:spLocks noEditPoints="1"/>
            </p:cNvSpPr>
            <p:nvPr/>
          </p:nvSpPr>
          <p:spPr bwMode="auto">
            <a:xfrm>
              <a:off x="-1647" y="3163"/>
              <a:ext cx="1051" cy="1039"/>
            </a:xfrm>
            <a:custGeom>
              <a:avLst/>
              <a:gdLst>
                <a:gd name="T0" fmla="*/ 439 w 525"/>
                <a:gd name="T1" fmla="*/ 87 h 519"/>
                <a:gd name="T2" fmla="*/ 471 w 525"/>
                <a:gd name="T3" fmla="*/ 57 h 519"/>
                <a:gd name="T4" fmla="*/ 525 w 525"/>
                <a:gd name="T5" fmla="*/ 104 h 519"/>
                <a:gd name="T6" fmla="*/ 500 w 525"/>
                <a:gd name="T7" fmla="*/ 127 h 519"/>
                <a:gd name="T8" fmla="*/ 369 w 525"/>
                <a:gd name="T9" fmla="*/ 127 h 519"/>
                <a:gd name="T10" fmla="*/ 392 w 525"/>
                <a:gd name="T11" fmla="*/ 255 h 519"/>
                <a:gd name="T12" fmla="*/ 432 w 525"/>
                <a:gd name="T13" fmla="*/ 157 h 519"/>
                <a:gd name="T14" fmla="*/ 510 w 525"/>
                <a:gd name="T15" fmla="*/ 192 h 519"/>
                <a:gd name="T16" fmla="*/ 422 w 525"/>
                <a:gd name="T17" fmla="*/ 352 h 519"/>
                <a:gd name="T18" fmla="*/ 453 w 525"/>
                <a:gd name="T19" fmla="*/ 410 h 519"/>
                <a:gd name="T20" fmla="*/ 480 w 525"/>
                <a:gd name="T21" fmla="*/ 341 h 519"/>
                <a:gd name="T22" fmla="*/ 512 w 525"/>
                <a:gd name="T23" fmla="*/ 353 h 519"/>
                <a:gd name="T24" fmla="*/ 503 w 525"/>
                <a:gd name="T25" fmla="*/ 395 h 519"/>
                <a:gd name="T26" fmla="*/ 519 w 525"/>
                <a:gd name="T27" fmla="*/ 457 h 519"/>
                <a:gd name="T28" fmla="*/ 495 w 525"/>
                <a:gd name="T29" fmla="*/ 496 h 519"/>
                <a:gd name="T30" fmla="*/ 458 w 525"/>
                <a:gd name="T31" fmla="*/ 511 h 519"/>
                <a:gd name="T32" fmla="*/ 407 w 525"/>
                <a:gd name="T33" fmla="*/ 488 h 519"/>
                <a:gd name="T34" fmla="*/ 360 w 525"/>
                <a:gd name="T35" fmla="*/ 421 h 519"/>
                <a:gd name="T36" fmla="*/ 241 w 525"/>
                <a:gd name="T37" fmla="*/ 515 h 519"/>
                <a:gd name="T38" fmla="*/ 208 w 525"/>
                <a:gd name="T39" fmla="*/ 480 h 519"/>
                <a:gd name="T40" fmla="*/ 331 w 525"/>
                <a:gd name="T41" fmla="*/ 349 h 519"/>
                <a:gd name="T42" fmla="*/ 282 w 525"/>
                <a:gd name="T43" fmla="*/ 127 h 519"/>
                <a:gd name="T44" fmla="*/ 117 w 525"/>
                <a:gd name="T45" fmla="*/ 127 h 519"/>
                <a:gd name="T46" fmla="*/ 117 w 525"/>
                <a:gd name="T47" fmla="*/ 188 h 519"/>
                <a:gd name="T48" fmla="*/ 174 w 525"/>
                <a:gd name="T49" fmla="*/ 188 h 519"/>
                <a:gd name="T50" fmla="*/ 211 w 525"/>
                <a:gd name="T51" fmla="*/ 156 h 519"/>
                <a:gd name="T52" fmla="*/ 284 w 525"/>
                <a:gd name="T53" fmla="*/ 212 h 519"/>
                <a:gd name="T54" fmla="*/ 262 w 525"/>
                <a:gd name="T55" fmla="*/ 234 h 519"/>
                <a:gd name="T56" fmla="*/ 249 w 525"/>
                <a:gd name="T57" fmla="*/ 416 h 519"/>
                <a:gd name="T58" fmla="*/ 201 w 525"/>
                <a:gd name="T59" fmla="*/ 447 h 519"/>
                <a:gd name="T60" fmla="*/ 156 w 525"/>
                <a:gd name="T61" fmla="*/ 447 h 519"/>
                <a:gd name="T62" fmla="*/ 118 w 525"/>
                <a:gd name="T63" fmla="*/ 398 h 519"/>
                <a:gd name="T64" fmla="*/ 120 w 525"/>
                <a:gd name="T65" fmla="*/ 365 h 519"/>
                <a:gd name="T66" fmla="*/ 158 w 525"/>
                <a:gd name="T67" fmla="*/ 368 h 519"/>
                <a:gd name="T68" fmla="*/ 172 w 525"/>
                <a:gd name="T69" fmla="*/ 355 h 519"/>
                <a:gd name="T70" fmla="*/ 177 w 525"/>
                <a:gd name="T71" fmla="*/ 228 h 519"/>
                <a:gd name="T72" fmla="*/ 117 w 525"/>
                <a:gd name="T73" fmla="*/ 228 h 519"/>
                <a:gd name="T74" fmla="*/ 117 w 525"/>
                <a:gd name="T75" fmla="*/ 289 h 519"/>
                <a:gd name="T76" fmla="*/ 94 w 525"/>
                <a:gd name="T77" fmla="*/ 423 h 519"/>
                <a:gd name="T78" fmla="*/ 36 w 525"/>
                <a:gd name="T79" fmla="*/ 519 h 519"/>
                <a:gd name="T80" fmla="*/ 0 w 525"/>
                <a:gd name="T81" fmla="*/ 495 h 519"/>
                <a:gd name="T82" fmla="*/ 30 w 525"/>
                <a:gd name="T83" fmla="*/ 285 h 519"/>
                <a:gd name="T84" fmla="*/ 30 w 525"/>
                <a:gd name="T85" fmla="*/ 48 h 519"/>
                <a:gd name="T86" fmla="*/ 117 w 525"/>
                <a:gd name="T87" fmla="*/ 60 h 519"/>
                <a:gd name="T88" fmla="*/ 117 w 525"/>
                <a:gd name="T89" fmla="*/ 87 h 519"/>
                <a:gd name="T90" fmla="*/ 277 w 525"/>
                <a:gd name="T91" fmla="*/ 87 h 519"/>
                <a:gd name="T92" fmla="*/ 269 w 525"/>
                <a:gd name="T93" fmla="*/ 0 h 519"/>
                <a:gd name="T94" fmla="*/ 358 w 525"/>
                <a:gd name="T95" fmla="*/ 12 h 519"/>
                <a:gd name="T96" fmla="*/ 364 w 525"/>
                <a:gd name="T97" fmla="*/ 87 h 519"/>
                <a:gd name="T98" fmla="*/ 439 w 525"/>
                <a:gd name="T99" fmla="*/ 87 h 519"/>
                <a:gd name="T100" fmla="*/ 397 w 525"/>
                <a:gd name="T101" fmla="*/ 1 h 519"/>
                <a:gd name="T102" fmla="*/ 472 w 525"/>
                <a:gd name="T103" fmla="*/ 38 h 519"/>
                <a:gd name="T104" fmla="*/ 427 w 525"/>
                <a:gd name="T105" fmla="*/ 84 h 519"/>
                <a:gd name="T106" fmla="*/ 367 w 525"/>
                <a:gd name="T107" fmla="*/ 32 h 519"/>
                <a:gd name="T108" fmla="*/ 397 w 525"/>
                <a:gd name="T109" fmla="*/ 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5" h="519">
                  <a:moveTo>
                    <a:pt x="439" y="87"/>
                  </a:moveTo>
                  <a:cubicBezTo>
                    <a:pt x="471" y="57"/>
                    <a:pt x="471" y="57"/>
                    <a:pt x="471" y="57"/>
                  </a:cubicBezTo>
                  <a:cubicBezTo>
                    <a:pt x="525" y="104"/>
                    <a:pt x="525" y="104"/>
                    <a:pt x="525" y="104"/>
                  </a:cubicBezTo>
                  <a:cubicBezTo>
                    <a:pt x="500" y="127"/>
                    <a:pt x="500" y="127"/>
                    <a:pt x="500" y="127"/>
                  </a:cubicBezTo>
                  <a:cubicBezTo>
                    <a:pt x="369" y="127"/>
                    <a:pt x="369" y="127"/>
                    <a:pt x="369" y="127"/>
                  </a:cubicBezTo>
                  <a:cubicBezTo>
                    <a:pt x="374" y="170"/>
                    <a:pt x="382" y="212"/>
                    <a:pt x="392" y="255"/>
                  </a:cubicBezTo>
                  <a:cubicBezTo>
                    <a:pt x="409" y="222"/>
                    <a:pt x="422" y="190"/>
                    <a:pt x="432" y="157"/>
                  </a:cubicBezTo>
                  <a:cubicBezTo>
                    <a:pt x="510" y="192"/>
                    <a:pt x="510" y="192"/>
                    <a:pt x="510" y="192"/>
                  </a:cubicBezTo>
                  <a:cubicBezTo>
                    <a:pt x="490" y="250"/>
                    <a:pt x="460" y="303"/>
                    <a:pt x="422" y="352"/>
                  </a:cubicBezTo>
                  <a:cubicBezTo>
                    <a:pt x="434" y="385"/>
                    <a:pt x="444" y="404"/>
                    <a:pt x="453" y="410"/>
                  </a:cubicBezTo>
                  <a:cubicBezTo>
                    <a:pt x="459" y="410"/>
                    <a:pt x="468" y="387"/>
                    <a:pt x="480" y="341"/>
                  </a:cubicBezTo>
                  <a:cubicBezTo>
                    <a:pt x="512" y="353"/>
                    <a:pt x="512" y="353"/>
                    <a:pt x="512" y="353"/>
                  </a:cubicBezTo>
                  <a:cubicBezTo>
                    <a:pt x="506" y="369"/>
                    <a:pt x="503" y="383"/>
                    <a:pt x="503" y="395"/>
                  </a:cubicBezTo>
                  <a:cubicBezTo>
                    <a:pt x="503" y="422"/>
                    <a:pt x="508" y="443"/>
                    <a:pt x="519" y="457"/>
                  </a:cubicBezTo>
                  <a:cubicBezTo>
                    <a:pt x="512" y="475"/>
                    <a:pt x="504" y="487"/>
                    <a:pt x="495" y="496"/>
                  </a:cubicBezTo>
                  <a:cubicBezTo>
                    <a:pt x="488" y="506"/>
                    <a:pt x="475" y="511"/>
                    <a:pt x="458" y="511"/>
                  </a:cubicBezTo>
                  <a:cubicBezTo>
                    <a:pt x="443" y="511"/>
                    <a:pt x="426" y="503"/>
                    <a:pt x="407" y="488"/>
                  </a:cubicBezTo>
                  <a:cubicBezTo>
                    <a:pt x="390" y="472"/>
                    <a:pt x="374" y="450"/>
                    <a:pt x="360" y="421"/>
                  </a:cubicBezTo>
                  <a:cubicBezTo>
                    <a:pt x="324" y="455"/>
                    <a:pt x="285" y="486"/>
                    <a:pt x="241" y="515"/>
                  </a:cubicBezTo>
                  <a:cubicBezTo>
                    <a:pt x="208" y="480"/>
                    <a:pt x="208" y="480"/>
                    <a:pt x="208" y="480"/>
                  </a:cubicBezTo>
                  <a:cubicBezTo>
                    <a:pt x="256" y="437"/>
                    <a:pt x="297" y="393"/>
                    <a:pt x="331" y="349"/>
                  </a:cubicBezTo>
                  <a:cubicBezTo>
                    <a:pt x="310" y="287"/>
                    <a:pt x="293" y="213"/>
                    <a:pt x="282" y="127"/>
                  </a:cubicBezTo>
                  <a:cubicBezTo>
                    <a:pt x="117" y="127"/>
                    <a:pt x="117" y="127"/>
                    <a:pt x="117" y="127"/>
                  </a:cubicBezTo>
                  <a:cubicBezTo>
                    <a:pt x="117" y="188"/>
                    <a:pt x="117" y="188"/>
                    <a:pt x="117" y="188"/>
                  </a:cubicBezTo>
                  <a:cubicBezTo>
                    <a:pt x="174" y="188"/>
                    <a:pt x="174" y="188"/>
                    <a:pt x="174" y="188"/>
                  </a:cubicBezTo>
                  <a:cubicBezTo>
                    <a:pt x="211" y="156"/>
                    <a:pt x="211" y="156"/>
                    <a:pt x="211" y="156"/>
                  </a:cubicBezTo>
                  <a:cubicBezTo>
                    <a:pt x="284" y="212"/>
                    <a:pt x="284" y="212"/>
                    <a:pt x="284" y="212"/>
                  </a:cubicBezTo>
                  <a:cubicBezTo>
                    <a:pt x="262" y="234"/>
                    <a:pt x="262" y="234"/>
                    <a:pt x="262" y="234"/>
                  </a:cubicBezTo>
                  <a:cubicBezTo>
                    <a:pt x="261" y="334"/>
                    <a:pt x="257" y="395"/>
                    <a:pt x="249" y="416"/>
                  </a:cubicBezTo>
                  <a:cubicBezTo>
                    <a:pt x="243" y="437"/>
                    <a:pt x="227" y="447"/>
                    <a:pt x="201" y="447"/>
                  </a:cubicBezTo>
                  <a:cubicBezTo>
                    <a:pt x="156" y="447"/>
                    <a:pt x="156" y="447"/>
                    <a:pt x="156" y="447"/>
                  </a:cubicBezTo>
                  <a:cubicBezTo>
                    <a:pt x="156" y="414"/>
                    <a:pt x="143" y="398"/>
                    <a:pt x="118" y="398"/>
                  </a:cubicBezTo>
                  <a:cubicBezTo>
                    <a:pt x="120" y="365"/>
                    <a:pt x="120" y="365"/>
                    <a:pt x="120" y="365"/>
                  </a:cubicBezTo>
                  <a:cubicBezTo>
                    <a:pt x="134" y="367"/>
                    <a:pt x="146" y="368"/>
                    <a:pt x="158" y="368"/>
                  </a:cubicBezTo>
                  <a:cubicBezTo>
                    <a:pt x="166" y="368"/>
                    <a:pt x="171" y="364"/>
                    <a:pt x="172" y="355"/>
                  </a:cubicBezTo>
                  <a:cubicBezTo>
                    <a:pt x="175" y="338"/>
                    <a:pt x="177" y="296"/>
                    <a:pt x="177" y="228"/>
                  </a:cubicBezTo>
                  <a:cubicBezTo>
                    <a:pt x="117" y="228"/>
                    <a:pt x="117" y="228"/>
                    <a:pt x="117" y="228"/>
                  </a:cubicBezTo>
                  <a:cubicBezTo>
                    <a:pt x="117" y="289"/>
                    <a:pt x="117" y="289"/>
                    <a:pt x="117" y="289"/>
                  </a:cubicBezTo>
                  <a:cubicBezTo>
                    <a:pt x="117" y="343"/>
                    <a:pt x="109" y="388"/>
                    <a:pt x="94" y="423"/>
                  </a:cubicBezTo>
                  <a:cubicBezTo>
                    <a:pt x="81" y="458"/>
                    <a:pt x="62" y="490"/>
                    <a:pt x="36" y="519"/>
                  </a:cubicBezTo>
                  <a:cubicBezTo>
                    <a:pt x="0" y="495"/>
                    <a:pt x="0" y="495"/>
                    <a:pt x="0" y="495"/>
                  </a:cubicBezTo>
                  <a:cubicBezTo>
                    <a:pt x="20" y="431"/>
                    <a:pt x="30" y="361"/>
                    <a:pt x="30" y="285"/>
                  </a:cubicBezTo>
                  <a:cubicBezTo>
                    <a:pt x="30" y="48"/>
                    <a:pt x="30" y="48"/>
                    <a:pt x="30" y="48"/>
                  </a:cubicBezTo>
                  <a:cubicBezTo>
                    <a:pt x="117" y="60"/>
                    <a:pt x="117" y="60"/>
                    <a:pt x="117" y="60"/>
                  </a:cubicBezTo>
                  <a:cubicBezTo>
                    <a:pt x="117" y="87"/>
                    <a:pt x="117" y="87"/>
                    <a:pt x="117" y="87"/>
                  </a:cubicBezTo>
                  <a:cubicBezTo>
                    <a:pt x="277" y="87"/>
                    <a:pt x="277" y="87"/>
                    <a:pt x="277" y="87"/>
                  </a:cubicBezTo>
                  <a:cubicBezTo>
                    <a:pt x="274" y="59"/>
                    <a:pt x="271" y="30"/>
                    <a:pt x="269" y="0"/>
                  </a:cubicBezTo>
                  <a:cubicBezTo>
                    <a:pt x="358" y="12"/>
                    <a:pt x="358" y="12"/>
                    <a:pt x="358" y="12"/>
                  </a:cubicBezTo>
                  <a:cubicBezTo>
                    <a:pt x="359" y="38"/>
                    <a:pt x="361" y="63"/>
                    <a:pt x="364" y="87"/>
                  </a:cubicBezTo>
                  <a:lnTo>
                    <a:pt x="439" y="87"/>
                  </a:lnTo>
                  <a:close/>
                  <a:moveTo>
                    <a:pt x="397" y="1"/>
                  </a:moveTo>
                  <a:cubicBezTo>
                    <a:pt x="424" y="10"/>
                    <a:pt x="449" y="23"/>
                    <a:pt x="472" y="38"/>
                  </a:cubicBezTo>
                  <a:cubicBezTo>
                    <a:pt x="427" y="84"/>
                    <a:pt x="427" y="84"/>
                    <a:pt x="427" y="84"/>
                  </a:cubicBezTo>
                  <a:cubicBezTo>
                    <a:pt x="408" y="62"/>
                    <a:pt x="388" y="45"/>
                    <a:pt x="367" y="32"/>
                  </a:cubicBezTo>
                  <a:lnTo>
                    <a:pt x="397" y="1"/>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84" name="Freeform 89"/>
            <p:cNvSpPr/>
            <p:nvPr/>
          </p:nvSpPr>
          <p:spPr bwMode="auto">
            <a:xfrm>
              <a:off x="-416" y="3167"/>
              <a:ext cx="1021" cy="1017"/>
            </a:xfrm>
            <a:custGeom>
              <a:avLst/>
              <a:gdLst>
                <a:gd name="T0" fmla="*/ 426 w 510"/>
                <a:gd name="T1" fmla="*/ 90 h 508"/>
                <a:gd name="T2" fmla="*/ 459 w 510"/>
                <a:gd name="T3" fmla="*/ 61 h 508"/>
                <a:gd name="T4" fmla="*/ 510 w 510"/>
                <a:gd name="T5" fmla="*/ 108 h 508"/>
                <a:gd name="T6" fmla="*/ 487 w 510"/>
                <a:gd name="T7" fmla="*/ 132 h 508"/>
                <a:gd name="T8" fmla="*/ 390 w 510"/>
                <a:gd name="T9" fmla="*/ 132 h 508"/>
                <a:gd name="T10" fmla="*/ 390 w 510"/>
                <a:gd name="T11" fmla="*/ 437 h 508"/>
                <a:gd name="T12" fmla="*/ 325 w 510"/>
                <a:gd name="T13" fmla="*/ 508 h 508"/>
                <a:gd name="T14" fmla="*/ 275 w 510"/>
                <a:gd name="T15" fmla="*/ 508 h 508"/>
                <a:gd name="T16" fmla="*/ 179 w 510"/>
                <a:gd name="T17" fmla="*/ 443 h 508"/>
                <a:gd name="T18" fmla="*/ 181 w 510"/>
                <a:gd name="T19" fmla="*/ 403 h 508"/>
                <a:gd name="T20" fmla="*/ 275 w 510"/>
                <a:gd name="T21" fmla="*/ 412 h 508"/>
                <a:gd name="T22" fmla="*/ 295 w 510"/>
                <a:gd name="T23" fmla="*/ 387 h 508"/>
                <a:gd name="T24" fmla="*/ 295 w 510"/>
                <a:gd name="T25" fmla="*/ 235 h 508"/>
                <a:gd name="T26" fmla="*/ 30 w 510"/>
                <a:gd name="T27" fmla="*/ 439 h 508"/>
                <a:gd name="T28" fmla="*/ 3 w 510"/>
                <a:gd name="T29" fmla="*/ 412 h 508"/>
                <a:gd name="T30" fmla="*/ 248 w 510"/>
                <a:gd name="T31" fmla="*/ 132 h 508"/>
                <a:gd name="T32" fmla="*/ 10 w 510"/>
                <a:gd name="T33" fmla="*/ 132 h 508"/>
                <a:gd name="T34" fmla="*/ 0 w 510"/>
                <a:gd name="T35" fmla="*/ 90 h 508"/>
                <a:gd name="T36" fmla="*/ 295 w 510"/>
                <a:gd name="T37" fmla="*/ 90 h 508"/>
                <a:gd name="T38" fmla="*/ 295 w 510"/>
                <a:gd name="T39" fmla="*/ 0 h 508"/>
                <a:gd name="T40" fmla="*/ 390 w 510"/>
                <a:gd name="T41" fmla="*/ 14 h 508"/>
                <a:gd name="T42" fmla="*/ 390 w 510"/>
                <a:gd name="T43" fmla="*/ 90 h 508"/>
                <a:gd name="T44" fmla="*/ 426 w 510"/>
                <a:gd name="T45" fmla="*/ 9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0" h="508">
                  <a:moveTo>
                    <a:pt x="426" y="90"/>
                  </a:moveTo>
                  <a:cubicBezTo>
                    <a:pt x="459" y="61"/>
                    <a:pt x="459" y="61"/>
                    <a:pt x="459" y="61"/>
                  </a:cubicBezTo>
                  <a:cubicBezTo>
                    <a:pt x="510" y="108"/>
                    <a:pt x="510" y="108"/>
                    <a:pt x="510" y="108"/>
                  </a:cubicBezTo>
                  <a:cubicBezTo>
                    <a:pt x="487" y="132"/>
                    <a:pt x="487" y="132"/>
                    <a:pt x="487" y="132"/>
                  </a:cubicBezTo>
                  <a:cubicBezTo>
                    <a:pt x="390" y="132"/>
                    <a:pt x="390" y="132"/>
                    <a:pt x="390" y="132"/>
                  </a:cubicBezTo>
                  <a:cubicBezTo>
                    <a:pt x="390" y="437"/>
                    <a:pt x="390" y="437"/>
                    <a:pt x="390" y="437"/>
                  </a:cubicBezTo>
                  <a:cubicBezTo>
                    <a:pt x="390" y="484"/>
                    <a:pt x="368" y="508"/>
                    <a:pt x="325" y="508"/>
                  </a:cubicBezTo>
                  <a:cubicBezTo>
                    <a:pt x="275" y="508"/>
                    <a:pt x="275" y="508"/>
                    <a:pt x="275" y="508"/>
                  </a:cubicBezTo>
                  <a:cubicBezTo>
                    <a:pt x="275" y="465"/>
                    <a:pt x="243" y="443"/>
                    <a:pt x="179" y="443"/>
                  </a:cubicBezTo>
                  <a:cubicBezTo>
                    <a:pt x="181" y="403"/>
                    <a:pt x="181" y="403"/>
                    <a:pt x="181" y="403"/>
                  </a:cubicBezTo>
                  <a:cubicBezTo>
                    <a:pt x="222" y="409"/>
                    <a:pt x="253" y="412"/>
                    <a:pt x="275" y="412"/>
                  </a:cubicBezTo>
                  <a:cubicBezTo>
                    <a:pt x="288" y="412"/>
                    <a:pt x="295" y="404"/>
                    <a:pt x="295" y="387"/>
                  </a:cubicBezTo>
                  <a:cubicBezTo>
                    <a:pt x="295" y="235"/>
                    <a:pt x="295" y="235"/>
                    <a:pt x="295" y="235"/>
                  </a:cubicBezTo>
                  <a:cubicBezTo>
                    <a:pt x="233" y="313"/>
                    <a:pt x="145" y="381"/>
                    <a:pt x="30" y="439"/>
                  </a:cubicBezTo>
                  <a:cubicBezTo>
                    <a:pt x="3" y="412"/>
                    <a:pt x="3" y="412"/>
                    <a:pt x="3" y="412"/>
                  </a:cubicBezTo>
                  <a:cubicBezTo>
                    <a:pt x="123" y="321"/>
                    <a:pt x="205" y="228"/>
                    <a:pt x="248" y="132"/>
                  </a:cubicBezTo>
                  <a:cubicBezTo>
                    <a:pt x="10" y="132"/>
                    <a:pt x="10" y="132"/>
                    <a:pt x="10" y="132"/>
                  </a:cubicBezTo>
                  <a:cubicBezTo>
                    <a:pt x="0" y="90"/>
                    <a:pt x="0" y="90"/>
                    <a:pt x="0" y="90"/>
                  </a:cubicBezTo>
                  <a:cubicBezTo>
                    <a:pt x="295" y="90"/>
                    <a:pt x="295" y="90"/>
                    <a:pt x="295" y="90"/>
                  </a:cubicBezTo>
                  <a:cubicBezTo>
                    <a:pt x="295" y="0"/>
                    <a:pt x="295" y="0"/>
                    <a:pt x="295" y="0"/>
                  </a:cubicBezTo>
                  <a:cubicBezTo>
                    <a:pt x="390" y="14"/>
                    <a:pt x="390" y="14"/>
                    <a:pt x="390" y="14"/>
                  </a:cubicBezTo>
                  <a:cubicBezTo>
                    <a:pt x="390" y="90"/>
                    <a:pt x="390" y="90"/>
                    <a:pt x="390" y="90"/>
                  </a:cubicBezTo>
                  <a:lnTo>
                    <a:pt x="426" y="90"/>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85" name="Freeform 90"/>
            <p:cNvSpPr>
              <a:spLocks noEditPoints="1"/>
            </p:cNvSpPr>
            <p:nvPr/>
          </p:nvSpPr>
          <p:spPr bwMode="auto">
            <a:xfrm>
              <a:off x="1520" y="3163"/>
              <a:ext cx="1049" cy="1039"/>
            </a:xfrm>
            <a:custGeom>
              <a:avLst/>
              <a:gdLst>
                <a:gd name="T0" fmla="*/ 439 w 524"/>
                <a:gd name="T1" fmla="*/ 87 h 519"/>
                <a:gd name="T2" fmla="*/ 471 w 524"/>
                <a:gd name="T3" fmla="*/ 57 h 519"/>
                <a:gd name="T4" fmla="*/ 524 w 524"/>
                <a:gd name="T5" fmla="*/ 104 h 519"/>
                <a:gd name="T6" fmla="*/ 499 w 524"/>
                <a:gd name="T7" fmla="*/ 127 h 519"/>
                <a:gd name="T8" fmla="*/ 368 w 524"/>
                <a:gd name="T9" fmla="*/ 127 h 519"/>
                <a:gd name="T10" fmla="*/ 391 w 524"/>
                <a:gd name="T11" fmla="*/ 255 h 519"/>
                <a:gd name="T12" fmla="*/ 431 w 524"/>
                <a:gd name="T13" fmla="*/ 157 h 519"/>
                <a:gd name="T14" fmla="*/ 510 w 524"/>
                <a:gd name="T15" fmla="*/ 192 h 519"/>
                <a:gd name="T16" fmla="*/ 421 w 524"/>
                <a:gd name="T17" fmla="*/ 352 h 519"/>
                <a:gd name="T18" fmla="*/ 453 w 524"/>
                <a:gd name="T19" fmla="*/ 410 h 519"/>
                <a:gd name="T20" fmla="*/ 479 w 524"/>
                <a:gd name="T21" fmla="*/ 341 h 519"/>
                <a:gd name="T22" fmla="*/ 512 w 524"/>
                <a:gd name="T23" fmla="*/ 353 h 519"/>
                <a:gd name="T24" fmla="*/ 502 w 524"/>
                <a:gd name="T25" fmla="*/ 395 h 519"/>
                <a:gd name="T26" fmla="*/ 518 w 524"/>
                <a:gd name="T27" fmla="*/ 457 h 519"/>
                <a:gd name="T28" fmla="*/ 494 w 524"/>
                <a:gd name="T29" fmla="*/ 496 h 519"/>
                <a:gd name="T30" fmla="*/ 457 w 524"/>
                <a:gd name="T31" fmla="*/ 511 h 519"/>
                <a:gd name="T32" fmla="*/ 407 w 524"/>
                <a:gd name="T33" fmla="*/ 488 h 519"/>
                <a:gd name="T34" fmla="*/ 359 w 524"/>
                <a:gd name="T35" fmla="*/ 421 h 519"/>
                <a:gd name="T36" fmla="*/ 241 w 524"/>
                <a:gd name="T37" fmla="*/ 515 h 519"/>
                <a:gd name="T38" fmla="*/ 207 w 524"/>
                <a:gd name="T39" fmla="*/ 480 h 519"/>
                <a:gd name="T40" fmla="*/ 330 w 524"/>
                <a:gd name="T41" fmla="*/ 349 h 519"/>
                <a:gd name="T42" fmla="*/ 281 w 524"/>
                <a:gd name="T43" fmla="*/ 127 h 519"/>
                <a:gd name="T44" fmla="*/ 116 w 524"/>
                <a:gd name="T45" fmla="*/ 127 h 519"/>
                <a:gd name="T46" fmla="*/ 116 w 524"/>
                <a:gd name="T47" fmla="*/ 188 h 519"/>
                <a:gd name="T48" fmla="*/ 174 w 524"/>
                <a:gd name="T49" fmla="*/ 188 h 519"/>
                <a:gd name="T50" fmla="*/ 211 w 524"/>
                <a:gd name="T51" fmla="*/ 156 h 519"/>
                <a:gd name="T52" fmla="*/ 284 w 524"/>
                <a:gd name="T53" fmla="*/ 212 h 519"/>
                <a:gd name="T54" fmla="*/ 261 w 524"/>
                <a:gd name="T55" fmla="*/ 234 h 519"/>
                <a:gd name="T56" fmla="*/ 249 w 524"/>
                <a:gd name="T57" fmla="*/ 416 h 519"/>
                <a:gd name="T58" fmla="*/ 200 w 524"/>
                <a:gd name="T59" fmla="*/ 447 h 519"/>
                <a:gd name="T60" fmla="*/ 155 w 524"/>
                <a:gd name="T61" fmla="*/ 447 h 519"/>
                <a:gd name="T62" fmla="*/ 117 w 524"/>
                <a:gd name="T63" fmla="*/ 398 h 519"/>
                <a:gd name="T64" fmla="*/ 119 w 524"/>
                <a:gd name="T65" fmla="*/ 365 h 519"/>
                <a:gd name="T66" fmla="*/ 157 w 524"/>
                <a:gd name="T67" fmla="*/ 368 h 519"/>
                <a:gd name="T68" fmla="*/ 171 w 524"/>
                <a:gd name="T69" fmla="*/ 355 h 519"/>
                <a:gd name="T70" fmla="*/ 177 w 524"/>
                <a:gd name="T71" fmla="*/ 228 h 519"/>
                <a:gd name="T72" fmla="*/ 116 w 524"/>
                <a:gd name="T73" fmla="*/ 228 h 519"/>
                <a:gd name="T74" fmla="*/ 116 w 524"/>
                <a:gd name="T75" fmla="*/ 289 h 519"/>
                <a:gd name="T76" fmla="*/ 94 w 524"/>
                <a:gd name="T77" fmla="*/ 423 h 519"/>
                <a:gd name="T78" fmla="*/ 35 w 524"/>
                <a:gd name="T79" fmla="*/ 519 h 519"/>
                <a:gd name="T80" fmla="*/ 0 w 524"/>
                <a:gd name="T81" fmla="*/ 495 h 519"/>
                <a:gd name="T82" fmla="*/ 29 w 524"/>
                <a:gd name="T83" fmla="*/ 285 h 519"/>
                <a:gd name="T84" fmla="*/ 29 w 524"/>
                <a:gd name="T85" fmla="*/ 48 h 519"/>
                <a:gd name="T86" fmla="*/ 116 w 524"/>
                <a:gd name="T87" fmla="*/ 60 h 519"/>
                <a:gd name="T88" fmla="*/ 116 w 524"/>
                <a:gd name="T89" fmla="*/ 87 h 519"/>
                <a:gd name="T90" fmla="*/ 276 w 524"/>
                <a:gd name="T91" fmla="*/ 87 h 519"/>
                <a:gd name="T92" fmla="*/ 268 w 524"/>
                <a:gd name="T93" fmla="*/ 0 h 519"/>
                <a:gd name="T94" fmla="*/ 358 w 524"/>
                <a:gd name="T95" fmla="*/ 12 h 519"/>
                <a:gd name="T96" fmla="*/ 363 w 524"/>
                <a:gd name="T97" fmla="*/ 87 h 519"/>
                <a:gd name="T98" fmla="*/ 439 w 524"/>
                <a:gd name="T99" fmla="*/ 87 h 519"/>
                <a:gd name="T100" fmla="*/ 397 w 524"/>
                <a:gd name="T101" fmla="*/ 1 h 519"/>
                <a:gd name="T102" fmla="*/ 472 w 524"/>
                <a:gd name="T103" fmla="*/ 38 h 519"/>
                <a:gd name="T104" fmla="*/ 427 w 524"/>
                <a:gd name="T105" fmla="*/ 84 h 519"/>
                <a:gd name="T106" fmla="*/ 366 w 524"/>
                <a:gd name="T107" fmla="*/ 32 h 519"/>
                <a:gd name="T108" fmla="*/ 397 w 524"/>
                <a:gd name="T109" fmla="*/ 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519">
                  <a:moveTo>
                    <a:pt x="439" y="87"/>
                  </a:moveTo>
                  <a:cubicBezTo>
                    <a:pt x="471" y="57"/>
                    <a:pt x="471" y="57"/>
                    <a:pt x="471" y="57"/>
                  </a:cubicBezTo>
                  <a:cubicBezTo>
                    <a:pt x="524" y="104"/>
                    <a:pt x="524" y="104"/>
                    <a:pt x="524" y="104"/>
                  </a:cubicBezTo>
                  <a:cubicBezTo>
                    <a:pt x="499" y="127"/>
                    <a:pt x="499" y="127"/>
                    <a:pt x="499" y="127"/>
                  </a:cubicBezTo>
                  <a:cubicBezTo>
                    <a:pt x="368" y="127"/>
                    <a:pt x="368" y="127"/>
                    <a:pt x="368" y="127"/>
                  </a:cubicBezTo>
                  <a:cubicBezTo>
                    <a:pt x="374" y="170"/>
                    <a:pt x="381" y="212"/>
                    <a:pt x="391" y="255"/>
                  </a:cubicBezTo>
                  <a:cubicBezTo>
                    <a:pt x="408" y="222"/>
                    <a:pt x="421" y="190"/>
                    <a:pt x="431" y="157"/>
                  </a:cubicBezTo>
                  <a:cubicBezTo>
                    <a:pt x="510" y="192"/>
                    <a:pt x="510" y="192"/>
                    <a:pt x="510" y="192"/>
                  </a:cubicBezTo>
                  <a:cubicBezTo>
                    <a:pt x="489" y="250"/>
                    <a:pt x="460" y="303"/>
                    <a:pt x="421" y="352"/>
                  </a:cubicBezTo>
                  <a:cubicBezTo>
                    <a:pt x="433" y="385"/>
                    <a:pt x="444" y="404"/>
                    <a:pt x="453" y="410"/>
                  </a:cubicBezTo>
                  <a:cubicBezTo>
                    <a:pt x="458" y="410"/>
                    <a:pt x="467" y="387"/>
                    <a:pt x="479" y="341"/>
                  </a:cubicBezTo>
                  <a:cubicBezTo>
                    <a:pt x="512" y="353"/>
                    <a:pt x="512" y="353"/>
                    <a:pt x="512" y="353"/>
                  </a:cubicBezTo>
                  <a:cubicBezTo>
                    <a:pt x="505" y="369"/>
                    <a:pt x="502" y="383"/>
                    <a:pt x="502" y="395"/>
                  </a:cubicBezTo>
                  <a:cubicBezTo>
                    <a:pt x="502" y="422"/>
                    <a:pt x="508" y="443"/>
                    <a:pt x="518" y="457"/>
                  </a:cubicBezTo>
                  <a:cubicBezTo>
                    <a:pt x="512" y="475"/>
                    <a:pt x="504" y="487"/>
                    <a:pt x="494" y="496"/>
                  </a:cubicBezTo>
                  <a:cubicBezTo>
                    <a:pt x="487" y="506"/>
                    <a:pt x="475" y="511"/>
                    <a:pt x="457" y="511"/>
                  </a:cubicBezTo>
                  <a:cubicBezTo>
                    <a:pt x="443" y="511"/>
                    <a:pt x="426" y="503"/>
                    <a:pt x="407" y="488"/>
                  </a:cubicBezTo>
                  <a:cubicBezTo>
                    <a:pt x="390" y="472"/>
                    <a:pt x="374" y="450"/>
                    <a:pt x="359" y="421"/>
                  </a:cubicBezTo>
                  <a:cubicBezTo>
                    <a:pt x="324" y="455"/>
                    <a:pt x="284" y="486"/>
                    <a:pt x="241" y="515"/>
                  </a:cubicBezTo>
                  <a:cubicBezTo>
                    <a:pt x="207" y="480"/>
                    <a:pt x="207" y="480"/>
                    <a:pt x="207" y="480"/>
                  </a:cubicBezTo>
                  <a:cubicBezTo>
                    <a:pt x="256" y="437"/>
                    <a:pt x="296" y="393"/>
                    <a:pt x="330" y="349"/>
                  </a:cubicBezTo>
                  <a:cubicBezTo>
                    <a:pt x="309" y="287"/>
                    <a:pt x="293" y="213"/>
                    <a:pt x="281" y="127"/>
                  </a:cubicBezTo>
                  <a:cubicBezTo>
                    <a:pt x="116" y="127"/>
                    <a:pt x="116" y="127"/>
                    <a:pt x="116" y="127"/>
                  </a:cubicBezTo>
                  <a:cubicBezTo>
                    <a:pt x="116" y="188"/>
                    <a:pt x="116" y="188"/>
                    <a:pt x="116" y="188"/>
                  </a:cubicBezTo>
                  <a:cubicBezTo>
                    <a:pt x="174" y="188"/>
                    <a:pt x="174" y="188"/>
                    <a:pt x="174" y="188"/>
                  </a:cubicBezTo>
                  <a:cubicBezTo>
                    <a:pt x="211" y="156"/>
                    <a:pt x="211" y="156"/>
                    <a:pt x="211" y="156"/>
                  </a:cubicBezTo>
                  <a:cubicBezTo>
                    <a:pt x="284" y="212"/>
                    <a:pt x="284" y="212"/>
                    <a:pt x="284" y="212"/>
                  </a:cubicBezTo>
                  <a:cubicBezTo>
                    <a:pt x="261" y="234"/>
                    <a:pt x="261" y="234"/>
                    <a:pt x="261" y="234"/>
                  </a:cubicBezTo>
                  <a:cubicBezTo>
                    <a:pt x="260" y="334"/>
                    <a:pt x="256" y="395"/>
                    <a:pt x="249" y="416"/>
                  </a:cubicBezTo>
                  <a:cubicBezTo>
                    <a:pt x="243" y="437"/>
                    <a:pt x="226" y="447"/>
                    <a:pt x="200" y="447"/>
                  </a:cubicBezTo>
                  <a:cubicBezTo>
                    <a:pt x="155" y="447"/>
                    <a:pt x="155" y="447"/>
                    <a:pt x="155" y="447"/>
                  </a:cubicBezTo>
                  <a:cubicBezTo>
                    <a:pt x="155" y="414"/>
                    <a:pt x="142" y="398"/>
                    <a:pt x="117" y="398"/>
                  </a:cubicBezTo>
                  <a:cubicBezTo>
                    <a:pt x="119" y="365"/>
                    <a:pt x="119" y="365"/>
                    <a:pt x="119" y="365"/>
                  </a:cubicBezTo>
                  <a:cubicBezTo>
                    <a:pt x="133" y="367"/>
                    <a:pt x="146" y="368"/>
                    <a:pt x="157" y="368"/>
                  </a:cubicBezTo>
                  <a:cubicBezTo>
                    <a:pt x="166" y="368"/>
                    <a:pt x="170" y="364"/>
                    <a:pt x="171" y="355"/>
                  </a:cubicBezTo>
                  <a:cubicBezTo>
                    <a:pt x="175" y="338"/>
                    <a:pt x="177" y="296"/>
                    <a:pt x="177" y="228"/>
                  </a:cubicBezTo>
                  <a:cubicBezTo>
                    <a:pt x="116" y="228"/>
                    <a:pt x="116" y="228"/>
                    <a:pt x="116" y="228"/>
                  </a:cubicBezTo>
                  <a:cubicBezTo>
                    <a:pt x="116" y="289"/>
                    <a:pt x="116" y="289"/>
                    <a:pt x="116" y="289"/>
                  </a:cubicBezTo>
                  <a:cubicBezTo>
                    <a:pt x="116" y="343"/>
                    <a:pt x="109" y="388"/>
                    <a:pt x="94" y="423"/>
                  </a:cubicBezTo>
                  <a:cubicBezTo>
                    <a:pt x="81" y="458"/>
                    <a:pt x="61" y="490"/>
                    <a:pt x="35" y="519"/>
                  </a:cubicBezTo>
                  <a:cubicBezTo>
                    <a:pt x="0" y="495"/>
                    <a:pt x="0" y="495"/>
                    <a:pt x="0" y="495"/>
                  </a:cubicBezTo>
                  <a:cubicBezTo>
                    <a:pt x="19" y="431"/>
                    <a:pt x="29" y="361"/>
                    <a:pt x="29" y="285"/>
                  </a:cubicBezTo>
                  <a:cubicBezTo>
                    <a:pt x="29" y="48"/>
                    <a:pt x="29" y="48"/>
                    <a:pt x="29" y="48"/>
                  </a:cubicBezTo>
                  <a:cubicBezTo>
                    <a:pt x="116" y="60"/>
                    <a:pt x="116" y="60"/>
                    <a:pt x="116" y="60"/>
                  </a:cubicBezTo>
                  <a:cubicBezTo>
                    <a:pt x="116" y="87"/>
                    <a:pt x="116" y="87"/>
                    <a:pt x="116" y="87"/>
                  </a:cubicBezTo>
                  <a:cubicBezTo>
                    <a:pt x="276" y="87"/>
                    <a:pt x="276" y="87"/>
                    <a:pt x="276" y="87"/>
                  </a:cubicBezTo>
                  <a:cubicBezTo>
                    <a:pt x="273" y="59"/>
                    <a:pt x="270" y="30"/>
                    <a:pt x="268" y="0"/>
                  </a:cubicBezTo>
                  <a:cubicBezTo>
                    <a:pt x="358" y="12"/>
                    <a:pt x="358" y="12"/>
                    <a:pt x="358" y="12"/>
                  </a:cubicBezTo>
                  <a:cubicBezTo>
                    <a:pt x="359" y="38"/>
                    <a:pt x="361" y="63"/>
                    <a:pt x="363" y="87"/>
                  </a:cubicBezTo>
                  <a:lnTo>
                    <a:pt x="439" y="87"/>
                  </a:lnTo>
                  <a:close/>
                  <a:moveTo>
                    <a:pt x="397" y="1"/>
                  </a:moveTo>
                  <a:cubicBezTo>
                    <a:pt x="424" y="10"/>
                    <a:pt x="449" y="23"/>
                    <a:pt x="472" y="38"/>
                  </a:cubicBezTo>
                  <a:cubicBezTo>
                    <a:pt x="427" y="84"/>
                    <a:pt x="427" y="84"/>
                    <a:pt x="427" y="84"/>
                  </a:cubicBezTo>
                  <a:cubicBezTo>
                    <a:pt x="407" y="62"/>
                    <a:pt x="387" y="45"/>
                    <a:pt x="366" y="32"/>
                  </a:cubicBezTo>
                  <a:lnTo>
                    <a:pt x="397" y="1"/>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86" name="Freeform 91"/>
            <p:cNvSpPr/>
            <p:nvPr/>
          </p:nvSpPr>
          <p:spPr bwMode="auto">
            <a:xfrm>
              <a:off x="2741" y="3181"/>
              <a:ext cx="1027" cy="1005"/>
            </a:xfrm>
            <a:custGeom>
              <a:avLst/>
              <a:gdLst>
                <a:gd name="T0" fmla="*/ 263 w 513"/>
                <a:gd name="T1" fmla="*/ 0 h 502"/>
                <a:gd name="T2" fmla="*/ 352 w 513"/>
                <a:gd name="T3" fmla="*/ 8 h 502"/>
                <a:gd name="T4" fmla="*/ 352 w 513"/>
                <a:gd name="T5" fmla="*/ 97 h 502"/>
                <a:gd name="T6" fmla="*/ 399 w 513"/>
                <a:gd name="T7" fmla="*/ 97 h 502"/>
                <a:gd name="T8" fmla="*/ 437 w 513"/>
                <a:gd name="T9" fmla="*/ 59 h 502"/>
                <a:gd name="T10" fmla="*/ 513 w 513"/>
                <a:gd name="T11" fmla="*/ 116 h 502"/>
                <a:gd name="T12" fmla="*/ 491 w 513"/>
                <a:gd name="T13" fmla="*/ 139 h 502"/>
                <a:gd name="T14" fmla="*/ 473 w 513"/>
                <a:gd name="T15" fmla="*/ 446 h 502"/>
                <a:gd name="T16" fmla="*/ 404 w 513"/>
                <a:gd name="T17" fmla="*/ 497 h 502"/>
                <a:gd name="T18" fmla="*/ 355 w 513"/>
                <a:gd name="T19" fmla="*/ 497 h 502"/>
                <a:gd name="T20" fmla="*/ 295 w 513"/>
                <a:gd name="T21" fmla="*/ 439 h 502"/>
                <a:gd name="T22" fmla="*/ 297 w 513"/>
                <a:gd name="T23" fmla="*/ 406 h 502"/>
                <a:gd name="T24" fmla="*/ 358 w 513"/>
                <a:gd name="T25" fmla="*/ 412 h 502"/>
                <a:gd name="T26" fmla="*/ 387 w 513"/>
                <a:gd name="T27" fmla="*/ 385 h 502"/>
                <a:gd name="T28" fmla="*/ 400 w 513"/>
                <a:gd name="T29" fmla="*/ 136 h 502"/>
                <a:gd name="T30" fmla="*/ 352 w 513"/>
                <a:gd name="T31" fmla="*/ 136 h 502"/>
                <a:gd name="T32" fmla="*/ 352 w 513"/>
                <a:gd name="T33" fmla="*/ 208 h 502"/>
                <a:gd name="T34" fmla="*/ 193 w 513"/>
                <a:gd name="T35" fmla="*/ 502 h 502"/>
                <a:gd name="T36" fmla="*/ 161 w 513"/>
                <a:gd name="T37" fmla="*/ 475 h 502"/>
                <a:gd name="T38" fmla="*/ 228 w 513"/>
                <a:gd name="T39" fmla="*/ 359 h 502"/>
                <a:gd name="T40" fmla="*/ 50 w 513"/>
                <a:gd name="T41" fmla="*/ 469 h 502"/>
                <a:gd name="T42" fmla="*/ 0 w 513"/>
                <a:gd name="T43" fmla="*/ 384 h 502"/>
                <a:gd name="T44" fmla="*/ 66 w 513"/>
                <a:gd name="T45" fmla="*/ 367 h 502"/>
                <a:gd name="T46" fmla="*/ 66 w 513"/>
                <a:gd name="T47" fmla="*/ 91 h 502"/>
                <a:gd name="T48" fmla="*/ 17 w 513"/>
                <a:gd name="T49" fmla="*/ 91 h 502"/>
                <a:gd name="T50" fmla="*/ 6 w 513"/>
                <a:gd name="T51" fmla="*/ 50 h 502"/>
                <a:gd name="T52" fmla="*/ 159 w 513"/>
                <a:gd name="T53" fmla="*/ 50 h 502"/>
                <a:gd name="T54" fmla="*/ 189 w 513"/>
                <a:gd name="T55" fmla="*/ 21 h 502"/>
                <a:gd name="T56" fmla="*/ 241 w 513"/>
                <a:gd name="T57" fmla="*/ 68 h 502"/>
                <a:gd name="T58" fmla="*/ 216 w 513"/>
                <a:gd name="T59" fmla="*/ 91 h 502"/>
                <a:gd name="T60" fmla="*/ 156 w 513"/>
                <a:gd name="T61" fmla="*/ 91 h 502"/>
                <a:gd name="T62" fmla="*/ 156 w 513"/>
                <a:gd name="T63" fmla="*/ 339 h 502"/>
                <a:gd name="T64" fmla="*/ 215 w 513"/>
                <a:gd name="T65" fmla="*/ 315 h 502"/>
                <a:gd name="T66" fmla="*/ 233 w 513"/>
                <a:gd name="T67" fmla="*/ 345 h 502"/>
                <a:gd name="T68" fmla="*/ 263 w 513"/>
                <a:gd name="T69" fmla="*/ 174 h 502"/>
                <a:gd name="T70" fmla="*/ 263 w 513"/>
                <a:gd name="T71" fmla="*/ 136 h 502"/>
                <a:gd name="T72" fmla="*/ 208 w 513"/>
                <a:gd name="T73" fmla="*/ 136 h 502"/>
                <a:gd name="T74" fmla="*/ 198 w 513"/>
                <a:gd name="T75" fmla="*/ 97 h 502"/>
                <a:gd name="T76" fmla="*/ 263 w 513"/>
                <a:gd name="T77" fmla="*/ 97 h 502"/>
                <a:gd name="T78" fmla="*/ 263 w 513"/>
                <a:gd name="T79"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3" h="502">
                  <a:moveTo>
                    <a:pt x="263" y="0"/>
                  </a:moveTo>
                  <a:cubicBezTo>
                    <a:pt x="352" y="8"/>
                    <a:pt x="352" y="8"/>
                    <a:pt x="352" y="8"/>
                  </a:cubicBezTo>
                  <a:cubicBezTo>
                    <a:pt x="352" y="97"/>
                    <a:pt x="352" y="97"/>
                    <a:pt x="352" y="97"/>
                  </a:cubicBezTo>
                  <a:cubicBezTo>
                    <a:pt x="399" y="97"/>
                    <a:pt x="399" y="97"/>
                    <a:pt x="399" y="97"/>
                  </a:cubicBezTo>
                  <a:cubicBezTo>
                    <a:pt x="437" y="59"/>
                    <a:pt x="437" y="59"/>
                    <a:pt x="437" y="59"/>
                  </a:cubicBezTo>
                  <a:cubicBezTo>
                    <a:pt x="513" y="116"/>
                    <a:pt x="513" y="116"/>
                    <a:pt x="513" y="116"/>
                  </a:cubicBezTo>
                  <a:cubicBezTo>
                    <a:pt x="491" y="139"/>
                    <a:pt x="491" y="139"/>
                    <a:pt x="491" y="139"/>
                  </a:cubicBezTo>
                  <a:cubicBezTo>
                    <a:pt x="490" y="308"/>
                    <a:pt x="484" y="410"/>
                    <a:pt x="473" y="446"/>
                  </a:cubicBezTo>
                  <a:cubicBezTo>
                    <a:pt x="465" y="480"/>
                    <a:pt x="442" y="497"/>
                    <a:pt x="404" y="497"/>
                  </a:cubicBezTo>
                  <a:cubicBezTo>
                    <a:pt x="355" y="497"/>
                    <a:pt x="355" y="497"/>
                    <a:pt x="355" y="497"/>
                  </a:cubicBezTo>
                  <a:cubicBezTo>
                    <a:pt x="355" y="458"/>
                    <a:pt x="335" y="439"/>
                    <a:pt x="295" y="439"/>
                  </a:cubicBezTo>
                  <a:cubicBezTo>
                    <a:pt x="297" y="406"/>
                    <a:pt x="297" y="406"/>
                    <a:pt x="297" y="406"/>
                  </a:cubicBezTo>
                  <a:cubicBezTo>
                    <a:pt x="319" y="410"/>
                    <a:pt x="339" y="412"/>
                    <a:pt x="358" y="412"/>
                  </a:cubicBezTo>
                  <a:cubicBezTo>
                    <a:pt x="376" y="412"/>
                    <a:pt x="386" y="403"/>
                    <a:pt x="387" y="385"/>
                  </a:cubicBezTo>
                  <a:cubicBezTo>
                    <a:pt x="396" y="353"/>
                    <a:pt x="400" y="270"/>
                    <a:pt x="400" y="136"/>
                  </a:cubicBezTo>
                  <a:cubicBezTo>
                    <a:pt x="352" y="136"/>
                    <a:pt x="352" y="136"/>
                    <a:pt x="352" y="136"/>
                  </a:cubicBezTo>
                  <a:cubicBezTo>
                    <a:pt x="352" y="208"/>
                    <a:pt x="352" y="208"/>
                    <a:pt x="352" y="208"/>
                  </a:cubicBezTo>
                  <a:cubicBezTo>
                    <a:pt x="352" y="317"/>
                    <a:pt x="299" y="415"/>
                    <a:pt x="193" y="502"/>
                  </a:cubicBezTo>
                  <a:cubicBezTo>
                    <a:pt x="161" y="475"/>
                    <a:pt x="161" y="475"/>
                    <a:pt x="161" y="475"/>
                  </a:cubicBezTo>
                  <a:cubicBezTo>
                    <a:pt x="189" y="439"/>
                    <a:pt x="212" y="400"/>
                    <a:pt x="228" y="359"/>
                  </a:cubicBezTo>
                  <a:cubicBezTo>
                    <a:pt x="184" y="392"/>
                    <a:pt x="125" y="429"/>
                    <a:pt x="50" y="469"/>
                  </a:cubicBezTo>
                  <a:cubicBezTo>
                    <a:pt x="0" y="384"/>
                    <a:pt x="0" y="384"/>
                    <a:pt x="0" y="384"/>
                  </a:cubicBezTo>
                  <a:cubicBezTo>
                    <a:pt x="24" y="378"/>
                    <a:pt x="45" y="373"/>
                    <a:pt x="66" y="367"/>
                  </a:cubicBezTo>
                  <a:cubicBezTo>
                    <a:pt x="66" y="91"/>
                    <a:pt x="66" y="91"/>
                    <a:pt x="66" y="91"/>
                  </a:cubicBezTo>
                  <a:cubicBezTo>
                    <a:pt x="17" y="91"/>
                    <a:pt x="17" y="91"/>
                    <a:pt x="17" y="91"/>
                  </a:cubicBezTo>
                  <a:cubicBezTo>
                    <a:pt x="6" y="50"/>
                    <a:pt x="6" y="50"/>
                    <a:pt x="6" y="50"/>
                  </a:cubicBezTo>
                  <a:cubicBezTo>
                    <a:pt x="159" y="50"/>
                    <a:pt x="159" y="50"/>
                    <a:pt x="159" y="50"/>
                  </a:cubicBezTo>
                  <a:cubicBezTo>
                    <a:pt x="189" y="21"/>
                    <a:pt x="189" y="21"/>
                    <a:pt x="189" y="21"/>
                  </a:cubicBezTo>
                  <a:cubicBezTo>
                    <a:pt x="241" y="68"/>
                    <a:pt x="241" y="68"/>
                    <a:pt x="241" y="68"/>
                  </a:cubicBezTo>
                  <a:cubicBezTo>
                    <a:pt x="216" y="91"/>
                    <a:pt x="216" y="91"/>
                    <a:pt x="216" y="91"/>
                  </a:cubicBezTo>
                  <a:cubicBezTo>
                    <a:pt x="156" y="91"/>
                    <a:pt x="156" y="91"/>
                    <a:pt x="156" y="91"/>
                  </a:cubicBezTo>
                  <a:cubicBezTo>
                    <a:pt x="156" y="339"/>
                    <a:pt x="156" y="339"/>
                    <a:pt x="156" y="339"/>
                  </a:cubicBezTo>
                  <a:cubicBezTo>
                    <a:pt x="178" y="331"/>
                    <a:pt x="198" y="323"/>
                    <a:pt x="215" y="315"/>
                  </a:cubicBezTo>
                  <a:cubicBezTo>
                    <a:pt x="233" y="345"/>
                    <a:pt x="233" y="345"/>
                    <a:pt x="233" y="345"/>
                  </a:cubicBezTo>
                  <a:cubicBezTo>
                    <a:pt x="253" y="291"/>
                    <a:pt x="263" y="234"/>
                    <a:pt x="263" y="174"/>
                  </a:cubicBezTo>
                  <a:cubicBezTo>
                    <a:pt x="263" y="136"/>
                    <a:pt x="263" y="136"/>
                    <a:pt x="263" y="136"/>
                  </a:cubicBezTo>
                  <a:cubicBezTo>
                    <a:pt x="208" y="136"/>
                    <a:pt x="208" y="136"/>
                    <a:pt x="208" y="136"/>
                  </a:cubicBezTo>
                  <a:cubicBezTo>
                    <a:pt x="198" y="97"/>
                    <a:pt x="198" y="97"/>
                    <a:pt x="198" y="97"/>
                  </a:cubicBezTo>
                  <a:cubicBezTo>
                    <a:pt x="263" y="97"/>
                    <a:pt x="263" y="97"/>
                    <a:pt x="263" y="97"/>
                  </a:cubicBezTo>
                  <a:lnTo>
                    <a:pt x="263" y="0"/>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grpSp>
      <p:grpSp>
        <p:nvGrpSpPr>
          <p:cNvPr id="5" name="Group 95"/>
          <p:cNvGrpSpPr>
            <a:grpSpLocks noChangeAspect="1"/>
          </p:cNvGrpSpPr>
          <p:nvPr/>
        </p:nvGrpSpPr>
        <p:grpSpPr bwMode="auto">
          <a:xfrm>
            <a:off x="1073182" y="3404451"/>
            <a:ext cx="2485820" cy="877162"/>
            <a:chOff x="-12084" y="-1122"/>
            <a:chExt cx="15606" cy="5580"/>
          </a:xfrm>
          <a:effectLst>
            <a:outerShdw blurRad="50800" dist="38100" dir="2700000" algn="tl" rotWithShape="0">
              <a:prstClr val="black">
                <a:alpha val="40000"/>
              </a:prstClr>
            </a:outerShdw>
          </a:effectLst>
        </p:grpSpPr>
        <p:sp>
          <p:nvSpPr>
            <p:cNvPr id="217" name="AutoShape 94"/>
            <p:cNvSpPr>
              <a:spLocks noChangeAspect="1" noChangeArrowheads="1" noTextEdit="1"/>
            </p:cNvSpPr>
            <p:nvPr/>
          </p:nvSpPr>
          <p:spPr bwMode="auto">
            <a:xfrm>
              <a:off x="-12084" y="-1122"/>
              <a:ext cx="15606" cy="5580"/>
            </a:xfrm>
            <a:prstGeom prst="rect">
              <a:avLst/>
            </a:prstGeom>
            <a:no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18" name="Freeform 96"/>
            <p:cNvSpPr>
              <a:spLocks noEditPoints="1"/>
            </p:cNvSpPr>
            <p:nvPr/>
          </p:nvSpPr>
          <p:spPr bwMode="auto">
            <a:xfrm>
              <a:off x="-4496" y="-1122"/>
              <a:ext cx="1779" cy="1814"/>
            </a:xfrm>
            <a:custGeom>
              <a:avLst/>
              <a:gdLst>
                <a:gd name="T0" fmla="*/ 729 w 889"/>
                <a:gd name="T1" fmla="*/ 112 h 907"/>
                <a:gd name="T2" fmla="*/ 785 w 889"/>
                <a:gd name="T3" fmla="*/ 61 h 907"/>
                <a:gd name="T4" fmla="*/ 874 w 889"/>
                <a:gd name="T5" fmla="*/ 142 h 907"/>
                <a:gd name="T6" fmla="*/ 835 w 889"/>
                <a:gd name="T7" fmla="*/ 182 h 907"/>
                <a:gd name="T8" fmla="*/ 686 w 889"/>
                <a:gd name="T9" fmla="*/ 182 h 907"/>
                <a:gd name="T10" fmla="*/ 889 w 889"/>
                <a:gd name="T11" fmla="*/ 313 h 907"/>
                <a:gd name="T12" fmla="*/ 776 w 889"/>
                <a:gd name="T13" fmla="*/ 392 h 907"/>
                <a:gd name="T14" fmla="*/ 715 w 889"/>
                <a:gd name="T15" fmla="*/ 326 h 907"/>
                <a:gd name="T16" fmla="*/ 418 w 889"/>
                <a:gd name="T17" fmla="*/ 357 h 907"/>
                <a:gd name="T18" fmla="*/ 159 w 889"/>
                <a:gd name="T19" fmla="*/ 374 h 907"/>
                <a:gd name="T20" fmla="*/ 245 w 889"/>
                <a:gd name="T21" fmla="*/ 384 h 907"/>
                <a:gd name="T22" fmla="*/ 245 w 889"/>
                <a:gd name="T23" fmla="*/ 415 h 907"/>
                <a:gd name="T24" fmla="*/ 628 w 889"/>
                <a:gd name="T25" fmla="*/ 415 h 907"/>
                <a:gd name="T26" fmla="*/ 693 w 889"/>
                <a:gd name="T27" fmla="*/ 349 h 907"/>
                <a:gd name="T28" fmla="*/ 818 w 889"/>
                <a:gd name="T29" fmla="*/ 443 h 907"/>
                <a:gd name="T30" fmla="*/ 785 w 889"/>
                <a:gd name="T31" fmla="*/ 483 h 907"/>
                <a:gd name="T32" fmla="*/ 785 w 889"/>
                <a:gd name="T33" fmla="*/ 800 h 907"/>
                <a:gd name="T34" fmla="*/ 690 w 889"/>
                <a:gd name="T35" fmla="*/ 890 h 907"/>
                <a:gd name="T36" fmla="*/ 604 w 889"/>
                <a:gd name="T37" fmla="*/ 890 h 907"/>
                <a:gd name="T38" fmla="*/ 482 w 889"/>
                <a:gd name="T39" fmla="*/ 816 h 907"/>
                <a:gd name="T40" fmla="*/ 483 w 889"/>
                <a:gd name="T41" fmla="*/ 759 h 907"/>
                <a:gd name="T42" fmla="*/ 612 w 889"/>
                <a:gd name="T43" fmla="*/ 764 h 907"/>
                <a:gd name="T44" fmla="*/ 634 w 889"/>
                <a:gd name="T45" fmla="*/ 739 h 907"/>
                <a:gd name="T46" fmla="*/ 634 w 889"/>
                <a:gd name="T47" fmla="*/ 713 h 907"/>
                <a:gd name="T48" fmla="*/ 245 w 889"/>
                <a:gd name="T49" fmla="*/ 713 h 907"/>
                <a:gd name="T50" fmla="*/ 245 w 889"/>
                <a:gd name="T51" fmla="*/ 887 h 907"/>
                <a:gd name="T52" fmla="*/ 91 w 889"/>
                <a:gd name="T53" fmla="*/ 907 h 907"/>
                <a:gd name="T54" fmla="*/ 91 w 889"/>
                <a:gd name="T55" fmla="*/ 377 h 907"/>
                <a:gd name="T56" fmla="*/ 45 w 889"/>
                <a:gd name="T57" fmla="*/ 378 h 907"/>
                <a:gd name="T58" fmla="*/ 18 w 889"/>
                <a:gd name="T59" fmla="*/ 255 h 907"/>
                <a:gd name="T60" fmla="*/ 114 w 889"/>
                <a:gd name="T61" fmla="*/ 255 h 907"/>
                <a:gd name="T62" fmla="*/ 207 w 889"/>
                <a:gd name="T63" fmla="*/ 182 h 907"/>
                <a:gd name="T64" fmla="*/ 17 w 889"/>
                <a:gd name="T65" fmla="*/ 182 h 907"/>
                <a:gd name="T66" fmla="*/ 0 w 889"/>
                <a:gd name="T67" fmla="*/ 112 h 907"/>
                <a:gd name="T68" fmla="*/ 400 w 889"/>
                <a:gd name="T69" fmla="*/ 112 h 907"/>
                <a:gd name="T70" fmla="*/ 335 w 889"/>
                <a:gd name="T71" fmla="*/ 55 h 907"/>
                <a:gd name="T72" fmla="*/ 388 w 889"/>
                <a:gd name="T73" fmla="*/ 0 h 907"/>
                <a:gd name="T74" fmla="*/ 534 w 889"/>
                <a:gd name="T75" fmla="*/ 69 h 907"/>
                <a:gd name="T76" fmla="*/ 491 w 889"/>
                <a:gd name="T77" fmla="*/ 112 h 907"/>
                <a:gd name="T78" fmla="*/ 729 w 889"/>
                <a:gd name="T79" fmla="*/ 112 h 907"/>
                <a:gd name="T80" fmla="*/ 634 w 889"/>
                <a:gd name="T81" fmla="*/ 533 h 907"/>
                <a:gd name="T82" fmla="*/ 634 w 889"/>
                <a:gd name="T83" fmla="*/ 486 h 907"/>
                <a:gd name="T84" fmla="*/ 245 w 889"/>
                <a:gd name="T85" fmla="*/ 486 h 907"/>
                <a:gd name="T86" fmla="*/ 245 w 889"/>
                <a:gd name="T87" fmla="*/ 533 h 907"/>
                <a:gd name="T88" fmla="*/ 634 w 889"/>
                <a:gd name="T89" fmla="*/ 533 h 907"/>
                <a:gd name="T90" fmla="*/ 634 w 889"/>
                <a:gd name="T91" fmla="*/ 645 h 907"/>
                <a:gd name="T92" fmla="*/ 634 w 889"/>
                <a:gd name="T93" fmla="*/ 601 h 907"/>
                <a:gd name="T94" fmla="*/ 245 w 889"/>
                <a:gd name="T95" fmla="*/ 601 h 907"/>
                <a:gd name="T96" fmla="*/ 245 w 889"/>
                <a:gd name="T97" fmla="*/ 645 h 907"/>
                <a:gd name="T98" fmla="*/ 634 w 889"/>
                <a:gd name="T99" fmla="*/ 645 h 907"/>
                <a:gd name="T100" fmla="*/ 261 w 889"/>
                <a:gd name="T101" fmla="*/ 255 h 907"/>
                <a:gd name="T102" fmla="*/ 278 w 889"/>
                <a:gd name="T103" fmla="*/ 255 h 907"/>
                <a:gd name="T104" fmla="*/ 485 w 889"/>
                <a:gd name="T105" fmla="*/ 249 h 907"/>
                <a:gd name="T106" fmla="*/ 621 w 889"/>
                <a:gd name="T107" fmla="*/ 244 h 907"/>
                <a:gd name="T108" fmla="*/ 565 w 889"/>
                <a:gd name="T109" fmla="*/ 206 h 907"/>
                <a:gd name="T110" fmla="*/ 601 w 889"/>
                <a:gd name="T111" fmla="*/ 182 h 907"/>
                <a:gd name="T112" fmla="*/ 387 w 889"/>
                <a:gd name="T113" fmla="*/ 182 h 907"/>
                <a:gd name="T114" fmla="*/ 261 w 889"/>
                <a:gd name="T115" fmla="*/ 255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9" h="907">
                  <a:moveTo>
                    <a:pt x="729" y="112"/>
                  </a:moveTo>
                  <a:cubicBezTo>
                    <a:pt x="785" y="61"/>
                    <a:pt x="785" y="61"/>
                    <a:pt x="785" y="61"/>
                  </a:cubicBezTo>
                  <a:cubicBezTo>
                    <a:pt x="874" y="142"/>
                    <a:pt x="874" y="142"/>
                    <a:pt x="874" y="142"/>
                  </a:cubicBezTo>
                  <a:cubicBezTo>
                    <a:pt x="835" y="182"/>
                    <a:pt x="835" y="182"/>
                    <a:pt x="835" y="182"/>
                  </a:cubicBezTo>
                  <a:cubicBezTo>
                    <a:pt x="686" y="182"/>
                    <a:pt x="686" y="182"/>
                    <a:pt x="686" y="182"/>
                  </a:cubicBezTo>
                  <a:cubicBezTo>
                    <a:pt x="765" y="224"/>
                    <a:pt x="832" y="268"/>
                    <a:pt x="889" y="313"/>
                  </a:cubicBezTo>
                  <a:cubicBezTo>
                    <a:pt x="776" y="392"/>
                    <a:pt x="776" y="392"/>
                    <a:pt x="776" y="392"/>
                  </a:cubicBezTo>
                  <a:cubicBezTo>
                    <a:pt x="756" y="368"/>
                    <a:pt x="736" y="346"/>
                    <a:pt x="715" y="326"/>
                  </a:cubicBezTo>
                  <a:cubicBezTo>
                    <a:pt x="642" y="335"/>
                    <a:pt x="543" y="345"/>
                    <a:pt x="418" y="357"/>
                  </a:cubicBezTo>
                  <a:cubicBezTo>
                    <a:pt x="336" y="365"/>
                    <a:pt x="250" y="371"/>
                    <a:pt x="159" y="374"/>
                  </a:cubicBezTo>
                  <a:cubicBezTo>
                    <a:pt x="245" y="384"/>
                    <a:pt x="245" y="384"/>
                    <a:pt x="245" y="384"/>
                  </a:cubicBezTo>
                  <a:cubicBezTo>
                    <a:pt x="245" y="415"/>
                    <a:pt x="245" y="415"/>
                    <a:pt x="245" y="415"/>
                  </a:cubicBezTo>
                  <a:cubicBezTo>
                    <a:pt x="628" y="415"/>
                    <a:pt x="628" y="415"/>
                    <a:pt x="628" y="415"/>
                  </a:cubicBezTo>
                  <a:cubicBezTo>
                    <a:pt x="693" y="349"/>
                    <a:pt x="693" y="349"/>
                    <a:pt x="693" y="349"/>
                  </a:cubicBezTo>
                  <a:cubicBezTo>
                    <a:pt x="818" y="443"/>
                    <a:pt x="818" y="443"/>
                    <a:pt x="818" y="443"/>
                  </a:cubicBezTo>
                  <a:cubicBezTo>
                    <a:pt x="785" y="483"/>
                    <a:pt x="785" y="483"/>
                    <a:pt x="785" y="483"/>
                  </a:cubicBezTo>
                  <a:cubicBezTo>
                    <a:pt x="785" y="800"/>
                    <a:pt x="785" y="800"/>
                    <a:pt x="785" y="800"/>
                  </a:cubicBezTo>
                  <a:cubicBezTo>
                    <a:pt x="785" y="860"/>
                    <a:pt x="754" y="890"/>
                    <a:pt x="690" y="890"/>
                  </a:cubicBezTo>
                  <a:cubicBezTo>
                    <a:pt x="604" y="890"/>
                    <a:pt x="604" y="890"/>
                    <a:pt x="604" y="890"/>
                  </a:cubicBezTo>
                  <a:cubicBezTo>
                    <a:pt x="604" y="840"/>
                    <a:pt x="563" y="816"/>
                    <a:pt x="482" y="816"/>
                  </a:cubicBezTo>
                  <a:cubicBezTo>
                    <a:pt x="483" y="759"/>
                    <a:pt x="483" y="759"/>
                    <a:pt x="483" y="759"/>
                  </a:cubicBezTo>
                  <a:cubicBezTo>
                    <a:pt x="528" y="762"/>
                    <a:pt x="571" y="764"/>
                    <a:pt x="612" y="764"/>
                  </a:cubicBezTo>
                  <a:cubicBezTo>
                    <a:pt x="627" y="764"/>
                    <a:pt x="634" y="755"/>
                    <a:pt x="634" y="739"/>
                  </a:cubicBezTo>
                  <a:cubicBezTo>
                    <a:pt x="634" y="713"/>
                    <a:pt x="634" y="713"/>
                    <a:pt x="634" y="713"/>
                  </a:cubicBezTo>
                  <a:cubicBezTo>
                    <a:pt x="245" y="713"/>
                    <a:pt x="245" y="713"/>
                    <a:pt x="245" y="713"/>
                  </a:cubicBezTo>
                  <a:cubicBezTo>
                    <a:pt x="245" y="887"/>
                    <a:pt x="245" y="887"/>
                    <a:pt x="245" y="887"/>
                  </a:cubicBezTo>
                  <a:cubicBezTo>
                    <a:pt x="91" y="907"/>
                    <a:pt x="91" y="907"/>
                    <a:pt x="91" y="907"/>
                  </a:cubicBezTo>
                  <a:cubicBezTo>
                    <a:pt x="91" y="377"/>
                    <a:pt x="91" y="377"/>
                    <a:pt x="91" y="377"/>
                  </a:cubicBezTo>
                  <a:cubicBezTo>
                    <a:pt x="75" y="377"/>
                    <a:pt x="60" y="378"/>
                    <a:pt x="45" y="378"/>
                  </a:cubicBezTo>
                  <a:cubicBezTo>
                    <a:pt x="18" y="255"/>
                    <a:pt x="18" y="255"/>
                    <a:pt x="18" y="255"/>
                  </a:cubicBezTo>
                  <a:cubicBezTo>
                    <a:pt x="114" y="255"/>
                    <a:pt x="114" y="255"/>
                    <a:pt x="114" y="255"/>
                  </a:cubicBezTo>
                  <a:cubicBezTo>
                    <a:pt x="152" y="231"/>
                    <a:pt x="183" y="206"/>
                    <a:pt x="207" y="182"/>
                  </a:cubicBezTo>
                  <a:cubicBezTo>
                    <a:pt x="17" y="182"/>
                    <a:pt x="17" y="182"/>
                    <a:pt x="17" y="182"/>
                  </a:cubicBezTo>
                  <a:cubicBezTo>
                    <a:pt x="0" y="112"/>
                    <a:pt x="0" y="112"/>
                    <a:pt x="0" y="112"/>
                  </a:cubicBezTo>
                  <a:cubicBezTo>
                    <a:pt x="400" y="112"/>
                    <a:pt x="400" y="112"/>
                    <a:pt x="400" y="112"/>
                  </a:cubicBezTo>
                  <a:cubicBezTo>
                    <a:pt x="378" y="90"/>
                    <a:pt x="357" y="71"/>
                    <a:pt x="335" y="55"/>
                  </a:cubicBezTo>
                  <a:cubicBezTo>
                    <a:pt x="388" y="0"/>
                    <a:pt x="388" y="0"/>
                    <a:pt x="388" y="0"/>
                  </a:cubicBezTo>
                  <a:cubicBezTo>
                    <a:pt x="441" y="19"/>
                    <a:pt x="489" y="42"/>
                    <a:pt x="534" y="69"/>
                  </a:cubicBezTo>
                  <a:cubicBezTo>
                    <a:pt x="491" y="112"/>
                    <a:pt x="491" y="112"/>
                    <a:pt x="491" y="112"/>
                  </a:cubicBezTo>
                  <a:lnTo>
                    <a:pt x="729" y="112"/>
                  </a:lnTo>
                  <a:close/>
                  <a:moveTo>
                    <a:pt x="634" y="533"/>
                  </a:moveTo>
                  <a:cubicBezTo>
                    <a:pt x="634" y="486"/>
                    <a:pt x="634" y="486"/>
                    <a:pt x="634" y="486"/>
                  </a:cubicBezTo>
                  <a:cubicBezTo>
                    <a:pt x="245" y="486"/>
                    <a:pt x="245" y="486"/>
                    <a:pt x="245" y="486"/>
                  </a:cubicBezTo>
                  <a:cubicBezTo>
                    <a:pt x="245" y="533"/>
                    <a:pt x="245" y="533"/>
                    <a:pt x="245" y="533"/>
                  </a:cubicBezTo>
                  <a:lnTo>
                    <a:pt x="634" y="533"/>
                  </a:lnTo>
                  <a:close/>
                  <a:moveTo>
                    <a:pt x="634" y="645"/>
                  </a:moveTo>
                  <a:cubicBezTo>
                    <a:pt x="634" y="601"/>
                    <a:pt x="634" y="601"/>
                    <a:pt x="634" y="601"/>
                  </a:cubicBezTo>
                  <a:cubicBezTo>
                    <a:pt x="245" y="601"/>
                    <a:pt x="245" y="601"/>
                    <a:pt x="245" y="601"/>
                  </a:cubicBezTo>
                  <a:cubicBezTo>
                    <a:pt x="245" y="645"/>
                    <a:pt x="245" y="645"/>
                    <a:pt x="245" y="645"/>
                  </a:cubicBezTo>
                  <a:lnTo>
                    <a:pt x="634" y="645"/>
                  </a:lnTo>
                  <a:close/>
                  <a:moveTo>
                    <a:pt x="261" y="255"/>
                  </a:moveTo>
                  <a:cubicBezTo>
                    <a:pt x="278" y="255"/>
                    <a:pt x="278" y="255"/>
                    <a:pt x="278" y="255"/>
                  </a:cubicBezTo>
                  <a:cubicBezTo>
                    <a:pt x="321" y="255"/>
                    <a:pt x="389" y="253"/>
                    <a:pt x="485" y="249"/>
                  </a:cubicBezTo>
                  <a:cubicBezTo>
                    <a:pt x="534" y="249"/>
                    <a:pt x="580" y="247"/>
                    <a:pt x="621" y="244"/>
                  </a:cubicBezTo>
                  <a:cubicBezTo>
                    <a:pt x="603" y="231"/>
                    <a:pt x="585" y="218"/>
                    <a:pt x="565" y="206"/>
                  </a:cubicBezTo>
                  <a:cubicBezTo>
                    <a:pt x="601" y="182"/>
                    <a:pt x="601" y="182"/>
                    <a:pt x="601" y="182"/>
                  </a:cubicBezTo>
                  <a:cubicBezTo>
                    <a:pt x="387" y="182"/>
                    <a:pt x="387" y="182"/>
                    <a:pt x="387" y="182"/>
                  </a:cubicBezTo>
                  <a:cubicBezTo>
                    <a:pt x="349" y="208"/>
                    <a:pt x="307" y="232"/>
                    <a:pt x="261" y="255"/>
                  </a:cubicBez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19" name="Freeform 97"/>
            <p:cNvSpPr/>
            <p:nvPr/>
          </p:nvSpPr>
          <p:spPr bwMode="auto">
            <a:xfrm>
              <a:off x="-2439" y="-1102"/>
              <a:ext cx="1804" cy="1776"/>
            </a:xfrm>
            <a:custGeom>
              <a:avLst/>
              <a:gdLst>
                <a:gd name="T0" fmla="*/ 456 w 901"/>
                <a:gd name="T1" fmla="*/ 433 h 888"/>
                <a:gd name="T2" fmla="*/ 391 w 901"/>
                <a:gd name="T3" fmla="*/ 566 h 888"/>
                <a:gd name="T4" fmla="*/ 50 w 901"/>
                <a:gd name="T5" fmla="*/ 886 h 888"/>
                <a:gd name="T6" fmla="*/ 0 w 901"/>
                <a:gd name="T7" fmla="*/ 815 h 888"/>
                <a:gd name="T8" fmla="*/ 248 w 901"/>
                <a:gd name="T9" fmla="*/ 505 h 888"/>
                <a:gd name="T10" fmla="*/ 331 w 901"/>
                <a:gd name="T11" fmla="*/ 113 h 888"/>
                <a:gd name="T12" fmla="*/ 331 w 901"/>
                <a:gd name="T13" fmla="*/ 0 h 888"/>
                <a:gd name="T14" fmla="*/ 508 w 901"/>
                <a:gd name="T15" fmla="*/ 24 h 888"/>
                <a:gd name="T16" fmla="*/ 508 w 901"/>
                <a:gd name="T17" fmla="*/ 110 h 888"/>
                <a:gd name="T18" fmla="*/ 496 w 901"/>
                <a:gd name="T19" fmla="*/ 273 h 888"/>
                <a:gd name="T20" fmla="*/ 695 w 901"/>
                <a:gd name="T21" fmla="*/ 555 h 888"/>
                <a:gd name="T22" fmla="*/ 901 w 901"/>
                <a:gd name="T23" fmla="*/ 728 h 888"/>
                <a:gd name="T24" fmla="*/ 784 w 901"/>
                <a:gd name="T25" fmla="*/ 888 h 888"/>
                <a:gd name="T26" fmla="*/ 508 w 901"/>
                <a:gd name="T27" fmla="*/ 547 h 888"/>
                <a:gd name="T28" fmla="*/ 456 w 901"/>
                <a:gd name="T29" fmla="*/ 433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1" h="888">
                  <a:moveTo>
                    <a:pt x="456" y="433"/>
                  </a:moveTo>
                  <a:cubicBezTo>
                    <a:pt x="439" y="481"/>
                    <a:pt x="417" y="526"/>
                    <a:pt x="391" y="566"/>
                  </a:cubicBezTo>
                  <a:cubicBezTo>
                    <a:pt x="316" y="696"/>
                    <a:pt x="202" y="802"/>
                    <a:pt x="50" y="886"/>
                  </a:cubicBezTo>
                  <a:cubicBezTo>
                    <a:pt x="0" y="815"/>
                    <a:pt x="0" y="815"/>
                    <a:pt x="0" y="815"/>
                  </a:cubicBezTo>
                  <a:cubicBezTo>
                    <a:pt x="110" y="720"/>
                    <a:pt x="193" y="616"/>
                    <a:pt x="248" y="505"/>
                  </a:cubicBezTo>
                  <a:cubicBezTo>
                    <a:pt x="303" y="408"/>
                    <a:pt x="331" y="277"/>
                    <a:pt x="331" y="113"/>
                  </a:cubicBezTo>
                  <a:cubicBezTo>
                    <a:pt x="331" y="0"/>
                    <a:pt x="331" y="0"/>
                    <a:pt x="331" y="0"/>
                  </a:cubicBezTo>
                  <a:cubicBezTo>
                    <a:pt x="508" y="24"/>
                    <a:pt x="508" y="24"/>
                    <a:pt x="508" y="24"/>
                  </a:cubicBezTo>
                  <a:cubicBezTo>
                    <a:pt x="508" y="110"/>
                    <a:pt x="508" y="110"/>
                    <a:pt x="508" y="110"/>
                  </a:cubicBezTo>
                  <a:cubicBezTo>
                    <a:pt x="508" y="168"/>
                    <a:pt x="504" y="223"/>
                    <a:pt x="496" y="273"/>
                  </a:cubicBezTo>
                  <a:cubicBezTo>
                    <a:pt x="543" y="376"/>
                    <a:pt x="610" y="470"/>
                    <a:pt x="695" y="555"/>
                  </a:cubicBezTo>
                  <a:cubicBezTo>
                    <a:pt x="765" y="627"/>
                    <a:pt x="834" y="685"/>
                    <a:pt x="901" y="728"/>
                  </a:cubicBezTo>
                  <a:cubicBezTo>
                    <a:pt x="784" y="888"/>
                    <a:pt x="784" y="888"/>
                    <a:pt x="784" y="888"/>
                  </a:cubicBezTo>
                  <a:cubicBezTo>
                    <a:pt x="662" y="777"/>
                    <a:pt x="570" y="663"/>
                    <a:pt x="508" y="547"/>
                  </a:cubicBezTo>
                  <a:cubicBezTo>
                    <a:pt x="488" y="514"/>
                    <a:pt x="471" y="476"/>
                    <a:pt x="456" y="433"/>
                  </a:cubicBez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20" name="Freeform 98"/>
            <p:cNvSpPr>
              <a:spLocks noEditPoints="1"/>
            </p:cNvSpPr>
            <p:nvPr/>
          </p:nvSpPr>
          <p:spPr bwMode="auto">
            <a:xfrm>
              <a:off x="-171" y="-1058"/>
              <a:ext cx="1517" cy="1738"/>
            </a:xfrm>
            <a:custGeom>
              <a:avLst/>
              <a:gdLst>
                <a:gd name="T0" fmla="*/ 0 w 1517"/>
                <a:gd name="T1" fmla="*/ 22 h 1738"/>
                <a:gd name="T2" fmla="*/ 316 w 1517"/>
                <a:gd name="T3" fmla="*/ 58 h 1738"/>
                <a:gd name="T4" fmla="*/ 316 w 1517"/>
                <a:gd name="T5" fmla="*/ 126 h 1738"/>
                <a:gd name="T6" fmla="*/ 1119 w 1517"/>
                <a:gd name="T7" fmla="*/ 126 h 1738"/>
                <a:gd name="T8" fmla="*/ 1257 w 1517"/>
                <a:gd name="T9" fmla="*/ 0 h 1738"/>
                <a:gd name="T10" fmla="*/ 1517 w 1517"/>
                <a:gd name="T11" fmla="*/ 206 h 1738"/>
                <a:gd name="T12" fmla="*/ 1421 w 1517"/>
                <a:gd name="T13" fmla="*/ 290 h 1738"/>
                <a:gd name="T14" fmla="*/ 1421 w 1517"/>
                <a:gd name="T15" fmla="*/ 1678 h 1738"/>
                <a:gd name="T16" fmla="*/ 1109 w 1517"/>
                <a:gd name="T17" fmla="*/ 1718 h 1738"/>
                <a:gd name="T18" fmla="*/ 1109 w 1517"/>
                <a:gd name="T19" fmla="*/ 1580 h 1738"/>
                <a:gd name="T20" fmla="*/ 316 w 1517"/>
                <a:gd name="T21" fmla="*/ 1580 h 1738"/>
                <a:gd name="T22" fmla="*/ 316 w 1517"/>
                <a:gd name="T23" fmla="*/ 1698 h 1738"/>
                <a:gd name="T24" fmla="*/ 0 w 1517"/>
                <a:gd name="T25" fmla="*/ 1738 h 1738"/>
                <a:gd name="T26" fmla="*/ 0 w 1517"/>
                <a:gd name="T27" fmla="*/ 22 h 1738"/>
                <a:gd name="T28" fmla="*/ 316 w 1517"/>
                <a:gd name="T29" fmla="*/ 562 h 1738"/>
                <a:gd name="T30" fmla="*/ 1109 w 1517"/>
                <a:gd name="T31" fmla="*/ 562 h 1738"/>
                <a:gd name="T32" fmla="*/ 1109 w 1517"/>
                <a:gd name="T33" fmla="*/ 274 h 1738"/>
                <a:gd name="T34" fmla="*/ 316 w 1517"/>
                <a:gd name="T35" fmla="*/ 274 h 1738"/>
                <a:gd name="T36" fmla="*/ 316 w 1517"/>
                <a:gd name="T37" fmla="*/ 562 h 1738"/>
                <a:gd name="T38" fmla="*/ 316 w 1517"/>
                <a:gd name="T39" fmla="*/ 984 h 1738"/>
                <a:gd name="T40" fmla="*/ 1109 w 1517"/>
                <a:gd name="T41" fmla="*/ 984 h 1738"/>
                <a:gd name="T42" fmla="*/ 1109 w 1517"/>
                <a:gd name="T43" fmla="*/ 710 h 1738"/>
                <a:gd name="T44" fmla="*/ 316 w 1517"/>
                <a:gd name="T45" fmla="*/ 710 h 1738"/>
                <a:gd name="T46" fmla="*/ 316 w 1517"/>
                <a:gd name="T47" fmla="*/ 984 h 1738"/>
                <a:gd name="T48" fmla="*/ 316 w 1517"/>
                <a:gd name="T49" fmla="*/ 1432 h 1738"/>
                <a:gd name="T50" fmla="*/ 1109 w 1517"/>
                <a:gd name="T51" fmla="*/ 1432 h 1738"/>
                <a:gd name="T52" fmla="*/ 1109 w 1517"/>
                <a:gd name="T53" fmla="*/ 1132 h 1738"/>
                <a:gd name="T54" fmla="*/ 316 w 1517"/>
                <a:gd name="T55" fmla="*/ 1132 h 1738"/>
                <a:gd name="T56" fmla="*/ 316 w 1517"/>
                <a:gd name="T57" fmla="*/ 143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7" h="1738">
                  <a:moveTo>
                    <a:pt x="0" y="22"/>
                  </a:moveTo>
                  <a:lnTo>
                    <a:pt x="316" y="58"/>
                  </a:lnTo>
                  <a:lnTo>
                    <a:pt x="316" y="126"/>
                  </a:lnTo>
                  <a:lnTo>
                    <a:pt x="1119" y="126"/>
                  </a:lnTo>
                  <a:lnTo>
                    <a:pt x="1257" y="0"/>
                  </a:lnTo>
                  <a:lnTo>
                    <a:pt x="1517" y="206"/>
                  </a:lnTo>
                  <a:lnTo>
                    <a:pt x="1421" y="290"/>
                  </a:lnTo>
                  <a:lnTo>
                    <a:pt x="1421" y="1678"/>
                  </a:lnTo>
                  <a:lnTo>
                    <a:pt x="1109" y="1718"/>
                  </a:lnTo>
                  <a:lnTo>
                    <a:pt x="1109" y="1580"/>
                  </a:lnTo>
                  <a:lnTo>
                    <a:pt x="316" y="1580"/>
                  </a:lnTo>
                  <a:lnTo>
                    <a:pt x="316" y="1698"/>
                  </a:lnTo>
                  <a:lnTo>
                    <a:pt x="0" y="1738"/>
                  </a:lnTo>
                  <a:lnTo>
                    <a:pt x="0" y="22"/>
                  </a:lnTo>
                  <a:close/>
                  <a:moveTo>
                    <a:pt x="316" y="562"/>
                  </a:moveTo>
                  <a:lnTo>
                    <a:pt x="1109" y="562"/>
                  </a:lnTo>
                  <a:lnTo>
                    <a:pt x="1109" y="274"/>
                  </a:lnTo>
                  <a:lnTo>
                    <a:pt x="316" y="274"/>
                  </a:lnTo>
                  <a:lnTo>
                    <a:pt x="316" y="562"/>
                  </a:lnTo>
                  <a:close/>
                  <a:moveTo>
                    <a:pt x="316" y="984"/>
                  </a:moveTo>
                  <a:lnTo>
                    <a:pt x="1109" y="984"/>
                  </a:lnTo>
                  <a:lnTo>
                    <a:pt x="1109" y="710"/>
                  </a:lnTo>
                  <a:lnTo>
                    <a:pt x="316" y="710"/>
                  </a:lnTo>
                  <a:lnTo>
                    <a:pt x="316" y="984"/>
                  </a:lnTo>
                  <a:close/>
                  <a:moveTo>
                    <a:pt x="316" y="1432"/>
                  </a:moveTo>
                  <a:lnTo>
                    <a:pt x="1109" y="1432"/>
                  </a:lnTo>
                  <a:lnTo>
                    <a:pt x="1109" y="1132"/>
                  </a:lnTo>
                  <a:lnTo>
                    <a:pt x="316" y="1132"/>
                  </a:lnTo>
                  <a:lnTo>
                    <a:pt x="316" y="1432"/>
                  </a:ln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21" name="Freeform 99"/>
            <p:cNvSpPr>
              <a:spLocks noEditPoints="1"/>
            </p:cNvSpPr>
            <p:nvPr/>
          </p:nvSpPr>
          <p:spPr bwMode="auto">
            <a:xfrm>
              <a:off x="1711" y="-1118"/>
              <a:ext cx="1813" cy="1804"/>
            </a:xfrm>
            <a:custGeom>
              <a:avLst/>
              <a:gdLst>
                <a:gd name="T0" fmla="*/ 276 w 906"/>
                <a:gd name="T1" fmla="*/ 183 h 902"/>
                <a:gd name="T2" fmla="*/ 313 w 906"/>
                <a:gd name="T3" fmla="*/ 157 h 902"/>
                <a:gd name="T4" fmla="*/ 378 w 906"/>
                <a:gd name="T5" fmla="*/ 216 h 902"/>
                <a:gd name="T6" fmla="*/ 347 w 906"/>
                <a:gd name="T7" fmla="*/ 255 h 902"/>
                <a:gd name="T8" fmla="*/ 238 w 906"/>
                <a:gd name="T9" fmla="*/ 255 h 902"/>
                <a:gd name="T10" fmla="*/ 238 w 906"/>
                <a:gd name="T11" fmla="*/ 264 h 902"/>
                <a:gd name="T12" fmla="*/ 378 w 906"/>
                <a:gd name="T13" fmla="*/ 420 h 902"/>
                <a:gd name="T14" fmla="*/ 278 w 906"/>
                <a:gd name="T15" fmla="*/ 502 h 902"/>
                <a:gd name="T16" fmla="*/ 238 w 906"/>
                <a:gd name="T17" fmla="*/ 398 h 902"/>
                <a:gd name="T18" fmla="*/ 238 w 906"/>
                <a:gd name="T19" fmla="*/ 885 h 902"/>
                <a:gd name="T20" fmla="*/ 110 w 906"/>
                <a:gd name="T21" fmla="*/ 902 h 902"/>
                <a:gd name="T22" fmla="*/ 110 w 906"/>
                <a:gd name="T23" fmla="*/ 559 h 902"/>
                <a:gd name="T24" fmla="*/ 47 w 906"/>
                <a:gd name="T25" fmla="*/ 664 h 902"/>
                <a:gd name="T26" fmla="*/ 0 w 906"/>
                <a:gd name="T27" fmla="*/ 615 h 902"/>
                <a:gd name="T28" fmla="*/ 95 w 906"/>
                <a:gd name="T29" fmla="*/ 255 h 902"/>
                <a:gd name="T30" fmla="*/ 30 w 906"/>
                <a:gd name="T31" fmla="*/ 255 h 902"/>
                <a:gd name="T32" fmla="*/ 10 w 906"/>
                <a:gd name="T33" fmla="*/ 183 h 902"/>
                <a:gd name="T34" fmla="*/ 110 w 906"/>
                <a:gd name="T35" fmla="*/ 183 h 902"/>
                <a:gd name="T36" fmla="*/ 110 w 906"/>
                <a:gd name="T37" fmla="*/ 0 h 902"/>
                <a:gd name="T38" fmla="*/ 238 w 906"/>
                <a:gd name="T39" fmla="*/ 15 h 902"/>
                <a:gd name="T40" fmla="*/ 238 w 906"/>
                <a:gd name="T41" fmla="*/ 183 h 902"/>
                <a:gd name="T42" fmla="*/ 276 w 906"/>
                <a:gd name="T43" fmla="*/ 183 h 902"/>
                <a:gd name="T44" fmla="*/ 760 w 906"/>
                <a:gd name="T45" fmla="*/ 279 h 902"/>
                <a:gd name="T46" fmla="*/ 812 w 906"/>
                <a:gd name="T47" fmla="*/ 231 h 902"/>
                <a:gd name="T48" fmla="*/ 898 w 906"/>
                <a:gd name="T49" fmla="*/ 308 h 902"/>
                <a:gd name="T50" fmla="*/ 860 w 906"/>
                <a:gd name="T51" fmla="*/ 345 h 902"/>
                <a:gd name="T52" fmla="*/ 682 w 906"/>
                <a:gd name="T53" fmla="*/ 345 h 902"/>
                <a:gd name="T54" fmla="*/ 682 w 906"/>
                <a:gd name="T55" fmla="*/ 760 h 902"/>
                <a:gd name="T56" fmla="*/ 579 w 906"/>
                <a:gd name="T57" fmla="*/ 885 h 902"/>
                <a:gd name="T58" fmla="*/ 485 w 906"/>
                <a:gd name="T59" fmla="*/ 885 h 902"/>
                <a:gd name="T60" fmla="*/ 403 w 906"/>
                <a:gd name="T61" fmla="*/ 777 h 902"/>
                <a:gd name="T62" fmla="*/ 406 w 906"/>
                <a:gd name="T63" fmla="*/ 723 h 902"/>
                <a:gd name="T64" fmla="*/ 513 w 906"/>
                <a:gd name="T65" fmla="*/ 735 h 902"/>
                <a:gd name="T66" fmla="*/ 535 w 906"/>
                <a:gd name="T67" fmla="*/ 702 h 902"/>
                <a:gd name="T68" fmla="*/ 535 w 906"/>
                <a:gd name="T69" fmla="*/ 460 h 902"/>
                <a:gd name="T70" fmla="*/ 356 w 906"/>
                <a:gd name="T71" fmla="*/ 757 h 902"/>
                <a:gd name="T72" fmla="*/ 281 w 906"/>
                <a:gd name="T73" fmla="*/ 723 h 902"/>
                <a:gd name="T74" fmla="*/ 394 w 906"/>
                <a:gd name="T75" fmla="*/ 399 h 902"/>
                <a:gd name="T76" fmla="*/ 535 w 906"/>
                <a:gd name="T77" fmla="*/ 458 h 902"/>
                <a:gd name="T78" fmla="*/ 535 w 906"/>
                <a:gd name="T79" fmla="*/ 345 h 902"/>
                <a:gd name="T80" fmla="*/ 357 w 906"/>
                <a:gd name="T81" fmla="*/ 345 h 902"/>
                <a:gd name="T82" fmla="*/ 340 w 906"/>
                <a:gd name="T83" fmla="*/ 279 h 902"/>
                <a:gd name="T84" fmla="*/ 760 w 906"/>
                <a:gd name="T85" fmla="*/ 279 h 902"/>
                <a:gd name="T86" fmla="*/ 695 w 906"/>
                <a:gd name="T87" fmla="*/ 54 h 902"/>
                <a:gd name="T88" fmla="*/ 747 w 906"/>
                <a:gd name="T89" fmla="*/ 6 h 902"/>
                <a:gd name="T90" fmla="*/ 831 w 906"/>
                <a:gd name="T91" fmla="*/ 81 h 902"/>
                <a:gd name="T92" fmla="*/ 794 w 906"/>
                <a:gd name="T93" fmla="*/ 120 h 902"/>
                <a:gd name="T94" fmla="*/ 421 w 906"/>
                <a:gd name="T95" fmla="*/ 120 h 902"/>
                <a:gd name="T96" fmla="*/ 404 w 906"/>
                <a:gd name="T97" fmla="*/ 54 h 902"/>
                <a:gd name="T98" fmla="*/ 695 w 906"/>
                <a:gd name="T99" fmla="*/ 54 h 902"/>
                <a:gd name="T100" fmla="*/ 776 w 906"/>
                <a:gd name="T101" fmla="*/ 412 h 902"/>
                <a:gd name="T102" fmla="*/ 906 w 906"/>
                <a:gd name="T103" fmla="*/ 691 h 902"/>
                <a:gd name="T104" fmla="*/ 760 w 906"/>
                <a:gd name="T105" fmla="*/ 780 h 902"/>
                <a:gd name="T106" fmla="*/ 696 w 906"/>
                <a:gd name="T107" fmla="*/ 448 h 902"/>
                <a:gd name="T108" fmla="*/ 776 w 906"/>
                <a:gd name="T109" fmla="*/ 41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6" h="902">
                  <a:moveTo>
                    <a:pt x="276" y="183"/>
                  </a:moveTo>
                  <a:cubicBezTo>
                    <a:pt x="313" y="157"/>
                    <a:pt x="313" y="157"/>
                    <a:pt x="313" y="157"/>
                  </a:cubicBezTo>
                  <a:cubicBezTo>
                    <a:pt x="378" y="216"/>
                    <a:pt x="378" y="216"/>
                    <a:pt x="378" y="216"/>
                  </a:cubicBezTo>
                  <a:cubicBezTo>
                    <a:pt x="347" y="255"/>
                    <a:pt x="347" y="255"/>
                    <a:pt x="347" y="255"/>
                  </a:cubicBezTo>
                  <a:cubicBezTo>
                    <a:pt x="238" y="255"/>
                    <a:pt x="238" y="255"/>
                    <a:pt x="238" y="255"/>
                  </a:cubicBezTo>
                  <a:cubicBezTo>
                    <a:pt x="238" y="264"/>
                    <a:pt x="238" y="264"/>
                    <a:pt x="238" y="264"/>
                  </a:cubicBezTo>
                  <a:cubicBezTo>
                    <a:pt x="288" y="317"/>
                    <a:pt x="335" y="369"/>
                    <a:pt x="378" y="420"/>
                  </a:cubicBezTo>
                  <a:cubicBezTo>
                    <a:pt x="278" y="502"/>
                    <a:pt x="278" y="502"/>
                    <a:pt x="278" y="502"/>
                  </a:cubicBezTo>
                  <a:cubicBezTo>
                    <a:pt x="267" y="468"/>
                    <a:pt x="253" y="434"/>
                    <a:pt x="238" y="398"/>
                  </a:cubicBezTo>
                  <a:cubicBezTo>
                    <a:pt x="238" y="885"/>
                    <a:pt x="238" y="885"/>
                    <a:pt x="238" y="885"/>
                  </a:cubicBezTo>
                  <a:cubicBezTo>
                    <a:pt x="110" y="902"/>
                    <a:pt x="110" y="902"/>
                    <a:pt x="110" y="902"/>
                  </a:cubicBezTo>
                  <a:cubicBezTo>
                    <a:pt x="110" y="559"/>
                    <a:pt x="110" y="559"/>
                    <a:pt x="110" y="559"/>
                  </a:cubicBezTo>
                  <a:cubicBezTo>
                    <a:pt x="89" y="601"/>
                    <a:pt x="68" y="636"/>
                    <a:pt x="47" y="664"/>
                  </a:cubicBezTo>
                  <a:cubicBezTo>
                    <a:pt x="0" y="615"/>
                    <a:pt x="0" y="615"/>
                    <a:pt x="0" y="615"/>
                  </a:cubicBezTo>
                  <a:cubicBezTo>
                    <a:pt x="45" y="500"/>
                    <a:pt x="77" y="379"/>
                    <a:pt x="95" y="255"/>
                  </a:cubicBezTo>
                  <a:cubicBezTo>
                    <a:pt x="30" y="255"/>
                    <a:pt x="30" y="255"/>
                    <a:pt x="30" y="255"/>
                  </a:cubicBezTo>
                  <a:cubicBezTo>
                    <a:pt x="10" y="183"/>
                    <a:pt x="10" y="183"/>
                    <a:pt x="10" y="183"/>
                  </a:cubicBezTo>
                  <a:cubicBezTo>
                    <a:pt x="110" y="183"/>
                    <a:pt x="110" y="183"/>
                    <a:pt x="110" y="183"/>
                  </a:cubicBezTo>
                  <a:cubicBezTo>
                    <a:pt x="110" y="0"/>
                    <a:pt x="110" y="0"/>
                    <a:pt x="110" y="0"/>
                  </a:cubicBezTo>
                  <a:cubicBezTo>
                    <a:pt x="238" y="15"/>
                    <a:pt x="238" y="15"/>
                    <a:pt x="238" y="15"/>
                  </a:cubicBezTo>
                  <a:cubicBezTo>
                    <a:pt x="238" y="183"/>
                    <a:pt x="238" y="183"/>
                    <a:pt x="238" y="183"/>
                  </a:cubicBezTo>
                  <a:lnTo>
                    <a:pt x="276" y="183"/>
                  </a:lnTo>
                  <a:close/>
                  <a:moveTo>
                    <a:pt x="760" y="279"/>
                  </a:moveTo>
                  <a:cubicBezTo>
                    <a:pt x="812" y="231"/>
                    <a:pt x="812" y="231"/>
                    <a:pt x="812" y="231"/>
                  </a:cubicBezTo>
                  <a:cubicBezTo>
                    <a:pt x="898" y="308"/>
                    <a:pt x="898" y="308"/>
                    <a:pt x="898" y="308"/>
                  </a:cubicBezTo>
                  <a:cubicBezTo>
                    <a:pt x="860" y="345"/>
                    <a:pt x="860" y="345"/>
                    <a:pt x="860" y="345"/>
                  </a:cubicBezTo>
                  <a:cubicBezTo>
                    <a:pt x="682" y="345"/>
                    <a:pt x="682" y="345"/>
                    <a:pt x="682" y="345"/>
                  </a:cubicBezTo>
                  <a:cubicBezTo>
                    <a:pt x="682" y="760"/>
                    <a:pt x="682" y="760"/>
                    <a:pt x="682" y="760"/>
                  </a:cubicBezTo>
                  <a:cubicBezTo>
                    <a:pt x="682" y="844"/>
                    <a:pt x="648" y="885"/>
                    <a:pt x="579" y="885"/>
                  </a:cubicBezTo>
                  <a:cubicBezTo>
                    <a:pt x="485" y="885"/>
                    <a:pt x="485" y="885"/>
                    <a:pt x="485" y="885"/>
                  </a:cubicBezTo>
                  <a:cubicBezTo>
                    <a:pt x="485" y="816"/>
                    <a:pt x="458" y="780"/>
                    <a:pt x="403" y="777"/>
                  </a:cubicBezTo>
                  <a:cubicBezTo>
                    <a:pt x="406" y="723"/>
                    <a:pt x="406" y="723"/>
                    <a:pt x="406" y="723"/>
                  </a:cubicBezTo>
                  <a:cubicBezTo>
                    <a:pt x="442" y="726"/>
                    <a:pt x="478" y="730"/>
                    <a:pt x="513" y="735"/>
                  </a:cubicBezTo>
                  <a:cubicBezTo>
                    <a:pt x="528" y="735"/>
                    <a:pt x="535" y="724"/>
                    <a:pt x="535" y="702"/>
                  </a:cubicBezTo>
                  <a:cubicBezTo>
                    <a:pt x="535" y="460"/>
                    <a:pt x="535" y="460"/>
                    <a:pt x="535" y="460"/>
                  </a:cubicBezTo>
                  <a:cubicBezTo>
                    <a:pt x="485" y="570"/>
                    <a:pt x="425" y="669"/>
                    <a:pt x="356" y="757"/>
                  </a:cubicBezTo>
                  <a:cubicBezTo>
                    <a:pt x="281" y="723"/>
                    <a:pt x="281" y="723"/>
                    <a:pt x="281" y="723"/>
                  </a:cubicBezTo>
                  <a:cubicBezTo>
                    <a:pt x="329" y="629"/>
                    <a:pt x="367" y="521"/>
                    <a:pt x="394" y="399"/>
                  </a:cubicBezTo>
                  <a:cubicBezTo>
                    <a:pt x="535" y="458"/>
                    <a:pt x="535" y="458"/>
                    <a:pt x="535" y="458"/>
                  </a:cubicBezTo>
                  <a:cubicBezTo>
                    <a:pt x="535" y="345"/>
                    <a:pt x="535" y="345"/>
                    <a:pt x="535" y="345"/>
                  </a:cubicBezTo>
                  <a:cubicBezTo>
                    <a:pt x="357" y="345"/>
                    <a:pt x="357" y="345"/>
                    <a:pt x="357" y="345"/>
                  </a:cubicBezTo>
                  <a:cubicBezTo>
                    <a:pt x="340" y="279"/>
                    <a:pt x="340" y="279"/>
                    <a:pt x="340" y="279"/>
                  </a:cubicBezTo>
                  <a:lnTo>
                    <a:pt x="760" y="279"/>
                  </a:lnTo>
                  <a:close/>
                  <a:moveTo>
                    <a:pt x="695" y="54"/>
                  </a:moveTo>
                  <a:cubicBezTo>
                    <a:pt x="747" y="6"/>
                    <a:pt x="747" y="6"/>
                    <a:pt x="747" y="6"/>
                  </a:cubicBezTo>
                  <a:cubicBezTo>
                    <a:pt x="831" y="81"/>
                    <a:pt x="831" y="81"/>
                    <a:pt x="831" y="81"/>
                  </a:cubicBezTo>
                  <a:cubicBezTo>
                    <a:pt x="794" y="120"/>
                    <a:pt x="794" y="120"/>
                    <a:pt x="794" y="120"/>
                  </a:cubicBezTo>
                  <a:cubicBezTo>
                    <a:pt x="421" y="120"/>
                    <a:pt x="421" y="120"/>
                    <a:pt x="421" y="120"/>
                  </a:cubicBezTo>
                  <a:cubicBezTo>
                    <a:pt x="404" y="54"/>
                    <a:pt x="404" y="54"/>
                    <a:pt x="404" y="54"/>
                  </a:cubicBezTo>
                  <a:lnTo>
                    <a:pt x="695" y="54"/>
                  </a:lnTo>
                  <a:close/>
                  <a:moveTo>
                    <a:pt x="776" y="412"/>
                  </a:moveTo>
                  <a:cubicBezTo>
                    <a:pt x="830" y="496"/>
                    <a:pt x="873" y="589"/>
                    <a:pt x="906" y="691"/>
                  </a:cubicBezTo>
                  <a:cubicBezTo>
                    <a:pt x="760" y="780"/>
                    <a:pt x="760" y="780"/>
                    <a:pt x="760" y="780"/>
                  </a:cubicBezTo>
                  <a:cubicBezTo>
                    <a:pt x="748" y="665"/>
                    <a:pt x="727" y="554"/>
                    <a:pt x="696" y="448"/>
                  </a:cubicBezTo>
                  <a:lnTo>
                    <a:pt x="776" y="412"/>
                  </a:ln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22" name="Freeform 100"/>
            <p:cNvSpPr>
              <a:spLocks noEditPoints="1"/>
            </p:cNvSpPr>
            <p:nvPr/>
          </p:nvSpPr>
          <p:spPr bwMode="auto">
            <a:xfrm>
              <a:off x="-4496" y="-1122"/>
              <a:ext cx="1779" cy="1814"/>
            </a:xfrm>
            <a:custGeom>
              <a:avLst/>
              <a:gdLst>
                <a:gd name="T0" fmla="*/ 729 w 889"/>
                <a:gd name="T1" fmla="*/ 112 h 907"/>
                <a:gd name="T2" fmla="*/ 785 w 889"/>
                <a:gd name="T3" fmla="*/ 61 h 907"/>
                <a:gd name="T4" fmla="*/ 874 w 889"/>
                <a:gd name="T5" fmla="*/ 142 h 907"/>
                <a:gd name="T6" fmla="*/ 835 w 889"/>
                <a:gd name="T7" fmla="*/ 182 h 907"/>
                <a:gd name="T8" fmla="*/ 686 w 889"/>
                <a:gd name="T9" fmla="*/ 182 h 907"/>
                <a:gd name="T10" fmla="*/ 889 w 889"/>
                <a:gd name="T11" fmla="*/ 313 h 907"/>
                <a:gd name="T12" fmla="*/ 776 w 889"/>
                <a:gd name="T13" fmla="*/ 392 h 907"/>
                <a:gd name="T14" fmla="*/ 715 w 889"/>
                <a:gd name="T15" fmla="*/ 326 h 907"/>
                <a:gd name="T16" fmla="*/ 418 w 889"/>
                <a:gd name="T17" fmla="*/ 357 h 907"/>
                <a:gd name="T18" fmla="*/ 159 w 889"/>
                <a:gd name="T19" fmla="*/ 374 h 907"/>
                <a:gd name="T20" fmla="*/ 245 w 889"/>
                <a:gd name="T21" fmla="*/ 384 h 907"/>
                <a:gd name="T22" fmla="*/ 245 w 889"/>
                <a:gd name="T23" fmla="*/ 415 h 907"/>
                <a:gd name="T24" fmla="*/ 628 w 889"/>
                <a:gd name="T25" fmla="*/ 415 h 907"/>
                <a:gd name="T26" fmla="*/ 693 w 889"/>
                <a:gd name="T27" fmla="*/ 349 h 907"/>
                <a:gd name="T28" fmla="*/ 818 w 889"/>
                <a:gd name="T29" fmla="*/ 443 h 907"/>
                <a:gd name="T30" fmla="*/ 785 w 889"/>
                <a:gd name="T31" fmla="*/ 483 h 907"/>
                <a:gd name="T32" fmla="*/ 785 w 889"/>
                <a:gd name="T33" fmla="*/ 800 h 907"/>
                <a:gd name="T34" fmla="*/ 690 w 889"/>
                <a:gd name="T35" fmla="*/ 890 h 907"/>
                <a:gd name="T36" fmla="*/ 604 w 889"/>
                <a:gd name="T37" fmla="*/ 890 h 907"/>
                <a:gd name="T38" fmla="*/ 482 w 889"/>
                <a:gd name="T39" fmla="*/ 816 h 907"/>
                <a:gd name="T40" fmla="*/ 483 w 889"/>
                <a:gd name="T41" fmla="*/ 759 h 907"/>
                <a:gd name="T42" fmla="*/ 612 w 889"/>
                <a:gd name="T43" fmla="*/ 764 h 907"/>
                <a:gd name="T44" fmla="*/ 634 w 889"/>
                <a:gd name="T45" fmla="*/ 739 h 907"/>
                <a:gd name="T46" fmla="*/ 634 w 889"/>
                <a:gd name="T47" fmla="*/ 713 h 907"/>
                <a:gd name="T48" fmla="*/ 245 w 889"/>
                <a:gd name="T49" fmla="*/ 713 h 907"/>
                <a:gd name="T50" fmla="*/ 245 w 889"/>
                <a:gd name="T51" fmla="*/ 887 h 907"/>
                <a:gd name="T52" fmla="*/ 91 w 889"/>
                <a:gd name="T53" fmla="*/ 907 h 907"/>
                <a:gd name="T54" fmla="*/ 91 w 889"/>
                <a:gd name="T55" fmla="*/ 377 h 907"/>
                <a:gd name="T56" fmla="*/ 45 w 889"/>
                <a:gd name="T57" fmla="*/ 378 h 907"/>
                <a:gd name="T58" fmla="*/ 18 w 889"/>
                <a:gd name="T59" fmla="*/ 255 h 907"/>
                <a:gd name="T60" fmla="*/ 114 w 889"/>
                <a:gd name="T61" fmla="*/ 255 h 907"/>
                <a:gd name="T62" fmla="*/ 207 w 889"/>
                <a:gd name="T63" fmla="*/ 182 h 907"/>
                <a:gd name="T64" fmla="*/ 17 w 889"/>
                <a:gd name="T65" fmla="*/ 182 h 907"/>
                <a:gd name="T66" fmla="*/ 0 w 889"/>
                <a:gd name="T67" fmla="*/ 112 h 907"/>
                <a:gd name="T68" fmla="*/ 400 w 889"/>
                <a:gd name="T69" fmla="*/ 112 h 907"/>
                <a:gd name="T70" fmla="*/ 335 w 889"/>
                <a:gd name="T71" fmla="*/ 55 h 907"/>
                <a:gd name="T72" fmla="*/ 388 w 889"/>
                <a:gd name="T73" fmla="*/ 0 h 907"/>
                <a:gd name="T74" fmla="*/ 534 w 889"/>
                <a:gd name="T75" fmla="*/ 69 h 907"/>
                <a:gd name="T76" fmla="*/ 491 w 889"/>
                <a:gd name="T77" fmla="*/ 112 h 907"/>
                <a:gd name="T78" fmla="*/ 729 w 889"/>
                <a:gd name="T79" fmla="*/ 112 h 907"/>
                <a:gd name="T80" fmla="*/ 634 w 889"/>
                <a:gd name="T81" fmla="*/ 533 h 907"/>
                <a:gd name="T82" fmla="*/ 634 w 889"/>
                <a:gd name="T83" fmla="*/ 486 h 907"/>
                <a:gd name="T84" fmla="*/ 245 w 889"/>
                <a:gd name="T85" fmla="*/ 486 h 907"/>
                <a:gd name="T86" fmla="*/ 245 w 889"/>
                <a:gd name="T87" fmla="*/ 533 h 907"/>
                <a:gd name="T88" fmla="*/ 634 w 889"/>
                <a:gd name="T89" fmla="*/ 533 h 907"/>
                <a:gd name="T90" fmla="*/ 634 w 889"/>
                <a:gd name="T91" fmla="*/ 645 h 907"/>
                <a:gd name="T92" fmla="*/ 634 w 889"/>
                <a:gd name="T93" fmla="*/ 601 h 907"/>
                <a:gd name="T94" fmla="*/ 245 w 889"/>
                <a:gd name="T95" fmla="*/ 601 h 907"/>
                <a:gd name="T96" fmla="*/ 245 w 889"/>
                <a:gd name="T97" fmla="*/ 645 h 907"/>
                <a:gd name="T98" fmla="*/ 634 w 889"/>
                <a:gd name="T99" fmla="*/ 645 h 907"/>
                <a:gd name="T100" fmla="*/ 261 w 889"/>
                <a:gd name="T101" fmla="*/ 255 h 907"/>
                <a:gd name="T102" fmla="*/ 278 w 889"/>
                <a:gd name="T103" fmla="*/ 255 h 907"/>
                <a:gd name="T104" fmla="*/ 485 w 889"/>
                <a:gd name="T105" fmla="*/ 249 h 907"/>
                <a:gd name="T106" fmla="*/ 621 w 889"/>
                <a:gd name="T107" fmla="*/ 244 h 907"/>
                <a:gd name="T108" fmla="*/ 565 w 889"/>
                <a:gd name="T109" fmla="*/ 206 h 907"/>
                <a:gd name="T110" fmla="*/ 601 w 889"/>
                <a:gd name="T111" fmla="*/ 182 h 907"/>
                <a:gd name="T112" fmla="*/ 387 w 889"/>
                <a:gd name="T113" fmla="*/ 182 h 907"/>
                <a:gd name="T114" fmla="*/ 261 w 889"/>
                <a:gd name="T115" fmla="*/ 255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9" h="907">
                  <a:moveTo>
                    <a:pt x="729" y="112"/>
                  </a:moveTo>
                  <a:cubicBezTo>
                    <a:pt x="785" y="61"/>
                    <a:pt x="785" y="61"/>
                    <a:pt x="785" y="61"/>
                  </a:cubicBezTo>
                  <a:cubicBezTo>
                    <a:pt x="874" y="142"/>
                    <a:pt x="874" y="142"/>
                    <a:pt x="874" y="142"/>
                  </a:cubicBezTo>
                  <a:cubicBezTo>
                    <a:pt x="835" y="182"/>
                    <a:pt x="835" y="182"/>
                    <a:pt x="835" y="182"/>
                  </a:cubicBezTo>
                  <a:cubicBezTo>
                    <a:pt x="686" y="182"/>
                    <a:pt x="686" y="182"/>
                    <a:pt x="686" y="182"/>
                  </a:cubicBezTo>
                  <a:cubicBezTo>
                    <a:pt x="765" y="224"/>
                    <a:pt x="832" y="268"/>
                    <a:pt x="889" y="313"/>
                  </a:cubicBezTo>
                  <a:cubicBezTo>
                    <a:pt x="776" y="392"/>
                    <a:pt x="776" y="392"/>
                    <a:pt x="776" y="392"/>
                  </a:cubicBezTo>
                  <a:cubicBezTo>
                    <a:pt x="756" y="368"/>
                    <a:pt x="736" y="346"/>
                    <a:pt x="715" y="326"/>
                  </a:cubicBezTo>
                  <a:cubicBezTo>
                    <a:pt x="642" y="335"/>
                    <a:pt x="543" y="345"/>
                    <a:pt x="418" y="357"/>
                  </a:cubicBezTo>
                  <a:cubicBezTo>
                    <a:pt x="336" y="365"/>
                    <a:pt x="250" y="371"/>
                    <a:pt x="159" y="374"/>
                  </a:cubicBezTo>
                  <a:cubicBezTo>
                    <a:pt x="245" y="384"/>
                    <a:pt x="245" y="384"/>
                    <a:pt x="245" y="384"/>
                  </a:cubicBezTo>
                  <a:cubicBezTo>
                    <a:pt x="245" y="415"/>
                    <a:pt x="245" y="415"/>
                    <a:pt x="245" y="415"/>
                  </a:cubicBezTo>
                  <a:cubicBezTo>
                    <a:pt x="628" y="415"/>
                    <a:pt x="628" y="415"/>
                    <a:pt x="628" y="415"/>
                  </a:cubicBezTo>
                  <a:cubicBezTo>
                    <a:pt x="693" y="349"/>
                    <a:pt x="693" y="349"/>
                    <a:pt x="693" y="349"/>
                  </a:cubicBezTo>
                  <a:cubicBezTo>
                    <a:pt x="818" y="443"/>
                    <a:pt x="818" y="443"/>
                    <a:pt x="818" y="443"/>
                  </a:cubicBezTo>
                  <a:cubicBezTo>
                    <a:pt x="785" y="483"/>
                    <a:pt x="785" y="483"/>
                    <a:pt x="785" y="483"/>
                  </a:cubicBezTo>
                  <a:cubicBezTo>
                    <a:pt x="785" y="800"/>
                    <a:pt x="785" y="800"/>
                    <a:pt x="785" y="800"/>
                  </a:cubicBezTo>
                  <a:cubicBezTo>
                    <a:pt x="785" y="860"/>
                    <a:pt x="754" y="890"/>
                    <a:pt x="690" y="890"/>
                  </a:cubicBezTo>
                  <a:cubicBezTo>
                    <a:pt x="604" y="890"/>
                    <a:pt x="604" y="890"/>
                    <a:pt x="604" y="890"/>
                  </a:cubicBezTo>
                  <a:cubicBezTo>
                    <a:pt x="604" y="840"/>
                    <a:pt x="563" y="816"/>
                    <a:pt x="482" y="816"/>
                  </a:cubicBezTo>
                  <a:cubicBezTo>
                    <a:pt x="483" y="759"/>
                    <a:pt x="483" y="759"/>
                    <a:pt x="483" y="759"/>
                  </a:cubicBezTo>
                  <a:cubicBezTo>
                    <a:pt x="528" y="762"/>
                    <a:pt x="571" y="764"/>
                    <a:pt x="612" y="764"/>
                  </a:cubicBezTo>
                  <a:cubicBezTo>
                    <a:pt x="627" y="764"/>
                    <a:pt x="634" y="755"/>
                    <a:pt x="634" y="739"/>
                  </a:cubicBezTo>
                  <a:cubicBezTo>
                    <a:pt x="634" y="713"/>
                    <a:pt x="634" y="713"/>
                    <a:pt x="634" y="713"/>
                  </a:cubicBezTo>
                  <a:cubicBezTo>
                    <a:pt x="245" y="713"/>
                    <a:pt x="245" y="713"/>
                    <a:pt x="245" y="713"/>
                  </a:cubicBezTo>
                  <a:cubicBezTo>
                    <a:pt x="245" y="887"/>
                    <a:pt x="245" y="887"/>
                    <a:pt x="245" y="887"/>
                  </a:cubicBezTo>
                  <a:cubicBezTo>
                    <a:pt x="91" y="907"/>
                    <a:pt x="91" y="907"/>
                    <a:pt x="91" y="907"/>
                  </a:cubicBezTo>
                  <a:cubicBezTo>
                    <a:pt x="91" y="377"/>
                    <a:pt x="91" y="377"/>
                    <a:pt x="91" y="377"/>
                  </a:cubicBezTo>
                  <a:cubicBezTo>
                    <a:pt x="75" y="377"/>
                    <a:pt x="60" y="378"/>
                    <a:pt x="45" y="378"/>
                  </a:cubicBezTo>
                  <a:cubicBezTo>
                    <a:pt x="18" y="255"/>
                    <a:pt x="18" y="255"/>
                    <a:pt x="18" y="255"/>
                  </a:cubicBezTo>
                  <a:cubicBezTo>
                    <a:pt x="114" y="255"/>
                    <a:pt x="114" y="255"/>
                    <a:pt x="114" y="255"/>
                  </a:cubicBezTo>
                  <a:cubicBezTo>
                    <a:pt x="152" y="231"/>
                    <a:pt x="183" y="206"/>
                    <a:pt x="207" y="182"/>
                  </a:cubicBezTo>
                  <a:cubicBezTo>
                    <a:pt x="17" y="182"/>
                    <a:pt x="17" y="182"/>
                    <a:pt x="17" y="182"/>
                  </a:cubicBezTo>
                  <a:cubicBezTo>
                    <a:pt x="0" y="112"/>
                    <a:pt x="0" y="112"/>
                    <a:pt x="0" y="112"/>
                  </a:cubicBezTo>
                  <a:cubicBezTo>
                    <a:pt x="400" y="112"/>
                    <a:pt x="400" y="112"/>
                    <a:pt x="400" y="112"/>
                  </a:cubicBezTo>
                  <a:cubicBezTo>
                    <a:pt x="378" y="90"/>
                    <a:pt x="357" y="71"/>
                    <a:pt x="335" y="55"/>
                  </a:cubicBezTo>
                  <a:cubicBezTo>
                    <a:pt x="388" y="0"/>
                    <a:pt x="388" y="0"/>
                    <a:pt x="388" y="0"/>
                  </a:cubicBezTo>
                  <a:cubicBezTo>
                    <a:pt x="441" y="19"/>
                    <a:pt x="489" y="42"/>
                    <a:pt x="534" y="69"/>
                  </a:cubicBezTo>
                  <a:cubicBezTo>
                    <a:pt x="491" y="112"/>
                    <a:pt x="491" y="112"/>
                    <a:pt x="491" y="112"/>
                  </a:cubicBezTo>
                  <a:lnTo>
                    <a:pt x="729" y="112"/>
                  </a:lnTo>
                  <a:close/>
                  <a:moveTo>
                    <a:pt x="634" y="533"/>
                  </a:moveTo>
                  <a:cubicBezTo>
                    <a:pt x="634" y="486"/>
                    <a:pt x="634" y="486"/>
                    <a:pt x="634" y="486"/>
                  </a:cubicBezTo>
                  <a:cubicBezTo>
                    <a:pt x="245" y="486"/>
                    <a:pt x="245" y="486"/>
                    <a:pt x="245" y="486"/>
                  </a:cubicBezTo>
                  <a:cubicBezTo>
                    <a:pt x="245" y="533"/>
                    <a:pt x="245" y="533"/>
                    <a:pt x="245" y="533"/>
                  </a:cubicBezTo>
                  <a:lnTo>
                    <a:pt x="634" y="533"/>
                  </a:lnTo>
                  <a:close/>
                  <a:moveTo>
                    <a:pt x="634" y="645"/>
                  </a:moveTo>
                  <a:cubicBezTo>
                    <a:pt x="634" y="601"/>
                    <a:pt x="634" y="601"/>
                    <a:pt x="634" y="601"/>
                  </a:cubicBezTo>
                  <a:cubicBezTo>
                    <a:pt x="245" y="601"/>
                    <a:pt x="245" y="601"/>
                    <a:pt x="245" y="601"/>
                  </a:cubicBezTo>
                  <a:cubicBezTo>
                    <a:pt x="245" y="645"/>
                    <a:pt x="245" y="645"/>
                    <a:pt x="245" y="645"/>
                  </a:cubicBezTo>
                  <a:lnTo>
                    <a:pt x="634" y="645"/>
                  </a:lnTo>
                  <a:close/>
                  <a:moveTo>
                    <a:pt x="261" y="255"/>
                  </a:moveTo>
                  <a:cubicBezTo>
                    <a:pt x="278" y="255"/>
                    <a:pt x="278" y="255"/>
                    <a:pt x="278" y="255"/>
                  </a:cubicBezTo>
                  <a:cubicBezTo>
                    <a:pt x="321" y="255"/>
                    <a:pt x="389" y="253"/>
                    <a:pt x="485" y="249"/>
                  </a:cubicBezTo>
                  <a:cubicBezTo>
                    <a:pt x="534" y="249"/>
                    <a:pt x="580" y="247"/>
                    <a:pt x="621" y="244"/>
                  </a:cubicBezTo>
                  <a:cubicBezTo>
                    <a:pt x="603" y="231"/>
                    <a:pt x="585" y="218"/>
                    <a:pt x="565" y="206"/>
                  </a:cubicBezTo>
                  <a:cubicBezTo>
                    <a:pt x="601" y="182"/>
                    <a:pt x="601" y="182"/>
                    <a:pt x="601" y="182"/>
                  </a:cubicBezTo>
                  <a:cubicBezTo>
                    <a:pt x="387" y="182"/>
                    <a:pt x="387" y="182"/>
                    <a:pt x="387" y="182"/>
                  </a:cubicBezTo>
                  <a:cubicBezTo>
                    <a:pt x="349" y="208"/>
                    <a:pt x="307" y="232"/>
                    <a:pt x="261" y="255"/>
                  </a:cubicBez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23" name="Freeform 101"/>
            <p:cNvSpPr/>
            <p:nvPr/>
          </p:nvSpPr>
          <p:spPr bwMode="auto">
            <a:xfrm>
              <a:off x="-2439" y="-1102"/>
              <a:ext cx="1804" cy="1776"/>
            </a:xfrm>
            <a:custGeom>
              <a:avLst/>
              <a:gdLst>
                <a:gd name="T0" fmla="*/ 456 w 901"/>
                <a:gd name="T1" fmla="*/ 433 h 888"/>
                <a:gd name="T2" fmla="*/ 391 w 901"/>
                <a:gd name="T3" fmla="*/ 566 h 888"/>
                <a:gd name="T4" fmla="*/ 50 w 901"/>
                <a:gd name="T5" fmla="*/ 886 h 888"/>
                <a:gd name="T6" fmla="*/ 0 w 901"/>
                <a:gd name="T7" fmla="*/ 815 h 888"/>
                <a:gd name="T8" fmla="*/ 248 w 901"/>
                <a:gd name="T9" fmla="*/ 505 h 888"/>
                <a:gd name="T10" fmla="*/ 331 w 901"/>
                <a:gd name="T11" fmla="*/ 113 h 888"/>
                <a:gd name="T12" fmla="*/ 331 w 901"/>
                <a:gd name="T13" fmla="*/ 0 h 888"/>
                <a:gd name="T14" fmla="*/ 508 w 901"/>
                <a:gd name="T15" fmla="*/ 24 h 888"/>
                <a:gd name="T16" fmla="*/ 508 w 901"/>
                <a:gd name="T17" fmla="*/ 110 h 888"/>
                <a:gd name="T18" fmla="*/ 496 w 901"/>
                <a:gd name="T19" fmla="*/ 273 h 888"/>
                <a:gd name="T20" fmla="*/ 695 w 901"/>
                <a:gd name="T21" fmla="*/ 555 h 888"/>
                <a:gd name="T22" fmla="*/ 901 w 901"/>
                <a:gd name="T23" fmla="*/ 728 h 888"/>
                <a:gd name="T24" fmla="*/ 784 w 901"/>
                <a:gd name="T25" fmla="*/ 888 h 888"/>
                <a:gd name="T26" fmla="*/ 508 w 901"/>
                <a:gd name="T27" fmla="*/ 547 h 888"/>
                <a:gd name="T28" fmla="*/ 456 w 901"/>
                <a:gd name="T29" fmla="*/ 433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1" h="888">
                  <a:moveTo>
                    <a:pt x="456" y="433"/>
                  </a:moveTo>
                  <a:cubicBezTo>
                    <a:pt x="439" y="481"/>
                    <a:pt x="417" y="526"/>
                    <a:pt x="391" y="566"/>
                  </a:cubicBezTo>
                  <a:cubicBezTo>
                    <a:pt x="316" y="696"/>
                    <a:pt x="202" y="802"/>
                    <a:pt x="50" y="886"/>
                  </a:cubicBezTo>
                  <a:cubicBezTo>
                    <a:pt x="0" y="815"/>
                    <a:pt x="0" y="815"/>
                    <a:pt x="0" y="815"/>
                  </a:cubicBezTo>
                  <a:cubicBezTo>
                    <a:pt x="110" y="720"/>
                    <a:pt x="193" y="616"/>
                    <a:pt x="248" y="505"/>
                  </a:cubicBezTo>
                  <a:cubicBezTo>
                    <a:pt x="303" y="408"/>
                    <a:pt x="331" y="277"/>
                    <a:pt x="331" y="113"/>
                  </a:cubicBezTo>
                  <a:cubicBezTo>
                    <a:pt x="331" y="0"/>
                    <a:pt x="331" y="0"/>
                    <a:pt x="331" y="0"/>
                  </a:cubicBezTo>
                  <a:cubicBezTo>
                    <a:pt x="508" y="24"/>
                    <a:pt x="508" y="24"/>
                    <a:pt x="508" y="24"/>
                  </a:cubicBezTo>
                  <a:cubicBezTo>
                    <a:pt x="508" y="110"/>
                    <a:pt x="508" y="110"/>
                    <a:pt x="508" y="110"/>
                  </a:cubicBezTo>
                  <a:cubicBezTo>
                    <a:pt x="508" y="168"/>
                    <a:pt x="504" y="223"/>
                    <a:pt x="496" y="273"/>
                  </a:cubicBezTo>
                  <a:cubicBezTo>
                    <a:pt x="543" y="376"/>
                    <a:pt x="610" y="470"/>
                    <a:pt x="695" y="555"/>
                  </a:cubicBezTo>
                  <a:cubicBezTo>
                    <a:pt x="765" y="627"/>
                    <a:pt x="834" y="685"/>
                    <a:pt x="901" y="728"/>
                  </a:cubicBezTo>
                  <a:cubicBezTo>
                    <a:pt x="784" y="888"/>
                    <a:pt x="784" y="888"/>
                    <a:pt x="784" y="888"/>
                  </a:cubicBezTo>
                  <a:cubicBezTo>
                    <a:pt x="662" y="777"/>
                    <a:pt x="570" y="663"/>
                    <a:pt x="508" y="547"/>
                  </a:cubicBezTo>
                  <a:cubicBezTo>
                    <a:pt x="488" y="514"/>
                    <a:pt x="471" y="476"/>
                    <a:pt x="456" y="433"/>
                  </a:cubicBez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24" name="Freeform 102"/>
            <p:cNvSpPr>
              <a:spLocks noEditPoints="1"/>
            </p:cNvSpPr>
            <p:nvPr/>
          </p:nvSpPr>
          <p:spPr bwMode="auto">
            <a:xfrm>
              <a:off x="-171" y="-1058"/>
              <a:ext cx="1517" cy="1738"/>
            </a:xfrm>
            <a:custGeom>
              <a:avLst/>
              <a:gdLst>
                <a:gd name="T0" fmla="*/ 0 w 1517"/>
                <a:gd name="T1" fmla="*/ 22 h 1738"/>
                <a:gd name="T2" fmla="*/ 316 w 1517"/>
                <a:gd name="T3" fmla="*/ 58 h 1738"/>
                <a:gd name="T4" fmla="*/ 316 w 1517"/>
                <a:gd name="T5" fmla="*/ 126 h 1738"/>
                <a:gd name="T6" fmla="*/ 1119 w 1517"/>
                <a:gd name="T7" fmla="*/ 126 h 1738"/>
                <a:gd name="T8" fmla="*/ 1257 w 1517"/>
                <a:gd name="T9" fmla="*/ 0 h 1738"/>
                <a:gd name="T10" fmla="*/ 1517 w 1517"/>
                <a:gd name="T11" fmla="*/ 206 h 1738"/>
                <a:gd name="T12" fmla="*/ 1421 w 1517"/>
                <a:gd name="T13" fmla="*/ 290 h 1738"/>
                <a:gd name="T14" fmla="*/ 1421 w 1517"/>
                <a:gd name="T15" fmla="*/ 1678 h 1738"/>
                <a:gd name="T16" fmla="*/ 1109 w 1517"/>
                <a:gd name="T17" fmla="*/ 1718 h 1738"/>
                <a:gd name="T18" fmla="*/ 1109 w 1517"/>
                <a:gd name="T19" fmla="*/ 1580 h 1738"/>
                <a:gd name="T20" fmla="*/ 316 w 1517"/>
                <a:gd name="T21" fmla="*/ 1580 h 1738"/>
                <a:gd name="T22" fmla="*/ 316 w 1517"/>
                <a:gd name="T23" fmla="*/ 1698 h 1738"/>
                <a:gd name="T24" fmla="*/ 0 w 1517"/>
                <a:gd name="T25" fmla="*/ 1738 h 1738"/>
                <a:gd name="T26" fmla="*/ 0 w 1517"/>
                <a:gd name="T27" fmla="*/ 22 h 1738"/>
                <a:gd name="T28" fmla="*/ 316 w 1517"/>
                <a:gd name="T29" fmla="*/ 562 h 1738"/>
                <a:gd name="T30" fmla="*/ 1109 w 1517"/>
                <a:gd name="T31" fmla="*/ 562 h 1738"/>
                <a:gd name="T32" fmla="*/ 1109 w 1517"/>
                <a:gd name="T33" fmla="*/ 274 h 1738"/>
                <a:gd name="T34" fmla="*/ 316 w 1517"/>
                <a:gd name="T35" fmla="*/ 274 h 1738"/>
                <a:gd name="T36" fmla="*/ 316 w 1517"/>
                <a:gd name="T37" fmla="*/ 562 h 1738"/>
                <a:gd name="T38" fmla="*/ 316 w 1517"/>
                <a:gd name="T39" fmla="*/ 984 h 1738"/>
                <a:gd name="T40" fmla="*/ 1109 w 1517"/>
                <a:gd name="T41" fmla="*/ 984 h 1738"/>
                <a:gd name="T42" fmla="*/ 1109 w 1517"/>
                <a:gd name="T43" fmla="*/ 710 h 1738"/>
                <a:gd name="T44" fmla="*/ 316 w 1517"/>
                <a:gd name="T45" fmla="*/ 710 h 1738"/>
                <a:gd name="T46" fmla="*/ 316 w 1517"/>
                <a:gd name="T47" fmla="*/ 984 h 1738"/>
                <a:gd name="T48" fmla="*/ 316 w 1517"/>
                <a:gd name="T49" fmla="*/ 1432 h 1738"/>
                <a:gd name="T50" fmla="*/ 1109 w 1517"/>
                <a:gd name="T51" fmla="*/ 1432 h 1738"/>
                <a:gd name="T52" fmla="*/ 1109 w 1517"/>
                <a:gd name="T53" fmla="*/ 1132 h 1738"/>
                <a:gd name="T54" fmla="*/ 316 w 1517"/>
                <a:gd name="T55" fmla="*/ 1132 h 1738"/>
                <a:gd name="T56" fmla="*/ 316 w 1517"/>
                <a:gd name="T57" fmla="*/ 143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7" h="1738">
                  <a:moveTo>
                    <a:pt x="0" y="22"/>
                  </a:moveTo>
                  <a:lnTo>
                    <a:pt x="316" y="58"/>
                  </a:lnTo>
                  <a:lnTo>
                    <a:pt x="316" y="126"/>
                  </a:lnTo>
                  <a:lnTo>
                    <a:pt x="1119" y="126"/>
                  </a:lnTo>
                  <a:lnTo>
                    <a:pt x="1257" y="0"/>
                  </a:lnTo>
                  <a:lnTo>
                    <a:pt x="1517" y="206"/>
                  </a:lnTo>
                  <a:lnTo>
                    <a:pt x="1421" y="290"/>
                  </a:lnTo>
                  <a:lnTo>
                    <a:pt x="1421" y="1678"/>
                  </a:lnTo>
                  <a:lnTo>
                    <a:pt x="1109" y="1718"/>
                  </a:lnTo>
                  <a:lnTo>
                    <a:pt x="1109" y="1580"/>
                  </a:lnTo>
                  <a:lnTo>
                    <a:pt x="316" y="1580"/>
                  </a:lnTo>
                  <a:lnTo>
                    <a:pt x="316" y="1698"/>
                  </a:lnTo>
                  <a:lnTo>
                    <a:pt x="0" y="1738"/>
                  </a:lnTo>
                  <a:lnTo>
                    <a:pt x="0" y="22"/>
                  </a:lnTo>
                  <a:close/>
                  <a:moveTo>
                    <a:pt x="316" y="562"/>
                  </a:moveTo>
                  <a:lnTo>
                    <a:pt x="1109" y="562"/>
                  </a:lnTo>
                  <a:lnTo>
                    <a:pt x="1109" y="274"/>
                  </a:lnTo>
                  <a:lnTo>
                    <a:pt x="316" y="274"/>
                  </a:lnTo>
                  <a:lnTo>
                    <a:pt x="316" y="562"/>
                  </a:lnTo>
                  <a:close/>
                  <a:moveTo>
                    <a:pt x="316" y="984"/>
                  </a:moveTo>
                  <a:lnTo>
                    <a:pt x="1109" y="984"/>
                  </a:lnTo>
                  <a:lnTo>
                    <a:pt x="1109" y="710"/>
                  </a:lnTo>
                  <a:lnTo>
                    <a:pt x="316" y="710"/>
                  </a:lnTo>
                  <a:lnTo>
                    <a:pt x="316" y="984"/>
                  </a:lnTo>
                  <a:close/>
                  <a:moveTo>
                    <a:pt x="316" y="1432"/>
                  </a:moveTo>
                  <a:lnTo>
                    <a:pt x="1109" y="1432"/>
                  </a:lnTo>
                  <a:lnTo>
                    <a:pt x="1109" y="1132"/>
                  </a:lnTo>
                  <a:lnTo>
                    <a:pt x="316" y="1132"/>
                  </a:lnTo>
                  <a:lnTo>
                    <a:pt x="316" y="1432"/>
                  </a:ln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25" name="Freeform 103"/>
            <p:cNvSpPr>
              <a:spLocks noEditPoints="1"/>
            </p:cNvSpPr>
            <p:nvPr/>
          </p:nvSpPr>
          <p:spPr bwMode="auto">
            <a:xfrm>
              <a:off x="1711" y="-1118"/>
              <a:ext cx="1813" cy="1804"/>
            </a:xfrm>
            <a:custGeom>
              <a:avLst/>
              <a:gdLst>
                <a:gd name="T0" fmla="*/ 276 w 906"/>
                <a:gd name="T1" fmla="*/ 183 h 902"/>
                <a:gd name="T2" fmla="*/ 313 w 906"/>
                <a:gd name="T3" fmla="*/ 157 h 902"/>
                <a:gd name="T4" fmla="*/ 378 w 906"/>
                <a:gd name="T5" fmla="*/ 216 h 902"/>
                <a:gd name="T6" fmla="*/ 347 w 906"/>
                <a:gd name="T7" fmla="*/ 255 h 902"/>
                <a:gd name="T8" fmla="*/ 238 w 906"/>
                <a:gd name="T9" fmla="*/ 255 h 902"/>
                <a:gd name="T10" fmla="*/ 238 w 906"/>
                <a:gd name="T11" fmla="*/ 264 h 902"/>
                <a:gd name="T12" fmla="*/ 378 w 906"/>
                <a:gd name="T13" fmla="*/ 420 h 902"/>
                <a:gd name="T14" fmla="*/ 278 w 906"/>
                <a:gd name="T15" fmla="*/ 502 h 902"/>
                <a:gd name="T16" fmla="*/ 238 w 906"/>
                <a:gd name="T17" fmla="*/ 398 h 902"/>
                <a:gd name="T18" fmla="*/ 238 w 906"/>
                <a:gd name="T19" fmla="*/ 885 h 902"/>
                <a:gd name="T20" fmla="*/ 110 w 906"/>
                <a:gd name="T21" fmla="*/ 902 h 902"/>
                <a:gd name="T22" fmla="*/ 110 w 906"/>
                <a:gd name="T23" fmla="*/ 559 h 902"/>
                <a:gd name="T24" fmla="*/ 47 w 906"/>
                <a:gd name="T25" fmla="*/ 664 h 902"/>
                <a:gd name="T26" fmla="*/ 0 w 906"/>
                <a:gd name="T27" fmla="*/ 615 h 902"/>
                <a:gd name="T28" fmla="*/ 95 w 906"/>
                <a:gd name="T29" fmla="*/ 255 h 902"/>
                <a:gd name="T30" fmla="*/ 30 w 906"/>
                <a:gd name="T31" fmla="*/ 255 h 902"/>
                <a:gd name="T32" fmla="*/ 10 w 906"/>
                <a:gd name="T33" fmla="*/ 183 h 902"/>
                <a:gd name="T34" fmla="*/ 110 w 906"/>
                <a:gd name="T35" fmla="*/ 183 h 902"/>
                <a:gd name="T36" fmla="*/ 110 w 906"/>
                <a:gd name="T37" fmla="*/ 0 h 902"/>
                <a:gd name="T38" fmla="*/ 238 w 906"/>
                <a:gd name="T39" fmla="*/ 15 h 902"/>
                <a:gd name="T40" fmla="*/ 238 w 906"/>
                <a:gd name="T41" fmla="*/ 183 h 902"/>
                <a:gd name="T42" fmla="*/ 276 w 906"/>
                <a:gd name="T43" fmla="*/ 183 h 902"/>
                <a:gd name="T44" fmla="*/ 760 w 906"/>
                <a:gd name="T45" fmla="*/ 279 h 902"/>
                <a:gd name="T46" fmla="*/ 812 w 906"/>
                <a:gd name="T47" fmla="*/ 231 h 902"/>
                <a:gd name="T48" fmla="*/ 898 w 906"/>
                <a:gd name="T49" fmla="*/ 308 h 902"/>
                <a:gd name="T50" fmla="*/ 860 w 906"/>
                <a:gd name="T51" fmla="*/ 345 h 902"/>
                <a:gd name="T52" fmla="*/ 682 w 906"/>
                <a:gd name="T53" fmla="*/ 345 h 902"/>
                <a:gd name="T54" fmla="*/ 682 w 906"/>
                <a:gd name="T55" fmla="*/ 760 h 902"/>
                <a:gd name="T56" fmla="*/ 579 w 906"/>
                <a:gd name="T57" fmla="*/ 885 h 902"/>
                <a:gd name="T58" fmla="*/ 485 w 906"/>
                <a:gd name="T59" fmla="*/ 885 h 902"/>
                <a:gd name="T60" fmla="*/ 403 w 906"/>
                <a:gd name="T61" fmla="*/ 777 h 902"/>
                <a:gd name="T62" fmla="*/ 406 w 906"/>
                <a:gd name="T63" fmla="*/ 723 h 902"/>
                <a:gd name="T64" fmla="*/ 513 w 906"/>
                <a:gd name="T65" fmla="*/ 735 h 902"/>
                <a:gd name="T66" fmla="*/ 535 w 906"/>
                <a:gd name="T67" fmla="*/ 702 h 902"/>
                <a:gd name="T68" fmla="*/ 535 w 906"/>
                <a:gd name="T69" fmla="*/ 460 h 902"/>
                <a:gd name="T70" fmla="*/ 356 w 906"/>
                <a:gd name="T71" fmla="*/ 757 h 902"/>
                <a:gd name="T72" fmla="*/ 281 w 906"/>
                <a:gd name="T73" fmla="*/ 723 h 902"/>
                <a:gd name="T74" fmla="*/ 394 w 906"/>
                <a:gd name="T75" fmla="*/ 399 h 902"/>
                <a:gd name="T76" fmla="*/ 535 w 906"/>
                <a:gd name="T77" fmla="*/ 458 h 902"/>
                <a:gd name="T78" fmla="*/ 535 w 906"/>
                <a:gd name="T79" fmla="*/ 345 h 902"/>
                <a:gd name="T80" fmla="*/ 357 w 906"/>
                <a:gd name="T81" fmla="*/ 345 h 902"/>
                <a:gd name="T82" fmla="*/ 340 w 906"/>
                <a:gd name="T83" fmla="*/ 279 h 902"/>
                <a:gd name="T84" fmla="*/ 760 w 906"/>
                <a:gd name="T85" fmla="*/ 279 h 902"/>
                <a:gd name="T86" fmla="*/ 695 w 906"/>
                <a:gd name="T87" fmla="*/ 54 h 902"/>
                <a:gd name="T88" fmla="*/ 747 w 906"/>
                <a:gd name="T89" fmla="*/ 6 h 902"/>
                <a:gd name="T90" fmla="*/ 831 w 906"/>
                <a:gd name="T91" fmla="*/ 81 h 902"/>
                <a:gd name="T92" fmla="*/ 794 w 906"/>
                <a:gd name="T93" fmla="*/ 120 h 902"/>
                <a:gd name="T94" fmla="*/ 421 w 906"/>
                <a:gd name="T95" fmla="*/ 120 h 902"/>
                <a:gd name="T96" fmla="*/ 404 w 906"/>
                <a:gd name="T97" fmla="*/ 54 h 902"/>
                <a:gd name="T98" fmla="*/ 695 w 906"/>
                <a:gd name="T99" fmla="*/ 54 h 902"/>
                <a:gd name="T100" fmla="*/ 776 w 906"/>
                <a:gd name="T101" fmla="*/ 412 h 902"/>
                <a:gd name="T102" fmla="*/ 906 w 906"/>
                <a:gd name="T103" fmla="*/ 691 h 902"/>
                <a:gd name="T104" fmla="*/ 760 w 906"/>
                <a:gd name="T105" fmla="*/ 780 h 902"/>
                <a:gd name="T106" fmla="*/ 696 w 906"/>
                <a:gd name="T107" fmla="*/ 448 h 902"/>
                <a:gd name="T108" fmla="*/ 776 w 906"/>
                <a:gd name="T109" fmla="*/ 41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6" h="902">
                  <a:moveTo>
                    <a:pt x="276" y="183"/>
                  </a:moveTo>
                  <a:cubicBezTo>
                    <a:pt x="313" y="157"/>
                    <a:pt x="313" y="157"/>
                    <a:pt x="313" y="157"/>
                  </a:cubicBezTo>
                  <a:cubicBezTo>
                    <a:pt x="378" y="216"/>
                    <a:pt x="378" y="216"/>
                    <a:pt x="378" y="216"/>
                  </a:cubicBezTo>
                  <a:cubicBezTo>
                    <a:pt x="347" y="255"/>
                    <a:pt x="347" y="255"/>
                    <a:pt x="347" y="255"/>
                  </a:cubicBezTo>
                  <a:cubicBezTo>
                    <a:pt x="238" y="255"/>
                    <a:pt x="238" y="255"/>
                    <a:pt x="238" y="255"/>
                  </a:cubicBezTo>
                  <a:cubicBezTo>
                    <a:pt x="238" y="264"/>
                    <a:pt x="238" y="264"/>
                    <a:pt x="238" y="264"/>
                  </a:cubicBezTo>
                  <a:cubicBezTo>
                    <a:pt x="288" y="317"/>
                    <a:pt x="335" y="369"/>
                    <a:pt x="378" y="420"/>
                  </a:cubicBezTo>
                  <a:cubicBezTo>
                    <a:pt x="278" y="502"/>
                    <a:pt x="278" y="502"/>
                    <a:pt x="278" y="502"/>
                  </a:cubicBezTo>
                  <a:cubicBezTo>
                    <a:pt x="267" y="468"/>
                    <a:pt x="253" y="434"/>
                    <a:pt x="238" y="398"/>
                  </a:cubicBezTo>
                  <a:cubicBezTo>
                    <a:pt x="238" y="885"/>
                    <a:pt x="238" y="885"/>
                    <a:pt x="238" y="885"/>
                  </a:cubicBezTo>
                  <a:cubicBezTo>
                    <a:pt x="110" y="902"/>
                    <a:pt x="110" y="902"/>
                    <a:pt x="110" y="902"/>
                  </a:cubicBezTo>
                  <a:cubicBezTo>
                    <a:pt x="110" y="559"/>
                    <a:pt x="110" y="559"/>
                    <a:pt x="110" y="559"/>
                  </a:cubicBezTo>
                  <a:cubicBezTo>
                    <a:pt x="89" y="601"/>
                    <a:pt x="68" y="636"/>
                    <a:pt x="47" y="664"/>
                  </a:cubicBezTo>
                  <a:cubicBezTo>
                    <a:pt x="0" y="615"/>
                    <a:pt x="0" y="615"/>
                    <a:pt x="0" y="615"/>
                  </a:cubicBezTo>
                  <a:cubicBezTo>
                    <a:pt x="45" y="500"/>
                    <a:pt x="77" y="379"/>
                    <a:pt x="95" y="255"/>
                  </a:cubicBezTo>
                  <a:cubicBezTo>
                    <a:pt x="30" y="255"/>
                    <a:pt x="30" y="255"/>
                    <a:pt x="30" y="255"/>
                  </a:cubicBezTo>
                  <a:cubicBezTo>
                    <a:pt x="10" y="183"/>
                    <a:pt x="10" y="183"/>
                    <a:pt x="10" y="183"/>
                  </a:cubicBezTo>
                  <a:cubicBezTo>
                    <a:pt x="110" y="183"/>
                    <a:pt x="110" y="183"/>
                    <a:pt x="110" y="183"/>
                  </a:cubicBezTo>
                  <a:cubicBezTo>
                    <a:pt x="110" y="0"/>
                    <a:pt x="110" y="0"/>
                    <a:pt x="110" y="0"/>
                  </a:cubicBezTo>
                  <a:cubicBezTo>
                    <a:pt x="238" y="15"/>
                    <a:pt x="238" y="15"/>
                    <a:pt x="238" y="15"/>
                  </a:cubicBezTo>
                  <a:cubicBezTo>
                    <a:pt x="238" y="183"/>
                    <a:pt x="238" y="183"/>
                    <a:pt x="238" y="183"/>
                  </a:cubicBezTo>
                  <a:lnTo>
                    <a:pt x="276" y="183"/>
                  </a:lnTo>
                  <a:close/>
                  <a:moveTo>
                    <a:pt x="760" y="279"/>
                  </a:moveTo>
                  <a:cubicBezTo>
                    <a:pt x="812" y="231"/>
                    <a:pt x="812" y="231"/>
                    <a:pt x="812" y="231"/>
                  </a:cubicBezTo>
                  <a:cubicBezTo>
                    <a:pt x="898" y="308"/>
                    <a:pt x="898" y="308"/>
                    <a:pt x="898" y="308"/>
                  </a:cubicBezTo>
                  <a:cubicBezTo>
                    <a:pt x="860" y="345"/>
                    <a:pt x="860" y="345"/>
                    <a:pt x="860" y="345"/>
                  </a:cubicBezTo>
                  <a:cubicBezTo>
                    <a:pt x="682" y="345"/>
                    <a:pt x="682" y="345"/>
                    <a:pt x="682" y="345"/>
                  </a:cubicBezTo>
                  <a:cubicBezTo>
                    <a:pt x="682" y="760"/>
                    <a:pt x="682" y="760"/>
                    <a:pt x="682" y="760"/>
                  </a:cubicBezTo>
                  <a:cubicBezTo>
                    <a:pt x="682" y="844"/>
                    <a:pt x="648" y="885"/>
                    <a:pt x="579" y="885"/>
                  </a:cubicBezTo>
                  <a:cubicBezTo>
                    <a:pt x="485" y="885"/>
                    <a:pt x="485" y="885"/>
                    <a:pt x="485" y="885"/>
                  </a:cubicBezTo>
                  <a:cubicBezTo>
                    <a:pt x="485" y="816"/>
                    <a:pt x="458" y="780"/>
                    <a:pt x="403" y="777"/>
                  </a:cubicBezTo>
                  <a:cubicBezTo>
                    <a:pt x="406" y="723"/>
                    <a:pt x="406" y="723"/>
                    <a:pt x="406" y="723"/>
                  </a:cubicBezTo>
                  <a:cubicBezTo>
                    <a:pt x="442" y="726"/>
                    <a:pt x="478" y="730"/>
                    <a:pt x="513" y="735"/>
                  </a:cubicBezTo>
                  <a:cubicBezTo>
                    <a:pt x="528" y="735"/>
                    <a:pt x="535" y="724"/>
                    <a:pt x="535" y="702"/>
                  </a:cubicBezTo>
                  <a:cubicBezTo>
                    <a:pt x="535" y="460"/>
                    <a:pt x="535" y="460"/>
                    <a:pt x="535" y="460"/>
                  </a:cubicBezTo>
                  <a:cubicBezTo>
                    <a:pt x="485" y="570"/>
                    <a:pt x="425" y="669"/>
                    <a:pt x="356" y="757"/>
                  </a:cubicBezTo>
                  <a:cubicBezTo>
                    <a:pt x="281" y="723"/>
                    <a:pt x="281" y="723"/>
                    <a:pt x="281" y="723"/>
                  </a:cubicBezTo>
                  <a:cubicBezTo>
                    <a:pt x="329" y="629"/>
                    <a:pt x="367" y="521"/>
                    <a:pt x="394" y="399"/>
                  </a:cubicBezTo>
                  <a:cubicBezTo>
                    <a:pt x="535" y="458"/>
                    <a:pt x="535" y="458"/>
                    <a:pt x="535" y="458"/>
                  </a:cubicBezTo>
                  <a:cubicBezTo>
                    <a:pt x="535" y="345"/>
                    <a:pt x="535" y="345"/>
                    <a:pt x="535" y="345"/>
                  </a:cubicBezTo>
                  <a:cubicBezTo>
                    <a:pt x="357" y="345"/>
                    <a:pt x="357" y="345"/>
                    <a:pt x="357" y="345"/>
                  </a:cubicBezTo>
                  <a:cubicBezTo>
                    <a:pt x="340" y="279"/>
                    <a:pt x="340" y="279"/>
                    <a:pt x="340" y="279"/>
                  </a:cubicBezTo>
                  <a:lnTo>
                    <a:pt x="760" y="279"/>
                  </a:lnTo>
                  <a:close/>
                  <a:moveTo>
                    <a:pt x="695" y="54"/>
                  </a:moveTo>
                  <a:cubicBezTo>
                    <a:pt x="747" y="6"/>
                    <a:pt x="747" y="6"/>
                    <a:pt x="747" y="6"/>
                  </a:cubicBezTo>
                  <a:cubicBezTo>
                    <a:pt x="831" y="81"/>
                    <a:pt x="831" y="81"/>
                    <a:pt x="831" y="81"/>
                  </a:cubicBezTo>
                  <a:cubicBezTo>
                    <a:pt x="794" y="120"/>
                    <a:pt x="794" y="120"/>
                    <a:pt x="794" y="120"/>
                  </a:cubicBezTo>
                  <a:cubicBezTo>
                    <a:pt x="421" y="120"/>
                    <a:pt x="421" y="120"/>
                    <a:pt x="421" y="120"/>
                  </a:cubicBezTo>
                  <a:cubicBezTo>
                    <a:pt x="404" y="54"/>
                    <a:pt x="404" y="54"/>
                    <a:pt x="404" y="54"/>
                  </a:cubicBezTo>
                  <a:lnTo>
                    <a:pt x="695" y="54"/>
                  </a:lnTo>
                  <a:close/>
                  <a:moveTo>
                    <a:pt x="776" y="412"/>
                  </a:moveTo>
                  <a:cubicBezTo>
                    <a:pt x="830" y="496"/>
                    <a:pt x="873" y="589"/>
                    <a:pt x="906" y="691"/>
                  </a:cubicBezTo>
                  <a:cubicBezTo>
                    <a:pt x="760" y="780"/>
                    <a:pt x="760" y="780"/>
                    <a:pt x="760" y="780"/>
                  </a:cubicBezTo>
                  <a:cubicBezTo>
                    <a:pt x="748" y="665"/>
                    <a:pt x="727" y="554"/>
                    <a:pt x="696" y="448"/>
                  </a:cubicBezTo>
                  <a:lnTo>
                    <a:pt x="776" y="412"/>
                  </a:ln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26" name="Freeform 104"/>
            <p:cNvSpPr/>
            <p:nvPr/>
          </p:nvSpPr>
          <p:spPr bwMode="auto">
            <a:xfrm>
              <a:off x="-12148" y="1054"/>
              <a:ext cx="15490" cy="3402"/>
            </a:xfrm>
            <a:custGeom>
              <a:avLst/>
              <a:gdLst>
                <a:gd name="T0" fmla="*/ 6084 w 7739"/>
                <a:gd name="T1" fmla="*/ 0 h 1701"/>
                <a:gd name="T2" fmla="*/ 5630 w 7739"/>
                <a:gd name="T3" fmla="*/ 0 h 1701"/>
                <a:gd name="T4" fmla="*/ 1992 w 7739"/>
                <a:gd name="T5" fmla="*/ 0 h 1701"/>
                <a:gd name="T6" fmla="*/ 1539 w 7739"/>
                <a:gd name="T7" fmla="*/ 0 h 1701"/>
                <a:gd name="T8" fmla="*/ 864 w 7739"/>
                <a:gd name="T9" fmla="*/ 0 h 1701"/>
                <a:gd name="T10" fmla="*/ 554 w 7739"/>
                <a:gd name="T11" fmla="*/ 211 h 1701"/>
                <a:gd name="T12" fmla="*/ 46 w 7739"/>
                <a:gd name="T13" fmla="*/ 1490 h 1701"/>
                <a:gd name="T14" fmla="*/ 189 w 7739"/>
                <a:gd name="T15" fmla="*/ 1701 h 1701"/>
                <a:gd name="T16" fmla="*/ 1656 w 7739"/>
                <a:gd name="T17" fmla="*/ 1701 h 1701"/>
                <a:gd name="T18" fmla="*/ 2110 w 7739"/>
                <a:gd name="T19" fmla="*/ 1701 h 1701"/>
                <a:gd name="T20" fmla="*/ 5748 w 7739"/>
                <a:gd name="T21" fmla="*/ 1701 h 1701"/>
                <a:gd name="T22" fmla="*/ 6201 w 7739"/>
                <a:gd name="T23" fmla="*/ 1701 h 1701"/>
                <a:gd name="T24" fmla="*/ 6875 w 7739"/>
                <a:gd name="T25" fmla="*/ 1701 h 1701"/>
                <a:gd name="T26" fmla="*/ 7186 w 7739"/>
                <a:gd name="T27" fmla="*/ 1490 h 1701"/>
                <a:gd name="T28" fmla="*/ 7693 w 7739"/>
                <a:gd name="T29" fmla="*/ 211 h 1701"/>
                <a:gd name="T30" fmla="*/ 7550 w 7739"/>
                <a:gd name="T31" fmla="*/ 0 h 1701"/>
                <a:gd name="T32" fmla="*/ 6084 w 7739"/>
                <a:gd name="T33" fmla="*/ 0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39" h="1701">
                  <a:moveTo>
                    <a:pt x="6084" y="0"/>
                  </a:moveTo>
                  <a:cubicBezTo>
                    <a:pt x="5959" y="0"/>
                    <a:pt x="5755" y="0"/>
                    <a:pt x="5630" y="0"/>
                  </a:cubicBezTo>
                  <a:cubicBezTo>
                    <a:pt x="1992" y="0"/>
                    <a:pt x="1992" y="0"/>
                    <a:pt x="1992" y="0"/>
                  </a:cubicBezTo>
                  <a:cubicBezTo>
                    <a:pt x="1867" y="0"/>
                    <a:pt x="1663" y="0"/>
                    <a:pt x="1539" y="0"/>
                  </a:cubicBezTo>
                  <a:cubicBezTo>
                    <a:pt x="864" y="0"/>
                    <a:pt x="864" y="0"/>
                    <a:pt x="864" y="0"/>
                  </a:cubicBezTo>
                  <a:cubicBezTo>
                    <a:pt x="740" y="0"/>
                    <a:pt x="600" y="95"/>
                    <a:pt x="554" y="211"/>
                  </a:cubicBezTo>
                  <a:cubicBezTo>
                    <a:pt x="46" y="1490"/>
                    <a:pt x="46" y="1490"/>
                    <a:pt x="46" y="1490"/>
                  </a:cubicBezTo>
                  <a:cubicBezTo>
                    <a:pt x="0" y="1606"/>
                    <a:pt x="65" y="1701"/>
                    <a:pt x="189" y="1701"/>
                  </a:cubicBezTo>
                  <a:cubicBezTo>
                    <a:pt x="1656" y="1701"/>
                    <a:pt x="1656" y="1701"/>
                    <a:pt x="1656" y="1701"/>
                  </a:cubicBezTo>
                  <a:cubicBezTo>
                    <a:pt x="1781" y="1701"/>
                    <a:pt x="1985" y="1701"/>
                    <a:pt x="2110" y="1701"/>
                  </a:cubicBezTo>
                  <a:cubicBezTo>
                    <a:pt x="5748" y="1701"/>
                    <a:pt x="5748" y="1701"/>
                    <a:pt x="5748" y="1701"/>
                  </a:cubicBezTo>
                  <a:cubicBezTo>
                    <a:pt x="5872" y="1701"/>
                    <a:pt x="6076" y="1701"/>
                    <a:pt x="6201" y="1701"/>
                  </a:cubicBezTo>
                  <a:cubicBezTo>
                    <a:pt x="6875" y="1701"/>
                    <a:pt x="6875" y="1701"/>
                    <a:pt x="6875" y="1701"/>
                  </a:cubicBezTo>
                  <a:cubicBezTo>
                    <a:pt x="7000" y="1701"/>
                    <a:pt x="7140" y="1606"/>
                    <a:pt x="7186" y="1490"/>
                  </a:cubicBezTo>
                  <a:cubicBezTo>
                    <a:pt x="7693" y="211"/>
                    <a:pt x="7693" y="211"/>
                    <a:pt x="7693" y="211"/>
                  </a:cubicBezTo>
                  <a:cubicBezTo>
                    <a:pt x="7739" y="95"/>
                    <a:pt x="7675" y="0"/>
                    <a:pt x="7550" y="0"/>
                  </a:cubicBezTo>
                  <a:lnTo>
                    <a:pt x="6084" y="0"/>
                  </a:ln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27" name="Freeform 105"/>
            <p:cNvSpPr>
              <a:spLocks noEditPoints="1"/>
            </p:cNvSpPr>
            <p:nvPr/>
          </p:nvSpPr>
          <p:spPr bwMode="auto">
            <a:xfrm>
              <a:off x="-10785" y="2162"/>
              <a:ext cx="1011" cy="1000"/>
            </a:xfrm>
            <a:custGeom>
              <a:avLst/>
              <a:gdLst>
                <a:gd name="T0" fmla="*/ 55 w 505"/>
                <a:gd name="T1" fmla="*/ 9 h 500"/>
                <a:gd name="T2" fmla="*/ 137 w 505"/>
                <a:gd name="T3" fmla="*/ 132 h 500"/>
                <a:gd name="T4" fmla="*/ 199 w 505"/>
                <a:gd name="T5" fmla="*/ 153 h 500"/>
                <a:gd name="T6" fmla="*/ 137 w 505"/>
                <a:gd name="T7" fmla="*/ 175 h 500"/>
                <a:gd name="T8" fmla="*/ 178 w 505"/>
                <a:gd name="T9" fmla="*/ 329 h 500"/>
                <a:gd name="T10" fmla="*/ 33 w 505"/>
                <a:gd name="T11" fmla="*/ 459 h 500"/>
                <a:gd name="T12" fmla="*/ 55 w 505"/>
                <a:gd name="T13" fmla="*/ 374 h 500"/>
                <a:gd name="T14" fmla="*/ 20 w 505"/>
                <a:gd name="T15" fmla="*/ 175 h 500"/>
                <a:gd name="T16" fmla="*/ 55 w 505"/>
                <a:gd name="T17" fmla="*/ 135 h 500"/>
                <a:gd name="T18" fmla="*/ 445 w 505"/>
                <a:gd name="T19" fmla="*/ 46 h 500"/>
                <a:gd name="T20" fmla="*/ 471 w 505"/>
                <a:gd name="T21" fmla="*/ 114 h 500"/>
                <a:gd name="T22" fmla="*/ 466 w 505"/>
                <a:gd name="T23" fmla="*/ 151 h 500"/>
                <a:gd name="T24" fmla="*/ 423 w 505"/>
                <a:gd name="T25" fmla="*/ 225 h 500"/>
                <a:gd name="T26" fmla="*/ 505 w 505"/>
                <a:gd name="T27" fmla="*/ 242 h 500"/>
                <a:gd name="T28" fmla="*/ 174 w 505"/>
                <a:gd name="T29" fmla="*/ 265 h 500"/>
                <a:gd name="T30" fmla="*/ 254 w 505"/>
                <a:gd name="T31" fmla="*/ 225 h 500"/>
                <a:gd name="T32" fmla="*/ 245 w 505"/>
                <a:gd name="T33" fmla="*/ 114 h 500"/>
                <a:gd name="T34" fmla="*/ 181 w 505"/>
                <a:gd name="T35" fmla="*/ 73 h 500"/>
                <a:gd name="T36" fmla="*/ 266 w 505"/>
                <a:gd name="T37" fmla="*/ 32 h 500"/>
                <a:gd name="T38" fmla="*/ 381 w 505"/>
                <a:gd name="T39" fmla="*/ 59 h 500"/>
                <a:gd name="T40" fmla="*/ 415 w 505"/>
                <a:gd name="T41" fmla="*/ 73 h 500"/>
                <a:gd name="T42" fmla="*/ 282 w 505"/>
                <a:gd name="T43" fmla="*/ 289 h 500"/>
                <a:gd name="T44" fmla="*/ 381 w 505"/>
                <a:gd name="T45" fmla="*/ 308 h 500"/>
                <a:gd name="T46" fmla="*/ 494 w 505"/>
                <a:gd name="T47" fmla="*/ 333 h 500"/>
                <a:gd name="T48" fmla="*/ 470 w 505"/>
                <a:gd name="T49" fmla="*/ 486 h 500"/>
                <a:gd name="T50" fmla="*/ 384 w 505"/>
                <a:gd name="T51" fmla="*/ 471 h 500"/>
                <a:gd name="T52" fmla="*/ 282 w 505"/>
                <a:gd name="T53" fmla="*/ 489 h 500"/>
                <a:gd name="T54" fmla="*/ 196 w 505"/>
                <a:gd name="T55" fmla="*/ 279 h 500"/>
                <a:gd name="T56" fmla="*/ 361 w 505"/>
                <a:gd name="T57" fmla="*/ 167 h 500"/>
                <a:gd name="T58" fmla="*/ 253 w 505"/>
                <a:gd name="T59" fmla="*/ 114 h 500"/>
                <a:gd name="T60" fmla="*/ 282 w 505"/>
                <a:gd name="T61" fmla="*/ 225 h 500"/>
                <a:gd name="T62" fmla="*/ 282 w 505"/>
                <a:gd name="T63" fmla="*/ 429 h 500"/>
                <a:gd name="T64" fmla="*/ 384 w 505"/>
                <a:gd name="T65" fmla="*/ 350 h 500"/>
                <a:gd name="T66" fmla="*/ 282 w 505"/>
                <a:gd name="T67" fmla="*/ 429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5" h="500">
                  <a:moveTo>
                    <a:pt x="55" y="135"/>
                  </a:moveTo>
                  <a:cubicBezTo>
                    <a:pt x="55" y="9"/>
                    <a:pt x="55" y="9"/>
                    <a:pt x="55" y="9"/>
                  </a:cubicBezTo>
                  <a:cubicBezTo>
                    <a:pt x="137" y="20"/>
                    <a:pt x="137" y="20"/>
                    <a:pt x="137" y="20"/>
                  </a:cubicBezTo>
                  <a:cubicBezTo>
                    <a:pt x="137" y="132"/>
                    <a:pt x="137" y="132"/>
                    <a:pt x="137" y="132"/>
                  </a:cubicBezTo>
                  <a:cubicBezTo>
                    <a:pt x="157" y="115"/>
                    <a:pt x="157" y="115"/>
                    <a:pt x="157" y="115"/>
                  </a:cubicBezTo>
                  <a:cubicBezTo>
                    <a:pt x="199" y="153"/>
                    <a:pt x="199" y="153"/>
                    <a:pt x="199" y="153"/>
                  </a:cubicBezTo>
                  <a:cubicBezTo>
                    <a:pt x="179" y="175"/>
                    <a:pt x="179" y="175"/>
                    <a:pt x="179" y="175"/>
                  </a:cubicBezTo>
                  <a:cubicBezTo>
                    <a:pt x="137" y="175"/>
                    <a:pt x="137" y="175"/>
                    <a:pt x="137" y="175"/>
                  </a:cubicBezTo>
                  <a:cubicBezTo>
                    <a:pt x="137" y="345"/>
                    <a:pt x="137" y="345"/>
                    <a:pt x="137" y="345"/>
                  </a:cubicBezTo>
                  <a:cubicBezTo>
                    <a:pt x="151" y="340"/>
                    <a:pt x="164" y="335"/>
                    <a:pt x="178" y="329"/>
                  </a:cubicBezTo>
                  <a:cubicBezTo>
                    <a:pt x="196" y="366"/>
                    <a:pt x="196" y="366"/>
                    <a:pt x="196" y="366"/>
                  </a:cubicBezTo>
                  <a:cubicBezTo>
                    <a:pt x="151" y="397"/>
                    <a:pt x="96" y="428"/>
                    <a:pt x="33" y="459"/>
                  </a:cubicBezTo>
                  <a:cubicBezTo>
                    <a:pt x="0" y="388"/>
                    <a:pt x="0" y="388"/>
                    <a:pt x="0" y="388"/>
                  </a:cubicBezTo>
                  <a:cubicBezTo>
                    <a:pt x="19" y="384"/>
                    <a:pt x="37" y="379"/>
                    <a:pt x="55" y="374"/>
                  </a:cubicBezTo>
                  <a:cubicBezTo>
                    <a:pt x="55" y="175"/>
                    <a:pt x="55" y="175"/>
                    <a:pt x="55" y="175"/>
                  </a:cubicBezTo>
                  <a:cubicBezTo>
                    <a:pt x="20" y="175"/>
                    <a:pt x="20" y="175"/>
                    <a:pt x="20" y="175"/>
                  </a:cubicBezTo>
                  <a:cubicBezTo>
                    <a:pt x="8" y="135"/>
                    <a:pt x="8" y="135"/>
                    <a:pt x="8" y="135"/>
                  </a:cubicBezTo>
                  <a:lnTo>
                    <a:pt x="55" y="135"/>
                  </a:lnTo>
                  <a:close/>
                  <a:moveTo>
                    <a:pt x="415" y="73"/>
                  </a:moveTo>
                  <a:cubicBezTo>
                    <a:pt x="445" y="46"/>
                    <a:pt x="445" y="46"/>
                    <a:pt x="445" y="46"/>
                  </a:cubicBezTo>
                  <a:cubicBezTo>
                    <a:pt x="495" y="90"/>
                    <a:pt x="495" y="90"/>
                    <a:pt x="495" y="90"/>
                  </a:cubicBezTo>
                  <a:cubicBezTo>
                    <a:pt x="471" y="114"/>
                    <a:pt x="471" y="114"/>
                    <a:pt x="471" y="114"/>
                  </a:cubicBezTo>
                  <a:cubicBezTo>
                    <a:pt x="397" y="114"/>
                    <a:pt x="397" y="114"/>
                    <a:pt x="397" y="114"/>
                  </a:cubicBezTo>
                  <a:cubicBezTo>
                    <a:pt x="466" y="151"/>
                    <a:pt x="466" y="151"/>
                    <a:pt x="466" y="151"/>
                  </a:cubicBezTo>
                  <a:cubicBezTo>
                    <a:pt x="444" y="178"/>
                    <a:pt x="419" y="203"/>
                    <a:pt x="393" y="225"/>
                  </a:cubicBezTo>
                  <a:cubicBezTo>
                    <a:pt x="423" y="225"/>
                    <a:pt x="423" y="225"/>
                    <a:pt x="423" y="225"/>
                  </a:cubicBezTo>
                  <a:cubicBezTo>
                    <a:pt x="454" y="196"/>
                    <a:pt x="454" y="196"/>
                    <a:pt x="454" y="196"/>
                  </a:cubicBezTo>
                  <a:cubicBezTo>
                    <a:pt x="505" y="242"/>
                    <a:pt x="505" y="242"/>
                    <a:pt x="505" y="242"/>
                  </a:cubicBezTo>
                  <a:cubicBezTo>
                    <a:pt x="481" y="265"/>
                    <a:pt x="481" y="265"/>
                    <a:pt x="481" y="265"/>
                  </a:cubicBezTo>
                  <a:cubicBezTo>
                    <a:pt x="174" y="265"/>
                    <a:pt x="174" y="265"/>
                    <a:pt x="174" y="265"/>
                  </a:cubicBezTo>
                  <a:cubicBezTo>
                    <a:pt x="165" y="225"/>
                    <a:pt x="165" y="225"/>
                    <a:pt x="165" y="225"/>
                  </a:cubicBezTo>
                  <a:cubicBezTo>
                    <a:pt x="254" y="225"/>
                    <a:pt x="254" y="225"/>
                    <a:pt x="254" y="225"/>
                  </a:cubicBezTo>
                  <a:cubicBezTo>
                    <a:pt x="241" y="189"/>
                    <a:pt x="229" y="159"/>
                    <a:pt x="215" y="135"/>
                  </a:cubicBezTo>
                  <a:cubicBezTo>
                    <a:pt x="245" y="114"/>
                    <a:pt x="245" y="114"/>
                    <a:pt x="245" y="114"/>
                  </a:cubicBezTo>
                  <a:cubicBezTo>
                    <a:pt x="191" y="114"/>
                    <a:pt x="191" y="114"/>
                    <a:pt x="191" y="114"/>
                  </a:cubicBezTo>
                  <a:cubicBezTo>
                    <a:pt x="181" y="73"/>
                    <a:pt x="181" y="73"/>
                    <a:pt x="181" y="73"/>
                  </a:cubicBezTo>
                  <a:cubicBezTo>
                    <a:pt x="294" y="73"/>
                    <a:pt x="294" y="73"/>
                    <a:pt x="294" y="73"/>
                  </a:cubicBezTo>
                  <a:cubicBezTo>
                    <a:pt x="285" y="58"/>
                    <a:pt x="276" y="44"/>
                    <a:pt x="266" y="32"/>
                  </a:cubicBezTo>
                  <a:cubicBezTo>
                    <a:pt x="314" y="0"/>
                    <a:pt x="314" y="0"/>
                    <a:pt x="314" y="0"/>
                  </a:cubicBezTo>
                  <a:cubicBezTo>
                    <a:pt x="341" y="19"/>
                    <a:pt x="363" y="38"/>
                    <a:pt x="381" y="59"/>
                  </a:cubicBezTo>
                  <a:cubicBezTo>
                    <a:pt x="360" y="73"/>
                    <a:pt x="360" y="73"/>
                    <a:pt x="360" y="73"/>
                  </a:cubicBezTo>
                  <a:lnTo>
                    <a:pt x="415" y="73"/>
                  </a:lnTo>
                  <a:close/>
                  <a:moveTo>
                    <a:pt x="196" y="279"/>
                  </a:moveTo>
                  <a:cubicBezTo>
                    <a:pt x="282" y="289"/>
                    <a:pt x="282" y="289"/>
                    <a:pt x="282" y="289"/>
                  </a:cubicBezTo>
                  <a:cubicBezTo>
                    <a:pt x="282" y="308"/>
                    <a:pt x="282" y="308"/>
                    <a:pt x="282" y="308"/>
                  </a:cubicBezTo>
                  <a:cubicBezTo>
                    <a:pt x="381" y="308"/>
                    <a:pt x="381" y="308"/>
                    <a:pt x="381" y="308"/>
                  </a:cubicBezTo>
                  <a:cubicBezTo>
                    <a:pt x="420" y="276"/>
                    <a:pt x="420" y="276"/>
                    <a:pt x="420" y="276"/>
                  </a:cubicBezTo>
                  <a:cubicBezTo>
                    <a:pt x="494" y="333"/>
                    <a:pt x="494" y="333"/>
                    <a:pt x="494" y="333"/>
                  </a:cubicBezTo>
                  <a:cubicBezTo>
                    <a:pt x="470" y="357"/>
                    <a:pt x="470" y="357"/>
                    <a:pt x="470" y="357"/>
                  </a:cubicBezTo>
                  <a:cubicBezTo>
                    <a:pt x="470" y="486"/>
                    <a:pt x="470" y="486"/>
                    <a:pt x="470" y="486"/>
                  </a:cubicBezTo>
                  <a:cubicBezTo>
                    <a:pt x="384" y="497"/>
                    <a:pt x="384" y="497"/>
                    <a:pt x="384" y="497"/>
                  </a:cubicBezTo>
                  <a:cubicBezTo>
                    <a:pt x="384" y="471"/>
                    <a:pt x="384" y="471"/>
                    <a:pt x="384" y="471"/>
                  </a:cubicBezTo>
                  <a:cubicBezTo>
                    <a:pt x="282" y="471"/>
                    <a:pt x="282" y="471"/>
                    <a:pt x="282" y="471"/>
                  </a:cubicBezTo>
                  <a:cubicBezTo>
                    <a:pt x="282" y="489"/>
                    <a:pt x="282" y="489"/>
                    <a:pt x="282" y="489"/>
                  </a:cubicBezTo>
                  <a:cubicBezTo>
                    <a:pt x="196" y="500"/>
                    <a:pt x="196" y="500"/>
                    <a:pt x="196" y="500"/>
                  </a:cubicBezTo>
                  <a:lnTo>
                    <a:pt x="196" y="279"/>
                  </a:lnTo>
                  <a:close/>
                  <a:moveTo>
                    <a:pt x="329" y="225"/>
                  </a:moveTo>
                  <a:cubicBezTo>
                    <a:pt x="340" y="208"/>
                    <a:pt x="350" y="189"/>
                    <a:pt x="361" y="167"/>
                  </a:cubicBezTo>
                  <a:cubicBezTo>
                    <a:pt x="370" y="149"/>
                    <a:pt x="378" y="131"/>
                    <a:pt x="384" y="114"/>
                  </a:cubicBezTo>
                  <a:cubicBezTo>
                    <a:pt x="253" y="114"/>
                    <a:pt x="253" y="114"/>
                    <a:pt x="253" y="114"/>
                  </a:cubicBezTo>
                  <a:cubicBezTo>
                    <a:pt x="284" y="143"/>
                    <a:pt x="307" y="168"/>
                    <a:pt x="323" y="189"/>
                  </a:cubicBezTo>
                  <a:cubicBezTo>
                    <a:pt x="282" y="225"/>
                    <a:pt x="282" y="225"/>
                    <a:pt x="282" y="225"/>
                  </a:cubicBezTo>
                  <a:lnTo>
                    <a:pt x="329" y="225"/>
                  </a:lnTo>
                  <a:close/>
                  <a:moveTo>
                    <a:pt x="282" y="429"/>
                  </a:moveTo>
                  <a:cubicBezTo>
                    <a:pt x="384" y="429"/>
                    <a:pt x="384" y="429"/>
                    <a:pt x="384" y="429"/>
                  </a:cubicBezTo>
                  <a:cubicBezTo>
                    <a:pt x="384" y="350"/>
                    <a:pt x="384" y="350"/>
                    <a:pt x="384" y="350"/>
                  </a:cubicBezTo>
                  <a:cubicBezTo>
                    <a:pt x="282" y="350"/>
                    <a:pt x="282" y="350"/>
                    <a:pt x="282" y="350"/>
                  </a:cubicBezTo>
                  <a:lnTo>
                    <a:pt x="282" y="429"/>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28" name="Freeform 106"/>
            <p:cNvSpPr/>
            <p:nvPr/>
          </p:nvSpPr>
          <p:spPr bwMode="auto">
            <a:xfrm>
              <a:off x="-9618" y="2168"/>
              <a:ext cx="1019" cy="1008"/>
            </a:xfrm>
            <a:custGeom>
              <a:avLst/>
              <a:gdLst>
                <a:gd name="T0" fmla="*/ 422 w 509"/>
                <a:gd name="T1" fmla="*/ 69 h 504"/>
                <a:gd name="T2" fmla="*/ 454 w 509"/>
                <a:gd name="T3" fmla="*/ 39 h 504"/>
                <a:gd name="T4" fmla="*/ 505 w 509"/>
                <a:gd name="T5" fmla="*/ 85 h 504"/>
                <a:gd name="T6" fmla="*/ 483 w 509"/>
                <a:gd name="T7" fmla="*/ 107 h 504"/>
                <a:gd name="T8" fmla="*/ 297 w 509"/>
                <a:gd name="T9" fmla="*/ 107 h 504"/>
                <a:gd name="T10" fmla="*/ 288 w 509"/>
                <a:gd name="T11" fmla="*/ 144 h 504"/>
                <a:gd name="T12" fmla="*/ 398 w 509"/>
                <a:gd name="T13" fmla="*/ 144 h 504"/>
                <a:gd name="T14" fmla="*/ 429 w 509"/>
                <a:gd name="T15" fmla="*/ 114 h 504"/>
                <a:gd name="T16" fmla="*/ 480 w 509"/>
                <a:gd name="T17" fmla="*/ 160 h 504"/>
                <a:gd name="T18" fmla="*/ 459 w 509"/>
                <a:gd name="T19" fmla="*/ 182 h 504"/>
                <a:gd name="T20" fmla="*/ 273 w 509"/>
                <a:gd name="T21" fmla="*/ 182 h 504"/>
                <a:gd name="T22" fmla="*/ 253 w 509"/>
                <a:gd name="T23" fmla="*/ 216 h 504"/>
                <a:gd name="T24" fmla="*/ 421 w 509"/>
                <a:gd name="T25" fmla="*/ 216 h 504"/>
                <a:gd name="T26" fmla="*/ 453 w 509"/>
                <a:gd name="T27" fmla="*/ 186 h 504"/>
                <a:gd name="T28" fmla="*/ 503 w 509"/>
                <a:gd name="T29" fmla="*/ 231 h 504"/>
                <a:gd name="T30" fmla="*/ 482 w 509"/>
                <a:gd name="T31" fmla="*/ 254 h 504"/>
                <a:gd name="T32" fmla="*/ 379 w 509"/>
                <a:gd name="T33" fmla="*/ 254 h 504"/>
                <a:gd name="T34" fmla="*/ 509 w 509"/>
                <a:gd name="T35" fmla="*/ 309 h 504"/>
                <a:gd name="T36" fmla="*/ 477 w 509"/>
                <a:gd name="T37" fmla="*/ 383 h 504"/>
                <a:gd name="T38" fmla="*/ 386 w 509"/>
                <a:gd name="T39" fmla="*/ 330 h 504"/>
                <a:gd name="T40" fmla="*/ 386 w 509"/>
                <a:gd name="T41" fmla="*/ 487 h 504"/>
                <a:gd name="T42" fmla="*/ 304 w 509"/>
                <a:gd name="T43" fmla="*/ 497 h 504"/>
                <a:gd name="T44" fmla="*/ 304 w 509"/>
                <a:gd name="T45" fmla="*/ 290 h 504"/>
                <a:gd name="T46" fmla="*/ 344 w 509"/>
                <a:gd name="T47" fmla="*/ 294 h 504"/>
                <a:gd name="T48" fmla="*/ 308 w 509"/>
                <a:gd name="T49" fmla="*/ 254 h 504"/>
                <a:gd name="T50" fmla="*/ 218 w 509"/>
                <a:gd name="T51" fmla="*/ 254 h 504"/>
                <a:gd name="T52" fmla="*/ 170 w 509"/>
                <a:gd name="T53" fmla="*/ 294 h 504"/>
                <a:gd name="T54" fmla="*/ 199 w 509"/>
                <a:gd name="T55" fmla="*/ 297 h 504"/>
                <a:gd name="T56" fmla="*/ 199 w 509"/>
                <a:gd name="T57" fmla="*/ 370 h 504"/>
                <a:gd name="T58" fmla="*/ 88 w 509"/>
                <a:gd name="T59" fmla="*/ 504 h 504"/>
                <a:gd name="T60" fmla="*/ 60 w 509"/>
                <a:gd name="T61" fmla="*/ 481 h 504"/>
                <a:gd name="T62" fmla="*/ 121 w 509"/>
                <a:gd name="T63" fmla="*/ 340 h 504"/>
                <a:gd name="T64" fmla="*/ 121 w 509"/>
                <a:gd name="T65" fmla="*/ 326 h 504"/>
                <a:gd name="T66" fmla="*/ 32 w 509"/>
                <a:gd name="T67" fmla="*/ 372 h 504"/>
                <a:gd name="T68" fmla="*/ 0 w 509"/>
                <a:gd name="T69" fmla="*/ 340 h 504"/>
                <a:gd name="T70" fmla="*/ 121 w 509"/>
                <a:gd name="T71" fmla="*/ 254 h 504"/>
                <a:gd name="T72" fmla="*/ 17 w 509"/>
                <a:gd name="T73" fmla="*/ 254 h 504"/>
                <a:gd name="T74" fmla="*/ 7 w 509"/>
                <a:gd name="T75" fmla="*/ 216 h 504"/>
                <a:gd name="T76" fmla="*/ 157 w 509"/>
                <a:gd name="T77" fmla="*/ 216 h 504"/>
                <a:gd name="T78" fmla="*/ 182 w 509"/>
                <a:gd name="T79" fmla="*/ 182 h 504"/>
                <a:gd name="T80" fmla="*/ 44 w 509"/>
                <a:gd name="T81" fmla="*/ 182 h 504"/>
                <a:gd name="T82" fmla="*/ 35 w 509"/>
                <a:gd name="T83" fmla="*/ 144 h 504"/>
                <a:gd name="T84" fmla="*/ 202 w 509"/>
                <a:gd name="T85" fmla="*/ 144 h 504"/>
                <a:gd name="T86" fmla="*/ 214 w 509"/>
                <a:gd name="T87" fmla="*/ 107 h 504"/>
                <a:gd name="T88" fmla="*/ 20 w 509"/>
                <a:gd name="T89" fmla="*/ 107 h 504"/>
                <a:gd name="T90" fmla="*/ 11 w 509"/>
                <a:gd name="T91" fmla="*/ 69 h 504"/>
                <a:gd name="T92" fmla="*/ 138 w 509"/>
                <a:gd name="T93" fmla="*/ 69 h 504"/>
                <a:gd name="T94" fmla="*/ 102 w 509"/>
                <a:gd name="T95" fmla="*/ 38 h 504"/>
                <a:gd name="T96" fmla="*/ 129 w 509"/>
                <a:gd name="T97" fmla="*/ 0 h 504"/>
                <a:gd name="T98" fmla="*/ 221 w 509"/>
                <a:gd name="T99" fmla="*/ 49 h 504"/>
                <a:gd name="T100" fmla="*/ 204 w 509"/>
                <a:gd name="T101" fmla="*/ 69 h 504"/>
                <a:gd name="T102" fmla="*/ 278 w 509"/>
                <a:gd name="T103" fmla="*/ 69 h 504"/>
                <a:gd name="T104" fmla="*/ 318 w 509"/>
                <a:gd name="T105" fmla="*/ 6 h 504"/>
                <a:gd name="T106" fmla="*/ 411 w 509"/>
                <a:gd name="T107" fmla="*/ 24 h 504"/>
                <a:gd name="T108" fmla="*/ 353 w 509"/>
                <a:gd name="T109" fmla="*/ 69 h 504"/>
                <a:gd name="T110" fmla="*/ 422 w 509"/>
                <a:gd name="T111" fmla="*/ 6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9" h="504">
                  <a:moveTo>
                    <a:pt x="422" y="69"/>
                  </a:moveTo>
                  <a:cubicBezTo>
                    <a:pt x="454" y="39"/>
                    <a:pt x="454" y="39"/>
                    <a:pt x="454" y="39"/>
                  </a:cubicBezTo>
                  <a:cubicBezTo>
                    <a:pt x="505" y="85"/>
                    <a:pt x="505" y="85"/>
                    <a:pt x="505" y="85"/>
                  </a:cubicBezTo>
                  <a:cubicBezTo>
                    <a:pt x="483" y="107"/>
                    <a:pt x="483" y="107"/>
                    <a:pt x="483" y="107"/>
                  </a:cubicBezTo>
                  <a:cubicBezTo>
                    <a:pt x="297" y="107"/>
                    <a:pt x="297" y="107"/>
                    <a:pt x="297" y="107"/>
                  </a:cubicBezTo>
                  <a:cubicBezTo>
                    <a:pt x="295" y="120"/>
                    <a:pt x="292" y="132"/>
                    <a:pt x="288" y="144"/>
                  </a:cubicBezTo>
                  <a:cubicBezTo>
                    <a:pt x="398" y="144"/>
                    <a:pt x="398" y="144"/>
                    <a:pt x="398" y="144"/>
                  </a:cubicBezTo>
                  <a:cubicBezTo>
                    <a:pt x="429" y="114"/>
                    <a:pt x="429" y="114"/>
                    <a:pt x="429" y="114"/>
                  </a:cubicBezTo>
                  <a:cubicBezTo>
                    <a:pt x="480" y="160"/>
                    <a:pt x="480" y="160"/>
                    <a:pt x="480" y="160"/>
                  </a:cubicBezTo>
                  <a:cubicBezTo>
                    <a:pt x="459" y="182"/>
                    <a:pt x="459" y="182"/>
                    <a:pt x="459" y="182"/>
                  </a:cubicBezTo>
                  <a:cubicBezTo>
                    <a:pt x="273" y="182"/>
                    <a:pt x="273" y="182"/>
                    <a:pt x="273" y="182"/>
                  </a:cubicBezTo>
                  <a:cubicBezTo>
                    <a:pt x="267" y="194"/>
                    <a:pt x="260" y="206"/>
                    <a:pt x="253" y="216"/>
                  </a:cubicBezTo>
                  <a:cubicBezTo>
                    <a:pt x="421" y="216"/>
                    <a:pt x="421" y="216"/>
                    <a:pt x="421" y="216"/>
                  </a:cubicBezTo>
                  <a:cubicBezTo>
                    <a:pt x="453" y="186"/>
                    <a:pt x="453" y="186"/>
                    <a:pt x="453" y="186"/>
                  </a:cubicBezTo>
                  <a:cubicBezTo>
                    <a:pt x="503" y="231"/>
                    <a:pt x="503" y="231"/>
                    <a:pt x="503" y="231"/>
                  </a:cubicBezTo>
                  <a:cubicBezTo>
                    <a:pt x="482" y="254"/>
                    <a:pt x="482" y="254"/>
                    <a:pt x="482" y="254"/>
                  </a:cubicBezTo>
                  <a:cubicBezTo>
                    <a:pt x="379" y="254"/>
                    <a:pt x="379" y="254"/>
                    <a:pt x="379" y="254"/>
                  </a:cubicBezTo>
                  <a:cubicBezTo>
                    <a:pt x="417" y="277"/>
                    <a:pt x="461" y="296"/>
                    <a:pt x="509" y="309"/>
                  </a:cubicBezTo>
                  <a:cubicBezTo>
                    <a:pt x="477" y="383"/>
                    <a:pt x="477" y="383"/>
                    <a:pt x="477" y="383"/>
                  </a:cubicBezTo>
                  <a:cubicBezTo>
                    <a:pt x="445" y="370"/>
                    <a:pt x="414" y="352"/>
                    <a:pt x="386" y="330"/>
                  </a:cubicBezTo>
                  <a:cubicBezTo>
                    <a:pt x="386" y="487"/>
                    <a:pt x="386" y="487"/>
                    <a:pt x="386" y="487"/>
                  </a:cubicBezTo>
                  <a:cubicBezTo>
                    <a:pt x="304" y="497"/>
                    <a:pt x="304" y="497"/>
                    <a:pt x="304" y="497"/>
                  </a:cubicBezTo>
                  <a:cubicBezTo>
                    <a:pt x="304" y="290"/>
                    <a:pt x="304" y="290"/>
                    <a:pt x="304" y="290"/>
                  </a:cubicBezTo>
                  <a:cubicBezTo>
                    <a:pt x="344" y="294"/>
                    <a:pt x="344" y="294"/>
                    <a:pt x="344" y="294"/>
                  </a:cubicBezTo>
                  <a:cubicBezTo>
                    <a:pt x="331" y="281"/>
                    <a:pt x="319" y="268"/>
                    <a:pt x="308" y="254"/>
                  </a:cubicBezTo>
                  <a:cubicBezTo>
                    <a:pt x="218" y="254"/>
                    <a:pt x="218" y="254"/>
                    <a:pt x="218" y="254"/>
                  </a:cubicBezTo>
                  <a:cubicBezTo>
                    <a:pt x="204" y="268"/>
                    <a:pt x="188" y="281"/>
                    <a:pt x="170" y="294"/>
                  </a:cubicBezTo>
                  <a:cubicBezTo>
                    <a:pt x="199" y="297"/>
                    <a:pt x="199" y="297"/>
                    <a:pt x="199" y="297"/>
                  </a:cubicBezTo>
                  <a:cubicBezTo>
                    <a:pt x="199" y="370"/>
                    <a:pt x="199" y="370"/>
                    <a:pt x="199" y="370"/>
                  </a:cubicBezTo>
                  <a:cubicBezTo>
                    <a:pt x="199" y="420"/>
                    <a:pt x="162" y="464"/>
                    <a:pt x="88" y="504"/>
                  </a:cubicBezTo>
                  <a:cubicBezTo>
                    <a:pt x="60" y="481"/>
                    <a:pt x="60" y="481"/>
                    <a:pt x="60" y="481"/>
                  </a:cubicBezTo>
                  <a:cubicBezTo>
                    <a:pt x="101" y="439"/>
                    <a:pt x="121" y="392"/>
                    <a:pt x="121" y="340"/>
                  </a:cubicBezTo>
                  <a:cubicBezTo>
                    <a:pt x="121" y="326"/>
                    <a:pt x="121" y="326"/>
                    <a:pt x="121" y="326"/>
                  </a:cubicBezTo>
                  <a:cubicBezTo>
                    <a:pt x="95" y="341"/>
                    <a:pt x="65" y="357"/>
                    <a:pt x="32" y="372"/>
                  </a:cubicBezTo>
                  <a:cubicBezTo>
                    <a:pt x="0" y="340"/>
                    <a:pt x="0" y="340"/>
                    <a:pt x="0" y="340"/>
                  </a:cubicBezTo>
                  <a:cubicBezTo>
                    <a:pt x="49" y="313"/>
                    <a:pt x="89" y="284"/>
                    <a:pt x="121" y="254"/>
                  </a:cubicBezTo>
                  <a:cubicBezTo>
                    <a:pt x="17" y="254"/>
                    <a:pt x="17" y="254"/>
                    <a:pt x="17" y="254"/>
                  </a:cubicBezTo>
                  <a:cubicBezTo>
                    <a:pt x="7" y="216"/>
                    <a:pt x="7" y="216"/>
                    <a:pt x="7" y="216"/>
                  </a:cubicBezTo>
                  <a:cubicBezTo>
                    <a:pt x="157" y="216"/>
                    <a:pt x="157" y="216"/>
                    <a:pt x="157" y="216"/>
                  </a:cubicBezTo>
                  <a:cubicBezTo>
                    <a:pt x="167" y="204"/>
                    <a:pt x="175" y="193"/>
                    <a:pt x="182" y="182"/>
                  </a:cubicBezTo>
                  <a:cubicBezTo>
                    <a:pt x="44" y="182"/>
                    <a:pt x="44" y="182"/>
                    <a:pt x="44" y="182"/>
                  </a:cubicBezTo>
                  <a:cubicBezTo>
                    <a:pt x="35" y="144"/>
                    <a:pt x="35" y="144"/>
                    <a:pt x="35" y="144"/>
                  </a:cubicBezTo>
                  <a:cubicBezTo>
                    <a:pt x="202" y="144"/>
                    <a:pt x="202" y="144"/>
                    <a:pt x="202" y="144"/>
                  </a:cubicBezTo>
                  <a:cubicBezTo>
                    <a:pt x="207" y="131"/>
                    <a:pt x="211" y="119"/>
                    <a:pt x="214" y="107"/>
                  </a:cubicBezTo>
                  <a:cubicBezTo>
                    <a:pt x="20" y="107"/>
                    <a:pt x="20" y="107"/>
                    <a:pt x="20" y="107"/>
                  </a:cubicBezTo>
                  <a:cubicBezTo>
                    <a:pt x="11" y="69"/>
                    <a:pt x="11" y="69"/>
                    <a:pt x="11" y="69"/>
                  </a:cubicBezTo>
                  <a:cubicBezTo>
                    <a:pt x="138" y="69"/>
                    <a:pt x="138" y="69"/>
                    <a:pt x="138" y="69"/>
                  </a:cubicBezTo>
                  <a:cubicBezTo>
                    <a:pt x="126" y="57"/>
                    <a:pt x="114" y="47"/>
                    <a:pt x="102" y="38"/>
                  </a:cubicBezTo>
                  <a:cubicBezTo>
                    <a:pt x="129" y="0"/>
                    <a:pt x="129" y="0"/>
                    <a:pt x="129" y="0"/>
                  </a:cubicBezTo>
                  <a:cubicBezTo>
                    <a:pt x="167" y="15"/>
                    <a:pt x="198" y="31"/>
                    <a:pt x="221" y="49"/>
                  </a:cubicBezTo>
                  <a:cubicBezTo>
                    <a:pt x="204" y="69"/>
                    <a:pt x="204" y="69"/>
                    <a:pt x="204" y="69"/>
                  </a:cubicBezTo>
                  <a:cubicBezTo>
                    <a:pt x="278" y="69"/>
                    <a:pt x="278" y="69"/>
                    <a:pt x="278" y="69"/>
                  </a:cubicBezTo>
                  <a:cubicBezTo>
                    <a:pt x="294" y="50"/>
                    <a:pt x="307" y="28"/>
                    <a:pt x="318" y="6"/>
                  </a:cubicBezTo>
                  <a:cubicBezTo>
                    <a:pt x="411" y="24"/>
                    <a:pt x="411" y="24"/>
                    <a:pt x="411" y="24"/>
                  </a:cubicBezTo>
                  <a:cubicBezTo>
                    <a:pt x="391" y="41"/>
                    <a:pt x="372" y="56"/>
                    <a:pt x="353" y="69"/>
                  </a:cubicBezTo>
                  <a:lnTo>
                    <a:pt x="422" y="69"/>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29" name="Freeform 107"/>
            <p:cNvSpPr>
              <a:spLocks noEditPoints="1"/>
            </p:cNvSpPr>
            <p:nvPr/>
          </p:nvSpPr>
          <p:spPr bwMode="auto">
            <a:xfrm>
              <a:off x="-8441" y="2170"/>
              <a:ext cx="1017" cy="1002"/>
            </a:xfrm>
            <a:custGeom>
              <a:avLst/>
              <a:gdLst>
                <a:gd name="T0" fmla="*/ 168 w 508"/>
                <a:gd name="T1" fmla="*/ 121 h 501"/>
                <a:gd name="T2" fmla="*/ 237 w 508"/>
                <a:gd name="T3" fmla="*/ 112 h 501"/>
                <a:gd name="T4" fmla="*/ 276 w 508"/>
                <a:gd name="T5" fmla="*/ 122 h 501"/>
                <a:gd name="T6" fmla="*/ 163 w 508"/>
                <a:gd name="T7" fmla="*/ 88 h 501"/>
                <a:gd name="T8" fmla="*/ 282 w 508"/>
                <a:gd name="T9" fmla="*/ 50 h 501"/>
                <a:gd name="T10" fmla="*/ 363 w 508"/>
                <a:gd name="T11" fmla="*/ 13 h 501"/>
                <a:gd name="T12" fmla="*/ 437 w 508"/>
                <a:gd name="T13" fmla="*/ 50 h 501"/>
                <a:gd name="T14" fmla="*/ 506 w 508"/>
                <a:gd name="T15" fmla="*/ 67 h 501"/>
                <a:gd name="T16" fmla="*/ 357 w 508"/>
                <a:gd name="T17" fmla="*/ 88 h 501"/>
                <a:gd name="T18" fmla="*/ 403 w 508"/>
                <a:gd name="T19" fmla="*/ 122 h 501"/>
                <a:gd name="T20" fmla="*/ 494 w 508"/>
                <a:gd name="T21" fmla="*/ 143 h 501"/>
                <a:gd name="T22" fmla="*/ 476 w 508"/>
                <a:gd name="T23" fmla="*/ 253 h 501"/>
                <a:gd name="T24" fmla="*/ 508 w 508"/>
                <a:gd name="T25" fmla="*/ 289 h 501"/>
                <a:gd name="T26" fmla="*/ 336 w 508"/>
                <a:gd name="T27" fmla="*/ 311 h 501"/>
                <a:gd name="T28" fmla="*/ 338 w 508"/>
                <a:gd name="T29" fmla="*/ 402 h 501"/>
                <a:gd name="T30" fmla="*/ 315 w 508"/>
                <a:gd name="T31" fmla="*/ 311 h 501"/>
                <a:gd name="T32" fmla="*/ 144 w 508"/>
                <a:gd name="T33" fmla="*/ 273 h 501"/>
                <a:gd name="T34" fmla="*/ 455 w 508"/>
                <a:gd name="T35" fmla="*/ 256 h 501"/>
                <a:gd name="T36" fmla="*/ 408 w 508"/>
                <a:gd name="T37" fmla="*/ 243 h 501"/>
                <a:gd name="T38" fmla="*/ 237 w 508"/>
                <a:gd name="T39" fmla="*/ 255 h 501"/>
                <a:gd name="T40" fmla="*/ 168 w 508"/>
                <a:gd name="T41" fmla="*/ 150 h 501"/>
                <a:gd name="T42" fmla="*/ 128 w 508"/>
                <a:gd name="T43" fmla="*/ 397 h 501"/>
                <a:gd name="T44" fmla="*/ 211 w 508"/>
                <a:gd name="T45" fmla="*/ 349 h 501"/>
                <a:gd name="T46" fmla="*/ 128 w 508"/>
                <a:gd name="T47" fmla="*/ 442 h 501"/>
                <a:gd name="T48" fmla="*/ 55 w 508"/>
                <a:gd name="T49" fmla="*/ 501 h 501"/>
                <a:gd name="T50" fmla="*/ 35 w 508"/>
                <a:gd name="T51" fmla="*/ 305 h 501"/>
                <a:gd name="T52" fmla="*/ 113 w 508"/>
                <a:gd name="T53" fmla="*/ 98 h 501"/>
                <a:gd name="T54" fmla="*/ 152 w 508"/>
                <a:gd name="T55" fmla="*/ 28 h 501"/>
                <a:gd name="T56" fmla="*/ 1 w 508"/>
                <a:gd name="T57" fmla="*/ 137 h 501"/>
                <a:gd name="T58" fmla="*/ 218 w 508"/>
                <a:gd name="T59" fmla="*/ 325 h 501"/>
                <a:gd name="T60" fmla="*/ 291 w 508"/>
                <a:gd name="T61" fmla="*/ 418 h 501"/>
                <a:gd name="T62" fmla="*/ 358 w 508"/>
                <a:gd name="T63" fmla="*/ 427 h 501"/>
                <a:gd name="T64" fmla="*/ 379 w 508"/>
                <a:gd name="T65" fmla="*/ 383 h 501"/>
                <a:gd name="T66" fmla="*/ 409 w 508"/>
                <a:gd name="T67" fmla="*/ 409 h 501"/>
                <a:gd name="T68" fmla="*/ 378 w 508"/>
                <a:gd name="T69" fmla="*/ 488 h 501"/>
                <a:gd name="T70" fmla="*/ 218 w 508"/>
                <a:gd name="T71" fmla="*/ 440 h 501"/>
                <a:gd name="T72" fmla="*/ 237 w 508"/>
                <a:gd name="T73" fmla="*/ 205 h 501"/>
                <a:gd name="T74" fmla="*/ 254 w 508"/>
                <a:gd name="T75" fmla="*/ 160 h 501"/>
                <a:gd name="T76" fmla="*/ 237 w 508"/>
                <a:gd name="T77" fmla="*/ 205 h 501"/>
                <a:gd name="T78" fmla="*/ 332 w 508"/>
                <a:gd name="T79" fmla="*/ 205 h 501"/>
                <a:gd name="T80" fmla="*/ 314 w 508"/>
                <a:gd name="T81" fmla="*/ 160 h 501"/>
                <a:gd name="T82" fmla="*/ 389 w 508"/>
                <a:gd name="T83" fmla="*/ 205 h 501"/>
                <a:gd name="T84" fmla="*/ 408 w 508"/>
                <a:gd name="T85" fmla="*/ 160 h 501"/>
                <a:gd name="T86" fmla="*/ 389 w 508"/>
                <a:gd name="T87" fmla="*/ 205 h 501"/>
                <a:gd name="T88" fmla="*/ 507 w 508"/>
                <a:gd name="T89" fmla="*/ 418 h 501"/>
                <a:gd name="T90" fmla="*/ 409 w 508"/>
                <a:gd name="T91" fmla="*/ 36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8" h="501">
                  <a:moveTo>
                    <a:pt x="113" y="98"/>
                  </a:moveTo>
                  <a:cubicBezTo>
                    <a:pt x="168" y="121"/>
                    <a:pt x="168" y="121"/>
                    <a:pt x="168" y="121"/>
                  </a:cubicBezTo>
                  <a:cubicBezTo>
                    <a:pt x="168" y="104"/>
                    <a:pt x="168" y="104"/>
                    <a:pt x="168" y="104"/>
                  </a:cubicBezTo>
                  <a:cubicBezTo>
                    <a:pt x="237" y="112"/>
                    <a:pt x="237" y="112"/>
                    <a:pt x="237" y="112"/>
                  </a:cubicBezTo>
                  <a:cubicBezTo>
                    <a:pt x="237" y="122"/>
                    <a:pt x="237" y="122"/>
                    <a:pt x="237" y="122"/>
                  </a:cubicBezTo>
                  <a:cubicBezTo>
                    <a:pt x="276" y="122"/>
                    <a:pt x="276" y="122"/>
                    <a:pt x="276" y="122"/>
                  </a:cubicBezTo>
                  <a:cubicBezTo>
                    <a:pt x="277" y="110"/>
                    <a:pt x="278" y="99"/>
                    <a:pt x="278" y="88"/>
                  </a:cubicBezTo>
                  <a:cubicBezTo>
                    <a:pt x="163" y="88"/>
                    <a:pt x="163" y="88"/>
                    <a:pt x="163" y="88"/>
                  </a:cubicBezTo>
                  <a:cubicBezTo>
                    <a:pt x="154" y="50"/>
                    <a:pt x="154" y="50"/>
                    <a:pt x="154" y="50"/>
                  </a:cubicBezTo>
                  <a:cubicBezTo>
                    <a:pt x="282" y="50"/>
                    <a:pt x="282" y="50"/>
                    <a:pt x="282" y="50"/>
                  </a:cubicBezTo>
                  <a:cubicBezTo>
                    <a:pt x="284" y="32"/>
                    <a:pt x="285" y="16"/>
                    <a:pt x="286" y="1"/>
                  </a:cubicBezTo>
                  <a:cubicBezTo>
                    <a:pt x="363" y="13"/>
                    <a:pt x="363" y="13"/>
                    <a:pt x="363" y="13"/>
                  </a:cubicBezTo>
                  <a:cubicBezTo>
                    <a:pt x="360" y="50"/>
                    <a:pt x="360" y="50"/>
                    <a:pt x="360" y="50"/>
                  </a:cubicBezTo>
                  <a:cubicBezTo>
                    <a:pt x="437" y="50"/>
                    <a:pt x="437" y="50"/>
                    <a:pt x="437" y="50"/>
                  </a:cubicBezTo>
                  <a:cubicBezTo>
                    <a:pt x="463" y="28"/>
                    <a:pt x="463" y="28"/>
                    <a:pt x="463" y="28"/>
                  </a:cubicBezTo>
                  <a:cubicBezTo>
                    <a:pt x="506" y="67"/>
                    <a:pt x="506" y="67"/>
                    <a:pt x="506" y="67"/>
                  </a:cubicBezTo>
                  <a:cubicBezTo>
                    <a:pt x="484" y="88"/>
                    <a:pt x="484" y="88"/>
                    <a:pt x="484" y="88"/>
                  </a:cubicBezTo>
                  <a:cubicBezTo>
                    <a:pt x="357" y="88"/>
                    <a:pt x="357" y="88"/>
                    <a:pt x="357" y="88"/>
                  </a:cubicBezTo>
                  <a:cubicBezTo>
                    <a:pt x="355" y="122"/>
                    <a:pt x="355" y="122"/>
                    <a:pt x="355" y="122"/>
                  </a:cubicBezTo>
                  <a:cubicBezTo>
                    <a:pt x="403" y="122"/>
                    <a:pt x="403" y="122"/>
                    <a:pt x="403" y="122"/>
                  </a:cubicBezTo>
                  <a:cubicBezTo>
                    <a:pt x="434" y="97"/>
                    <a:pt x="434" y="97"/>
                    <a:pt x="434" y="97"/>
                  </a:cubicBezTo>
                  <a:cubicBezTo>
                    <a:pt x="494" y="143"/>
                    <a:pt x="494" y="143"/>
                    <a:pt x="494" y="143"/>
                  </a:cubicBezTo>
                  <a:cubicBezTo>
                    <a:pt x="476" y="163"/>
                    <a:pt x="476" y="163"/>
                    <a:pt x="476" y="163"/>
                  </a:cubicBezTo>
                  <a:cubicBezTo>
                    <a:pt x="476" y="253"/>
                    <a:pt x="476" y="253"/>
                    <a:pt x="476" y="253"/>
                  </a:cubicBezTo>
                  <a:cubicBezTo>
                    <a:pt x="470" y="254"/>
                    <a:pt x="470" y="254"/>
                    <a:pt x="470" y="254"/>
                  </a:cubicBezTo>
                  <a:cubicBezTo>
                    <a:pt x="508" y="289"/>
                    <a:pt x="508" y="289"/>
                    <a:pt x="508" y="289"/>
                  </a:cubicBezTo>
                  <a:cubicBezTo>
                    <a:pt x="486" y="311"/>
                    <a:pt x="486" y="311"/>
                    <a:pt x="486" y="311"/>
                  </a:cubicBezTo>
                  <a:cubicBezTo>
                    <a:pt x="336" y="311"/>
                    <a:pt x="336" y="311"/>
                    <a:pt x="336" y="311"/>
                  </a:cubicBezTo>
                  <a:cubicBezTo>
                    <a:pt x="351" y="321"/>
                    <a:pt x="371" y="336"/>
                    <a:pt x="396" y="357"/>
                  </a:cubicBezTo>
                  <a:cubicBezTo>
                    <a:pt x="338" y="402"/>
                    <a:pt x="338" y="402"/>
                    <a:pt x="338" y="402"/>
                  </a:cubicBezTo>
                  <a:cubicBezTo>
                    <a:pt x="325" y="370"/>
                    <a:pt x="311" y="345"/>
                    <a:pt x="295" y="325"/>
                  </a:cubicBezTo>
                  <a:cubicBezTo>
                    <a:pt x="315" y="311"/>
                    <a:pt x="315" y="311"/>
                    <a:pt x="315" y="311"/>
                  </a:cubicBezTo>
                  <a:cubicBezTo>
                    <a:pt x="154" y="311"/>
                    <a:pt x="154" y="311"/>
                    <a:pt x="154" y="311"/>
                  </a:cubicBezTo>
                  <a:cubicBezTo>
                    <a:pt x="144" y="273"/>
                    <a:pt x="144" y="273"/>
                    <a:pt x="144" y="273"/>
                  </a:cubicBezTo>
                  <a:cubicBezTo>
                    <a:pt x="435" y="273"/>
                    <a:pt x="435" y="273"/>
                    <a:pt x="435" y="273"/>
                  </a:cubicBezTo>
                  <a:cubicBezTo>
                    <a:pt x="455" y="256"/>
                    <a:pt x="455" y="256"/>
                    <a:pt x="455" y="256"/>
                  </a:cubicBezTo>
                  <a:cubicBezTo>
                    <a:pt x="408" y="261"/>
                    <a:pt x="408" y="261"/>
                    <a:pt x="408" y="261"/>
                  </a:cubicBezTo>
                  <a:cubicBezTo>
                    <a:pt x="408" y="243"/>
                    <a:pt x="408" y="243"/>
                    <a:pt x="408" y="243"/>
                  </a:cubicBezTo>
                  <a:cubicBezTo>
                    <a:pt x="237" y="243"/>
                    <a:pt x="237" y="243"/>
                    <a:pt x="237" y="243"/>
                  </a:cubicBezTo>
                  <a:cubicBezTo>
                    <a:pt x="237" y="255"/>
                    <a:pt x="237" y="255"/>
                    <a:pt x="237" y="255"/>
                  </a:cubicBezTo>
                  <a:cubicBezTo>
                    <a:pt x="168" y="264"/>
                    <a:pt x="168" y="264"/>
                    <a:pt x="168" y="264"/>
                  </a:cubicBezTo>
                  <a:cubicBezTo>
                    <a:pt x="168" y="150"/>
                    <a:pt x="168" y="150"/>
                    <a:pt x="168" y="150"/>
                  </a:cubicBezTo>
                  <a:cubicBezTo>
                    <a:pt x="155" y="172"/>
                    <a:pt x="142" y="192"/>
                    <a:pt x="128" y="210"/>
                  </a:cubicBezTo>
                  <a:cubicBezTo>
                    <a:pt x="128" y="397"/>
                    <a:pt x="128" y="397"/>
                    <a:pt x="128" y="397"/>
                  </a:cubicBezTo>
                  <a:cubicBezTo>
                    <a:pt x="141" y="379"/>
                    <a:pt x="154" y="358"/>
                    <a:pt x="167" y="335"/>
                  </a:cubicBezTo>
                  <a:cubicBezTo>
                    <a:pt x="211" y="349"/>
                    <a:pt x="211" y="349"/>
                    <a:pt x="211" y="349"/>
                  </a:cubicBezTo>
                  <a:cubicBezTo>
                    <a:pt x="202" y="388"/>
                    <a:pt x="186" y="428"/>
                    <a:pt x="162" y="468"/>
                  </a:cubicBezTo>
                  <a:cubicBezTo>
                    <a:pt x="128" y="442"/>
                    <a:pt x="128" y="442"/>
                    <a:pt x="128" y="442"/>
                  </a:cubicBezTo>
                  <a:cubicBezTo>
                    <a:pt x="128" y="492"/>
                    <a:pt x="128" y="492"/>
                    <a:pt x="128" y="492"/>
                  </a:cubicBezTo>
                  <a:cubicBezTo>
                    <a:pt x="55" y="501"/>
                    <a:pt x="55" y="501"/>
                    <a:pt x="55" y="501"/>
                  </a:cubicBezTo>
                  <a:cubicBezTo>
                    <a:pt x="55" y="289"/>
                    <a:pt x="55" y="289"/>
                    <a:pt x="55" y="289"/>
                  </a:cubicBezTo>
                  <a:cubicBezTo>
                    <a:pt x="48" y="295"/>
                    <a:pt x="41" y="300"/>
                    <a:pt x="35" y="305"/>
                  </a:cubicBezTo>
                  <a:cubicBezTo>
                    <a:pt x="0" y="274"/>
                    <a:pt x="0" y="274"/>
                    <a:pt x="0" y="274"/>
                  </a:cubicBezTo>
                  <a:cubicBezTo>
                    <a:pt x="42" y="226"/>
                    <a:pt x="80" y="167"/>
                    <a:pt x="113" y="98"/>
                  </a:cubicBezTo>
                  <a:close/>
                  <a:moveTo>
                    <a:pt x="86" y="0"/>
                  </a:moveTo>
                  <a:cubicBezTo>
                    <a:pt x="152" y="28"/>
                    <a:pt x="152" y="28"/>
                    <a:pt x="152" y="28"/>
                  </a:cubicBezTo>
                  <a:cubicBezTo>
                    <a:pt x="122" y="84"/>
                    <a:pt x="82" y="130"/>
                    <a:pt x="33" y="166"/>
                  </a:cubicBezTo>
                  <a:cubicBezTo>
                    <a:pt x="1" y="137"/>
                    <a:pt x="1" y="137"/>
                    <a:pt x="1" y="137"/>
                  </a:cubicBezTo>
                  <a:cubicBezTo>
                    <a:pt x="33" y="99"/>
                    <a:pt x="61" y="54"/>
                    <a:pt x="86" y="0"/>
                  </a:cubicBezTo>
                  <a:close/>
                  <a:moveTo>
                    <a:pt x="218" y="325"/>
                  </a:moveTo>
                  <a:cubicBezTo>
                    <a:pt x="291" y="336"/>
                    <a:pt x="291" y="336"/>
                    <a:pt x="291" y="336"/>
                  </a:cubicBezTo>
                  <a:cubicBezTo>
                    <a:pt x="291" y="418"/>
                    <a:pt x="291" y="418"/>
                    <a:pt x="291" y="418"/>
                  </a:cubicBezTo>
                  <a:cubicBezTo>
                    <a:pt x="291" y="424"/>
                    <a:pt x="299" y="427"/>
                    <a:pt x="314" y="427"/>
                  </a:cubicBezTo>
                  <a:cubicBezTo>
                    <a:pt x="358" y="427"/>
                    <a:pt x="358" y="427"/>
                    <a:pt x="358" y="427"/>
                  </a:cubicBezTo>
                  <a:cubicBezTo>
                    <a:pt x="365" y="427"/>
                    <a:pt x="369" y="425"/>
                    <a:pt x="370" y="421"/>
                  </a:cubicBezTo>
                  <a:cubicBezTo>
                    <a:pt x="379" y="383"/>
                    <a:pt x="379" y="383"/>
                    <a:pt x="379" y="383"/>
                  </a:cubicBezTo>
                  <a:cubicBezTo>
                    <a:pt x="410" y="388"/>
                    <a:pt x="410" y="388"/>
                    <a:pt x="410" y="388"/>
                  </a:cubicBezTo>
                  <a:cubicBezTo>
                    <a:pt x="410" y="396"/>
                    <a:pt x="409" y="403"/>
                    <a:pt x="409" y="409"/>
                  </a:cubicBezTo>
                  <a:cubicBezTo>
                    <a:pt x="409" y="428"/>
                    <a:pt x="416" y="441"/>
                    <a:pt x="429" y="447"/>
                  </a:cubicBezTo>
                  <a:cubicBezTo>
                    <a:pt x="420" y="474"/>
                    <a:pt x="403" y="488"/>
                    <a:pt x="378" y="488"/>
                  </a:cubicBezTo>
                  <a:cubicBezTo>
                    <a:pt x="286" y="488"/>
                    <a:pt x="286" y="488"/>
                    <a:pt x="286" y="488"/>
                  </a:cubicBezTo>
                  <a:cubicBezTo>
                    <a:pt x="244" y="488"/>
                    <a:pt x="221" y="472"/>
                    <a:pt x="218" y="440"/>
                  </a:cubicBezTo>
                  <a:lnTo>
                    <a:pt x="218" y="325"/>
                  </a:lnTo>
                  <a:close/>
                  <a:moveTo>
                    <a:pt x="237" y="205"/>
                  </a:moveTo>
                  <a:cubicBezTo>
                    <a:pt x="254" y="205"/>
                    <a:pt x="254" y="205"/>
                    <a:pt x="254" y="205"/>
                  </a:cubicBezTo>
                  <a:cubicBezTo>
                    <a:pt x="254" y="160"/>
                    <a:pt x="254" y="160"/>
                    <a:pt x="254" y="160"/>
                  </a:cubicBezTo>
                  <a:cubicBezTo>
                    <a:pt x="237" y="160"/>
                    <a:pt x="237" y="160"/>
                    <a:pt x="237" y="160"/>
                  </a:cubicBezTo>
                  <a:lnTo>
                    <a:pt x="237" y="205"/>
                  </a:lnTo>
                  <a:close/>
                  <a:moveTo>
                    <a:pt x="314" y="205"/>
                  </a:moveTo>
                  <a:cubicBezTo>
                    <a:pt x="332" y="205"/>
                    <a:pt x="332" y="205"/>
                    <a:pt x="332" y="205"/>
                  </a:cubicBezTo>
                  <a:cubicBezTo>
                    <a:pt x="332" y="160"/>
                    <a:pt x="332" y="160"/>
                    <a:pt x="332" y="160"/>
                  </a:cubicBezTo>
                  <a:cubicBezTo>
                    <a:pt x="314" y="160"/>
                    <a:pt x="314" y="160"/>
                    <a:pt x="314" y="160"/>
                  </a:cubicBezTo>
                  <a:lnTo>
                    <a:pt x="314" y="205"/>
                  </a:lnTo>
                  <a:close/>
                  <a:moveTo>
                    <a:pt x="389" y="205"/>
                  </a:moveTo>
                  <a:cubicBezTo>
                    <a:pt x="408" y="205"/>
                    <a:pt x="408" y="205"/>
                    <a:pt x="408" y="205"/>
                  </a:cubicBezTo>
                  <a:cubicBezTo>
                    <a:pt x="408" y="160"/>
                    <a:pt x="408" y="160"/>
                    <a:pt x="408" y="160"/>
                  </a:cubicBezTo>
                  <a:cubicBezTo>
                    <a:pt x="389" y="160"/>
                    <a:pt x="389" y="160"/>
                    <a:pt x="389" y="160"/>
                  </a:cubicBezTo>
                  <a:lnTo>
                    <a:pt x="389" y="205"/>
                  </a:lnTo>
                  <a:close/>
                  <a:moveTo>
                    <a:pt x="440" y="339"/>
                  </a:moveTo>
                  <a:cubicBezTo>
                    <a:pt x="467" y="364"/>
                    <a:pt x="489" y="390"/>
                    <a:pt x="507" y="418"/>
                  </a:cubicBezTo>
                  <a:cubicBezTo>
                    <a:pt x="442" y="463"/>
                    <a:pt x="442" y="463"/>
                    <a:pt x="442" y="463"/>
                  </a:cubicBezTo>
                  <a:cubicBezTo>
                    <a:pt x="433" y="423"/>
                    <a:pt x="422" y="389"/>
                    <a:pt x="409" y="360"/>
                  </a:cubicBezTo>
                  <a:lnTo>
                    <a:pt x="440" y="339"/>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30" name="Freeform 108"/>
            <p:cNvSpPr>
              <a:spLocks noEditPoints="1"/>
            </p:cNvSpPr>
            <p:nvPr/>
          </p:nvSpPr>
          <p:spPr bwMode="auto">
            <a:xfrm>
              <a:off x="-7230" y="2166"/>
              <a:ext cx="985" cy="1004"/>
            </a:xfrm>
            <a:custGeom>
              <a:avLst/>
              <a:gdLst>
                <a:gd name="T0" fmla="*/ 84 w 492"/>
                <a:gd name="T1" fmla="*/ 195 h 502"/>
                <a:gd name="T2" fmla="*/ 161 w 492"/>
                <a:gd name="T3" fmla="*/ 207 h 502"/>
                <a:gd name="T4" fmla="*/ 191 w 492"/>
                <a:gd name="T5" fmla="*/ 179 h 502"/>
                <a:gd name="T6" fmla="*/ 17 w 492"/>
                <a:gd name="T7" fmla="*/ 182 h 502"/>
                <a:gd name="T8" fmla="*/ 16 w 492"/>
                <a:gd name="T9" fmla="*/ 115 h 502"/>
                <a:gd name="T10" fmla="*/ 149 w 492"/>
                <a:gd name="T11" fmla="*/ 20 h 502"/>
                <a:gd name="T12" fmla="*/ 167 w 492"/>
                <a:gd name="T13" fmla="*/ 108 h 502"/>
                <a:gd name="T14" fmla="*/ 192 w 492"/>
                <a:gd name="T15" fmla="*/ 44 h 502"/>
                <a:gd name="T16" fmla="*/ 270 w 492"/>
                <a:gd name="T17" fmla="*/ 0 h 502"/>
                <a:gd name="T18" fmla="*/ 346 w 492"/>
                <a:gd name="T19" fmla="*/ 70 h 502"/>
                <a:gd name="T20" fmla="*/ 492 w 492"/>
                <a:gd name="T21" fmla="*/ 52 h 502"/>
                <a:gd name="T22" fmla="*/ 346 w 492"/>
                <a:gd name="T23" fmla="*/ 160 h 502"/>
                <a:gd name="T24" fmla="*/ 406 w 492"/>
                <a:gd name="T25" fmla="*/ 169 h 502"/>
                <a:gd name="T26" fmla="*/ 422 w 492"/>
                <a:gd name="T27" fmla="*/ 100 h 502"/>
                <a:gd name="T28" fmla="*/ 462 w 492"/>
                <a:gd name="T29" fmla="*/ 133 h 502"/>
                <a:gd name="T30" fmla="*/ 429 w 492"/>
                <a:gd name="T31" fmla="*/ 236 h 502"/>
                <a:gd name="T32" fmla="*/ 270 w 492"/>
                <a:gd name="T33" fmla="*/ 184 h 502"/>
                <a:gd name="T34" fmla="*/ 222 w 492"/>
                <a:gd name="T35" fmla="*/ 198 h 502"/>
                <a:gd name="T36" fmla="*/ 242 w 492"/>
                <a:gd name="T37" fmla="*/ 240 h 502"/>
                <a:gd name="T38" fmla="*/ 196 w 492"/>
                <a:gd name="T39" fmla="*/ 496 h 502"/>
                <a:gd name="T40" fmla="*/ 115 w 492"/>
                <a:gd name="T41" fmla="*/ 456 h 502"/>
                <a:gd name="T42" fmla="*/ 154 w 492"/>
                <a:gd name="T43" fmla="*/ 428 h 502"/>
                <a:gd name="T44" fmla="*/ 162 w 492"/>
                <a:gd name="T45" fmla="*/ 389 h 502"/>
                <a:gd name="T46" fmla="*/ 84 w 492"/>
                <a:gd name="T47" fmla="*/ 492 h 502"/>
                <a:gd name="T48" fmla="*/ 9 w 492"/>
                <a:gd name="T49" fmla="*/ 185 h 502"/>
                <a:gd name="T50" fmla="*/ 162 w 492"/>
                <a:gd name="T51" fmla="*/ 245 h 502"/>
                <a:gd name="T52" fmla="*/ 84 w 492"/>
                <a:gd name="T53" fmla="*/ 280 h 502"/>
                <a:gd name="T54" fmla="*/ 162 w 492"/>
                <a:gd name="T55" fmla="*/ 351 h 502"/>
                <a:gd name="T56" fmla="*/ 84 w 492"/>
                <a:gd name="T57" fmla="*/ 318 h 502"/>
                <a:gd name="T58" fmla="*/ 162 w 492"/>
                <a:gd name="T59" fmla="*/ 351 h 502"/>
                <a:gd name="T60" fmla="*/ 346 w 492"/>
                <a:gd name="T61" fmla="*/ 253 h 502"/>
                <a:gd name="T62" fmla="*/ 428 w 492"/>
                <a:gd name="T63" fmla="*/ 248 h 502"/>
                <a:gd name="T64" fmla="*/ 346 w 492"/>
                <a:gd name="T65" fmla="*/ 365 h 502"/>
                <a:gd name="T66" fmla="*/ 369 w 492"/>
                <a:gd name="T67" fmla="*/ 424 h 502"/>
                <a:gd name="T68" fmla="*/ 421 w 492"/>
                <a:gd name="T69" fmla="*/ 414 h 502"/>
                <a:gd name="T70" fmla="*/ 470 w 492"/>
                <a:gd name="T71" fmla="*/ 359 h 502"/>
                <a:gd name="T72" fmla="*/ 486 w 492"/>
                <a:gd name="T73" fmla="*/ 446 h 502"/>
                <a:gd name="T74" fmla="*/ 339 w 492"/>
                <a:gd name="T75" fmla="*/ 492 h 502"/>
                <a:gd name="T76" fmla="*/ 271 w 492"/>
                <a:gd name="T77" fmla="*/ 24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2" h="502">
                  <a:moveTo>
                    <a:pt x="9" y="185"/>
                  </a:moveTo>
                  <a:cubicBezTo>
                    <a:pt x="84" y="195"/>
                    <a:pt x="84" y="195"/>
                    <a:pt x="84" y="195"/>
                  </a:cubicBezTo>
                  <a:cubicBezTo>
                    <a:pt x="84" y="207"/>
                    <a:pt x="84" y="207"/>
                    <a:pt x="84" y="207"/>
                  </a:cubicBezTo>
                  <a:cubicBezTo>
                    <a:pt x="161" y="207"/>
                    <a:pt x="161" y="207"/>
                    <a:pt x="161" y="207"/>
                  </a:cubicBezTo>
                  <a:cubicBezTo>
                    <a:pt x="188" y="177"/>
                    <a:pt x="188" y="177"/>
                    <a:pt x="188" y="177"/>
                  </a:cubicBezTo>
                  <a:cubicBezTo>
                    <a:pt x="191" y="179"/>
                    <a:pt x="191" y="179"/>
                    <a:pt x="191" y="179"/>
                  </a:cubicBezTo>
                  <a:cubicBezTo>
                    <a:pt x="189" y="171"/>
                    <a:pt x="187" y="164"/>
                    <a:pt x="185" y="157"/>
                  </a:cubicBezTo>
                  <a:cubicBezTo>
                    <a:pt x="122" y="169"/>
                    <a:pt x="66" y="177"/>
                    <a:pt x="17" y="182"/>
                  </a:cubicBezTo>
                  <a:cubicBezTo>
                    <a:pt x="0" y="115"/>
                    <a:pt x="0" y="115"/>
                    <a:pt x="0" y="115"/>
                  </a:cubicBezTo>
                  <a:cubicBezTo>
                    <a:pt x="16" y="115"/>
                    <a:pt x="16" y="115"/>
                    <a:pt x="16" y="115"/>
                  </a:cubicBezTo>
                  <a:cubicBezTo>
                    <a:pt x="35" y="84"/>
                    <a:pt x="52" y="46"/>
                    <a:pt x="66" y="2"/>
                  </a:cubicBezTo>
                  <a:cubicBezTo>
                    <a:pt x="149" y="20"/>
                    <a:pt x="149" y="20"/>
                    <a:pt x="149" y="20"/>
                  </a:cubicBezTo>
                  <a:cubicBezTo>
                    <a:pt x="131" y="56"/>
                    <a:pt x="109" y="87"/>
                    <a:pt x="83" y="113"/>
                  </a:cubicBezTo>
                  <a:cubicBezTo>
                    <a:pt x="114" y="112"/>
                    <a:pt x="141" y="110"/>
                    <a:pt x="167" y="108"/>
                  </a:cubicBezTo>
                  <a:cubicBezTo>
                    <a:pt x="160" y="92"/>
                    <a:pt x="153" y="77"/>
                    <a:pt x="145" y="62"/>
                  </a:cubicBezTo>
                  <a:cubicBezTo>
                    <a:pt x="192" y="44"/>
                    <a:pt x="192" y="44"/>
                    <a:pt x="192" y="44"/>
                  </a:cubicBezTo>
                  <a:cubicBezTo>
                    <a:pt x="223" y="80"/>
                    <a:pt x="249" y="121"/>
                    <a:pt x="270" y="168"/>
                  </a:cubicBezTo>
                  <a:cubicBezTo>
                    <a:pt x="270" y="0"/>
                    <a:pt x="270" y="0"/>
                    <a:pt x="270" y="0"/>
                  </a:cubicBezTo>
                  <a:cubicBezTo>
                    <a:pt x="346" y="10"/>
                    <a:pt x="346" y="10"/>
                    <a:pt x="346" y="10"/>
                  </a:cubicBezTo>
                  <a:cubicBezTo>
                    <a:pt x="346" y="70"/>
                    <a:pt x="346" y="70"/>
                    <a:pt x="346" y="70"/>
                  </a:cubicBezTo>
                  <a:cubicBezTo>
                    <a:pt x="378" y="54"/>
                    <a:pt x="406" y="32"/>
                    <a:pt x="428" y="5"/>
                  </a:cubicBezTo>
                  <a:cubicBezTo>
                    <a:pt x="492" y="52"/>
                    <a:pt x="492" y="52"/>
                    <a:pt x="492" y="52"/>
                  </a:cubicBezTo>
                  <a:cubicBezTo>
                    <a:pt x="454" y="86"/>
                    <a:pt x="405" y="108"/>
                    <a:pt x="346" y="118"/>
                  </a:cubicBezTo>
                  <a:cubicBezTo>
                    <a:pt x="346" y="160"/>
                    <a:pt x="346" y="160"/>
                    <a:pt x="346" y="160"/>
                  </a:cubicBezTo>
                  <a:cubicBezTo>
                    <a:pt x="346" y="166"/>
                    <a:pt x="353" y="169"/>
                    <a:pt x="367" y="169"/>
                  </a:cubicBezTo>
                  <a:cubicBezTo>
                    <a:pt x="406" y="169"/>
                    <a:pt x="406" y="169"/>
                    <a:pt x="406" y="169"/>
                  </a:cubicBezTo>
                  <a:cubicBezTo>
                    <a:pt x="412" y="169"/>
                    <a:pt x="415" y="166"/>
                    <a:pt x="415" y="160"/>
                  </a:cubicBezTo>
                  <a:cubicBezTo>
                    <a:pt x="422" y="100"/>
                    <a:pt x="422" y="100"/>
                    <a:pt x="422" y="100"/>
                  </a:cubicBezTo>
                  <a:cubicBezTo>
                    <a:pt x="464" y="105"/>
                    <a:pt x="464" y="105"/>
                    <a:pt x="464" y="105"/>
                  </a:cubicBezTo>
                  <a:cubicBezTo>
                    <a:pt x="463" y="116"/>
                    <a:pt x="462" y="126"/>
                    <a:pt x="462" y="133"/>
                  </a:cubicBezTo>
                  <a:cubicBezTo>
                    <a:pt x="462" y="162"/>
                    <a:pt x="471" y="182"/>
                    <a:pt x="487" y="192"/>
                  </a:cubicBezTo>
                  <a:cubicBezTo>
                    <a:pt x="477" y="221"/>
                    <a:pt x="457" y="236"/>
                    <a:pt x="429" y="236"/>
                  </a:cubicBezTo>
                  <a:cubicBezTo>
                    <a:pt x="337" y="236"/>
                    <a:pt x="337" y="236"/>
                    <a:pt x="337" y="236"/>
                  </a:cubicBezTo>
                  <a:cubicBezTo>
                    <a:pt x="295" y="236"/>
                    <a:pt x="273" y="219"/>
                    <a:pt x="270" y="184"/>
                  </a:cubicBezTo>
                  <a:cubicBezTo>
                    <a:pt x="270" y="179"/>
                    <a:pt x="270" y="179"/>
                    <a:pt x="270" y="179"/>
                  </a:cubicBezTo>
                  <a:cubicBezTo>
                    <a:pt x="222" y="198"/>
                    <a:pt x="222" y="198"/>
                    <a:pt x="222" y="198"/>
                  </a:cubicBezTo>
                  <a:cubicBezTo>
                    <a:pt x="259" y="221"/>
                    <a:pt x="259" y="221"/>
                    <a:pt x="259" y="221"/>
                  </a:cubicBezTo>
                  <a:cubicBezTo>
                    <a:pt x="242" y="240"/>
                    <a:pt x="242" y="240"/>
                    <a:pt x="242" y="240"/>
                  </a:cubicBezTo>
                  <a:cubicBezTo>
                    <a:pt x="242" y="448"/>
                    <a:pt x="242" y="448"/>
                    <a:pt x="242" y="448"/>
                  </a:cubicBezTo>
                  <a:cubicBezTo>
                    <a:pt x="242" y="480"/>
                    <a:pt x="227" y="496"/>
                    <a:pt x="196" y="496"/>
                  </a:cubicBezTo>
                  <a:cubicBezTo>
                    <a:pt x="157" y="496"/>
                    <a:pt x="157" y="496"/>
                    <a:pt x="157" y="496"/>
                  </a:cubicBezTo>
                  <a:cubicBezTo>
                    <a:pt x="157" y="469"/>
                    <a:pt x="143" y="456"/>
                    <a:pt x="115" y="456"/>
                  </a:cubicBezTo>
                  <a:cubicBezTo>
                    <a:pt x="116" y="425"/>
                    <a:pt x="116" y="425"/>
                    <a:pt x="116" y="425"/>
                  </a:cubicBezTo>
                  <a:cubicBezTo>
                    <a:pt x="127" y="427"/>
                    <a:pt x="140" y="428"/>
                    <a:pt x="154" y="428"/>
                  </a:cubicBezTo>
                  <a:cubicBezTo>
                    <a:pt x="160" y="428"/>
                    <a:pt x="162" y="423"/>
                    <a:pt x="162" y="413"/>
                  </a:cubicBezTo>
                  <a:cubicBezTo>
                    <a:pt x="162" y="389"/>
                    <a:pt x="162" y="389"/>
                    <a:pt x="162" y="389"/>
                  </a:cubicBezTo>
                  <a:cubicBezTo>
                    <a:pt x="84" y="389"/>
                    <a:pt x="84" y="389"/>
                    <a:pt x="84" y="389"/>
                  </a:cubicBezTo>
                  <a:cubicBezTo>
                    <a:pt x="84" y="492"/>
                    <a:pt x="84" y="492"/>
                    <a:pt x="84" y="492"/>
                  </a:cubicBezTo>
                  <a:cubicBezTo>
                    <a:pt x="9" y="502"/>
                    <a:pt x="9" y="502"/>
                    <a:pt x="9" y="502"/>
                  </a:cubicBezTo>
                  <a:lnTo>
                    <a:pt x="9" y="185"/>
                  </a:lnTo>
                  <a:close/>
                  <a:moveTo>
                    <a:pt x="162" y="280"/>
                  </a:moveTo>
                  <a:cubicBezTo>
                    <a:pt x="162" y="245"/>
                    <a:pt x="162" y="245"/>
                    <a:pt x="162" y="245"/>
                  </a:cubicBezTo>
                  <a:cubicBezTo>
                    <a:pt x="84" y="245"/>
                    <a:pt x="84" y="245"/>
                    <a:pt x="84" y="245"/>
                  </a:cubicBezTo>
                  <a:cubicBezTo>
                    <a:pt x="84" y="280"/>
                    <a:pt x="84" y="280"/>
                    <a:pt x="84" y="280"/>
                  </a:cubicBezTo>
                  <a:lnTo>
                    <a:pt x="162" y="280"/>
                  </a:lnTo>
                  <a:close/>
                  <a:moveTo>
                    <a:pt x="162" y="351"/>
                  </a:moveTo>
                  <a:cubicBezTo>
                    <a:pt x="162" y="318"/>
                    <a:pt x="162" y="318"/>
                    <a:pt x="162" y="318"/>
                  </a:cubicBezTo>
                  <a:cubicBezTo>
                    <a:pt x="84" y="318"/>
                    <a:pt x="84" y="318"/>
                    <a:pt x="84" y="318"/>
                  </a:cubicBezTo>
                  <a:cubicBezTo>
                    <a:pt x="84" y="351"/>
                    <a:pt x="84" y="351"/>
                    <a:pt x="84" y="351"/>
                  </a:cubicBezTo>
                  <a:lnTo>
                    <a:pt x="162" y="351"/>
                  </a:lnTo>
                  <a:close/>
                  <a:moveTo>
                    <a:pt x="271" y="242"/>
                  </a:moveTo>
                  <a:cubicBezTo>
                    <a:pt x="346" y="253"/>
                    <a:pt x="346" y="253"/>
                    <a:pt x="346" y="253"/>
                  </a:cubicBezTo>
                  <a:cubicBezTo>
                    <a:pt x="346" y="315"/>
                    <a:pt x="346" y="315"/>
                    <a:pt x="346" y="315"/>
                  </a:cubicBezTo>
                  <a:cubicBezTo>
                    <a:pt x="378" y="299"/>
                    <a:pt x="405" y="277"/>
                    <a:pt x="428" y="248"/>
                  </a:cubicBezTo>
                  <a:cubicBezTo>
                    <a:pt x="492" y="295"/>
                    <a:pt x="492" y="295"/>
                    <a:pt x="492" y="295"/>
                  </a:cubicBezTo>
                  <a:cubicBezTo>
                    <a:pt x="454" y="332"/>
                    <a:pt x="405" y="355"/>
                    <a:pt x="346" y="365"/>
                  </a:cubicBezTo>
                  <a:cubicBezTo>
                    <a:pt x="346" y="414"/>
                    <a:pt x="346" y="414"/>
                    <a:pt x="346" y="414"/>
                  </a:cubicBezTo>
                  <a:cubicBezTo>
                    <a:pt x="346" y="420"/>
                    <a:pt x="354" y="424"/>
                    <a:pt x="369" y="424"/>
                  </a:cubicBezTo>
                  <a:cubicBezTo>
                    <a:pt x="410" y="424"/>
                    <a:pt x="410" y="424"/>
                    <a:pt x="410" y="424"/>
                  </a:cubicBezTo>
                  <a:cubicBezTo>
                    <a:pt x="417" y="424"/>
                    <a:pt x="420" y="420"/>
                    <a:pt x="421" y="414"/>
                  </a:cubicBezTo>
                  <a:cubicBezTo>
                    <a:pt x="428" y="353"/>
                    <a:pt x="428" y="353"/>
                    <a:pt x="428" y="353"/>
                  </a:cubicBezTo>
                  <a:cubicBezTo>
                    <a:pt x="470" y="359"/>
                    <a:pt x="470" y="359"/>
                    <a:pt x="470" y="359"/>
                  </a:cubicBezTo>
                  <a:cubicBezTo>
                    <a:pt x="469" y="370"/>
                    <a:pt x="469" y="379"/>
                    <a:pt x="469" y="387"/>
                  </a:cubicBezTo>
                  <a:cubicBezTo>
                    <a:pt x="469" y="416"/>
                    <a:pt x="475" y="436"/>
                    <a:pt x="486" y="446"/>
                  </a:cubicBezTo>
                  <a:cubicBezTo>
                    <a:pt x="477" y="477"/>
                    <a:pt x="459" y="492"/>
                    <a:pt x="433" y="492"/>
                  </a:cubicBezTo>
                  <a:cubicBezTo>
                    <a:pt x="339" y="492"/>
                    <a:pt x="339" y="492"/>
                    <a:pt x="339" y="492"/>
                  </a:cubicBezTo>
                  <a:cubicBezTo>
                    <a:pt x="296" y="492"/>
                    <a:pt x="273" y="475"/>
                    <a:pt x="271" y="439"/>
                  </a:cubicBezTo>
                  <a:lnTo>
                    <a:pt x="271" y="242"/>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31" name="Freeform 109"/>
            <p:cNvSpPr>
              <a:spLocks noEditPoints="1"/>
            </p:cNvSpPr>
            <p:nvPr/>
          </p:nvSpPr>
          <p:spPr bwMode="auto">
            <a:xfrm>
              <a:off x="-6079" y="2158"/>
              <a:ext cx="1004" cy="1014"/>
            </a:xfrm>
            <a:custGeom>
              <a:avLst/>
              <a:gdLst>
                <a:gd name="T0" fmla="*/ 416 w 502"/>
                <a:gd name="T1" fmla="*/ 37 h 507"/>
                <a:gd name="T2" fmla="*/ 413 w 502"/>
                <a:gd name="T3" fmla="*/ 88 h 507"/>
                <a:gd name="T4" fmla="*/ 493 w 502"/>
                <a:gd name="T5" fmla="*/ 105 h 507"/>
                <a:gd name="T6" fmla="*/ 403 w 502"/>
                <a:gd name="T7" fmla="*/ 128 h 507"/>
                <a:gd name="T8" fmla="*/ 449 w 502"/>
                <a:gd name="T9" fmla="*/ 200 h 507"/>
                <a:gd name="T10" fmla="*/ 465 w 502"/>
                <a:gd name="T11" fmla="*/ 210 h 507"/>
                <a:gd name="T12" fmla="*/ 479 w 502"/>
                <a:gd name="T13" fmla="*/ 265 h 507"/>
                <a:gd name="T14" fmla="*/ 449 w 502"/>
                <a:gd name="T15" fmla="*/ 346 h 507"/>
                <a:gd name="T16" fmla="*/ 399 w 502"/>
                <a:gd name="T17" fmla="*/ 370 h 507"/>
                <a:gd name="T18" fmla="*/ 435 w 502"/>
                <a:gd name="T19" fmla="*/ 489 h 507"/>
                <a:gd name="T20" fmla="*/ 336 w 502"/>
                <a:gd name="T21" fmla="*/ 495 h 507"/>
                <a:gd name="T22" fmla="*/ 252 w 502"/>
                <a:gd name="T23" fmla="*/ 331 h 507"/>
                <a:gd name="T24" fmla="*/ 219 w 502"/>
                <a:gd name="T25" fmla="*/ 499 h 507"/>
                <a:gd name="T26" fmla="*/ 134 w 502"/>
                <a:gd name="T27" fmla="*/ 410 h 507"/>
                <a:gd name="T28" fmla="*/ 0 w 502"/>
                <a:gd name="T29" fmla="*/ 445 h 507"/>
                <a:gd name="T30" fmla="*/ 35 w 502"/>
                <a:gd name="T31" fmla="*/ 331 h 507"/>
                <a:gd name="T32" fmla="*/ 134 w 502"/>
                <a:gd name="T33" fmla="*/ 294 h 507"/>
                <a:gd name="T34" fmla="*/ 18 w 502"/>
                <a:gd name="T35" fmla="*/ 265 h 507"/>
                <a:gd name="T36" fmla="*/ 134 w 502"/>
                <a:gd name="T37" fmla="*/ 225 h 507"/>
                <a:gd name="T38" fmla="*/ 41 w 502"/>
                <a:gd name="T39" fmla="*/ 200 h 507"/>
                <a:gd name="T40" fmla="*/ 134 w 502"/>
                <a:gd name="T41" fmla="*/ 161 h 507"/>
                <a:gd name="T42" fmla="*/ 17 w 502"/>
                <a:gd name="T43" fmla="*/ 128 h 507"/>
                <a:gd name="T44" fmla="*/ 140 w 502"/>
                <a:gd name="T45" fmla="*/ 88 h 507"/>
                <a:gd name="T46" fmla="*/ 128 w 502"/>
                <a:gd name="T47" fmla="*/ 7 h 507"/>
                <a:gd name="T48" fmla="*/ 227 w 502"/>
                <a:gd name="T49" fmla="*/ 64 h 507"/>
                <a:gd name="T50" fmla="*/ 274 w 502"/>
                <a:gd name="T51" fmla="*/ 88 h 507"/>
                <a:gd name="T52" fmla="*/ 219 w 502"/>
                <a:gd name="T53" fmla="*/ 128 h 507"/>
                <a:gd name="T54" fmla="*/ 252 w 502"/>
                <a:gd name="T55" fmla="*/ 161 h 507"/>
                <a:gd name="T56" fmla="*/ 219 w 502"/>
                <a:gd name="T57" fmla="*/ 128 h 507"/>
                <a:gd name="T58" fmla="*/ 219 w 502"/>
                <a:gd name="T59" fmla="*/ 225 h 507"/>
                <a:gd name="T60" fmla="*/ 252 w 502"/>
                <a:gd name="T61" fmla="*/ 200 h 507"/>
                <a:gd name="T62" fmla="*/ 219 w 502"/>
                <a:gd name="T63" fmla="*/ 265 h 507"/>
                <a:gd name="T64" fmla="*/ 252 w 502"/>
                <a:gd name="T65" fmla="*/ 294 h 507"/>
                <a:gd name="T66" fmla="*/ 219 w 502"/>
                <a:gd name="T67" fmla="*/ 265 h 507"/>
                <a:gd name="T68" fmla="*/ 336 w 502"/>
                <a:gd name="T69" fmla="*/ 161 h 507"/>
                <a:gd name="T70" fmla="*/ 402 w 502"/>
                <a:gd name="T71" fmla="*/ 128 h 507"/>
                <a:gd name="T72" fmla="*/ 336 w 502"/>
                <a:gd name="T73" fmla="*/ 200 h 507"/>
                <a:gd name="T74" fmla="*/ 367 w 502"/>
                <a:gd name="T75" fmla="*/ 225 h 507"/>
                <a:gd name="T76" fmla="*/ 336 w 502"/>
                <a:gd name="T77" fmla="*/ 200 h 507"/>
                <a:gd name="T78" fmla="*/ 336 w 502"/>
                <a:gd name="T79" fmla="*/ 294 h 507"/>
                <a:gd name="T80" fmla="*/ 367 w 502"/>
                <a:gd name="T81" fmla="*/ 265 h 507"/>
                <a:gd name="T82" fmla="*/ 347 w 502"/>
                <a:gd name="T83" fmla="*/ 331 h 507"/>
                <a:gd name="T84" fmla="*/ 367 w 502"/>
                <a:gd name="T85" fmla="*/ 331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2" h="507">
                  <a:moveTo>
                    <a:pt x="328" y="0"/>
                  </a:moveTo>
                  <a:cubicBezTo>
                    <a:pt x="416" y="37"/>
                    <a:pt x="416" y="37"/>
                    <a:pt x="416" y="37"/>
                  </a:cubicBezTo>
                  <a:cubicBezTo>
                    <a:pt x="395" y="56"/>
                    <a:pt x="373" y="73"/>
                    <a:pt x="350" y="88"/>
                  </a:cubicBezTo>
                  <a:cubicBezTo>
                    <a:pt x="413" y="88"/>
                    <a:pt x="413" y="88"/>
                    <a:pt x="413" y="88"/>
                  </a:cubicBezTo>
                  <a:cubicBezTo>
                    <a:pt x="443" y="60"/>
                    <a:pt x="443" y="60"/>
                    <a:pt x="443" y="60"/>
                  </a:cubicBezTo>
                  <a:cubicBezTo>
                    <a:pt x="493" y="105"/>
                    <a:pt x="493" y="105"/>
                    <a:pt x="493" y="105"/>
                  </a:cubicBezTo>
                  <a:cubicBezTo>
                    <a:pt x="470" y="128"/>
                    <a:pt x="470" y="128"/>
                    <a:pt x="470" y="128"/>
                  </a:cubicBezTo>
                  <a:cubicBezTo>
                    <a:pt x="403" y="128"/>
                    <a:pt x="403" y="128"/>
                    <a:pt x="403" y="128"/>
                  </a:cubicBezTo>
                  <a:cubicBezTo>
                    <a:pt x="470" y="179"/>
                    <a:pt x="470" y="179"/>
                    <a:pt x="470" y="179"/>
                  </a:cubicBezTo>
                  <a:cubicBezTo>
                    <a:pt x="449" y="200"/>
                    <a:pt x="449" y="200"/>
                    <a:pt x="449" y="200"/>
                  </a:cubicBezTo>
                  <a:cubicBezTo>
                    <a:pt x="449" y="221"/>
                    <a:pt x="449" y="221"/>
                    <a:pt x="449" y="221"/>
                  </a:cubicBezTo>
                  <a:cubicBezTo>
                    <a:pt x="465" y="210"/>
                    <a:pt x="465" y="210"/>
                    <a:pt x="465" y="210"/>
                  </a:cubicBezTo>
                  <a:cubicBezTo>
                    <a:pt x="502" y="243"/>
                    <a:pt x="502" y="243"/>
                    <a:pt x="502" y="243"/>
                  </a:cubicBezTo>
                  <a:cubicBezTo>
                    <a:pt x="479" y="265"/>
                    <a:pt x="479" y="265"/>
                    <a:pt x="479" y="265"/>
                  </a:cubicBezTo>
                  <a:cubicBezTo>
                    <a:pt x="449" y="265"/>
                    <a:pt x="449" y="265"/>
                    <a:pt x="449" y="265"/>
                  </a:cubicBezTo>
                  <a:cubicBezTo>
                    <a:pt x="449" y="346"/>
                    <a:pt x="449" y="346"/>
                    <a:pt x="449" y="346"/>
                  </a:cubicBezTo>
                  <a:cubicBezTo>
                    <a:pt x="375" y="355"/>
                    <a:pt x="375" y="355"/>
                    <a:pt x="375" y="355"/>
                  </a:cubicBezTo>
                  <a:cubicBezTo>
                    <a:pt x="382" y="361"/>
                    <a:pt x="390" y="366"/>
                    <a:pt x="399" y="370"/>
                  </a:cubicBezTo>
                  <a:cubicBezTo>
                    <a:pt x="428" y="386"/>
                    <a:pt x="462" y="399"/>
                    <a:pt x="498" y="409"/>
                  </a:cubicBezTo>
                  <a:cubicBezTo>
                    <a:pt x="435" y="489"/>
                    <a:pt x="435" y="489"/>
                    <a:pt x="435" y="489"/>
                  </a:cubicBezTo>
                  <a:cubicBezTo>
                    <a:pt x="394" y="463"/>
                    <a:pt x="361" y="432"/>
                    <a:pt x="336" y="398"/>
                  </a:cubicBezTo>
                  <a:cubicBezTo>
                    <a:pt x="336" y="495"/>
                    <a:pt x="336" y="495"/>
                    <a:pt x="336" y="495"/>
                  </a:cubicBezTo>
                  <a:cubicBezTo>
                    <a:pt x="252" y="503"/>
                    <a:pt x="252" y="503"/>
                    <a:pt x="252" y="503"/>
                  </a:cubicBezTo>
                  <a:cubicBezTo>
                    <a:pt x="252" y="331"/>
                    <a:pt x="252" y="331"/>
                    <a:pt x="252" y="331"/>
                  </a:cubicBezTo>
                  <a:cubicBezTo>
                    <a:pt x="219" y="331"/>
                    <a:pt x="219" y="331"/>
                    <a:pt x="219" y="331"/>
                  </a:cubicBezTo>
                  <a:cubicBezTo>
                    <a:pt x="219" y="499"/>
                    <a:pt x="219" y="499"/>
                    <a:pt x="219" y="499"/>
                  </a:cubicBezTo>
                  <a:cubicBezTo>
                    <a:pt x="134" y="507"/>
                    <a:pt x="134" y="507"/>
                    <a:pt x="134" y="507"/>
                  </a:cubicBezTo>
                  <a:cubicBezTo>
                    <a:pt x="134" y="410"/>
                    <a:pt x="134" y="410"/>
                    <a:pt x="134" y="410"/>
                  </a:cubicBezTo>
                  <a:cubicBezTo>
                    <a:pt x="104" y="436"/>
                    <a:pt x="66" y="458"/>
                    <a:pt x="21" y="476"/>
                  </a:cubicBezTo>
                  <a:cubicBezTo>
                    <a:pt x="0" y="445"/>
                    <a:pt x="0" y="445"/>
                    <a:pt x="0" y="445"/>
                  </a:cubicBezTo>
                  <a:cubicBezTo>
                    <a:pt x="50" y="413"/>
                    <a:pt x="86" y="376"/>
                    <a:pt x="108" y="331"/>
                  </a:cubicBezTo>
                  <a:cubicBezTo>
                    <a:pt x="35" y="331"/>
                    <a:pt x="35" y="331"/>
                    <a:pt x="35" y="331"/>
                  </a:cubicBezTo>
                  <a:cubicBezTo>
                    <a:pt x="25" y="294"/>
                    <a:pt x="25" y="294"/>
                    <a:pt x="25" y="294"/>
                  </a:cubicBezTo>
                  <a:cubicBezTo>
                    <a:pt x="134" y="294"/>
                    <a:pt x="134" y="294"/>
                    <a:pt x="134" y="294"/>
                  </a:cubicBezTo>
                  <a:cubicBezTo>
                    <a:pt x="134" y="265"/>
                    <a:pt x="134" y="265"/>
                    <a:pt x="134" y="265"/>
                  </a:cubicBezTo>
                  <a:cubicBezTo>
                    <a:pt x="18" y="265"/>
                    <a:pt x="18" y="265"/>
                    <a:pt x="18" y="265"/>
                  </a:cubicBezTo>
                  <a:cubicBezTo>
                    <a:pt x="8" y="225"/>
                    <a:pt x="8" y="225"/>
                    <a:pt x="8" y="225"/>
                  </a:cubicBezTo>
                  <a:cubicBezTo>
                    <a:pt x="134" y="225"/>
                    <a:pt x="134" y="225"/>
                    <a:pt x="134" y="225"/>
                  </a:cubicBezTo>
                  <a:cubicBezTo>
                    <a:pt x="134" y="200"/>
                    <a:pt x="134" y="200"/>
                    <a:pt x="134" y="200"/>
                  </a:cubicBezTo>
                  <a:cubicBezTo>
                    <a:pt x="41" y="200"/>
                    <a:pt x="41" y="200"/>
                    <a:pt x="41" y="200"/>
                  </a:cubicBezTo>
                  <a:cubicBezTo>
                    <a:pt x="31" y="161"/>
                    <a:pt x="31" y="161"/>
                    <a:pt x="31" y="161"/>
                  </a:cubicBezTo>
                  <a:cubicBezTo>
                    <a:pt x="134" y="161"/>
                    <a:pt x="134" y="161"/>
                    <a:pt x="134" y="161"/>
                  </a:cubicBezTo>
                  <a:cubicBezTo>
                    <a:pt x="134" y="128"/>
                    <a:pt x="134" y="128"/>
                    <a:pt x="134" y="128"/>
                  </a:cubicBezTo>
                  <a:cubicBezTo>
                    <a:pt x="17" y="128"/>
                    <a:pt x="17" y="128"/>
                    <a:pt x="17" y="128"/>
                  </a:cubicBezTo>
                  <a:cubicBezTo>
                    <a:pt x="7" y="88"/>
                    <a:pt x="7" y="88"/>
                    <a:pt x="7" y="88"/>
                  </a:cubicBezTo>
                  <a:cubicBezTo>
                    <a:pt x="140" y="88"/>
                    <a:pt x="140" y="88"/>
                    <a:pt x="140" y="88"/>
                  </a:cubicBezTo>
                  <a:cubicBezTo>
                    <a:pt x="126" y="69"/>
                    <a:pt x="107" y="50"/>
                    <a:pt x="83" y="32"/>
                  </a:cubicBezTo>
                  <a:cubicBezTo>
                    <a:pt x="128" y="7"/>
                    <a:pt x="128" y="7"/>
                    <a:pt x="128" y="7"/>
                  </a:cubicBezTo>
                  <a:cubicBezTo>
                    <a:pt x="153" y="18"/>
                    <a:pt x="175" y="29"/>
                    <a:pt x="195" y="41"/>
                  </a:cubicBezTo>
                  <a:cubicBezTo>
                    <a:pt x="212" y="51"/>
                    <a:pt x="223" y="59"/>
                    <a:pt x="227" y="64"/>
                  </a:cubicBezTo>
                  <a:cubicBezTo>
                    <a:pt x="189" y="88"/>
                    <a:pt x="189" y="88"/>
                    <a:pt x="189" y="88"/>
                  </a:cubicBezTo>
                  <a:cubicBezTo>
                    <a:pt x="274" y="88"/>
                    <a:pt x="274" y="88"/>
                    <a:pt x="274" y="88"/>
                  </a:cubicBezTo>
                  <a:cubicBezTo>
                    <a:pt x="295" y="59"/>
                    <a:pt x="313" y="30"/>
                    <a:pt x="328" y="0"/>
                  </a:cubicBezTo>
                  <a:close/>
                  <a:moveTo>
                    <a:pt x="219" y="128"/>
                  </a:moveTo>
                  <a:cubicBezTo>
                    <a:pt x="219" y="161"/>
                    <a:pt x="219" y="161"/>
                    <a:pt x="219" y="161"/>
                  </a:cubicBezTo>
                  <a:cubicBezTo>
                    <a:pt x="252" y="161"/>
                    <a:pt x="252" y="161"/>
                    <a:pt x="252" y="161"/>
                  </a:cubicBezTo>
                  <a:cubicBezTo>
                    <a:pt x="252" y="128"/>
                    <a:pt x="252" y="128"/>
                    <a:pt x="252" y="128"/>
                  </a:cubicBezTo>
                  <a:lnTo>
                    <a:pt x="219" y="128"/>
                  </a:lnTo>
                  <a:close/>
                  <a:moveTo>
                    <a:pt x="219" y="200"/>
                  </a:moveTo>
                  <a:cubicBezTo>
                    <a:pt x="219" y="225"/>
                    <a:pt x="219" y="225"/>
                    <a:pt x="219" y="225"/>
                  </a:cubicBezTo>
                  <a:cubicBezTo>
                    <a:pt x="252" y="225"/>
                    <a:pt x="252" y="225"/>
                    <a:pt x="252" y="225"/>
                  </a:cubicBezTo>
                  <a:cubicBezTo>
                    <a:pt x="252" y="200"/>
                    <a:pt x="252" y="200"/>
                    <a:pt x="252" y="200"/>
                  </a:cubicBezTo>
                  <a:lnTo>
                    <a:pt x="219" y="200"/>
                  </a:lnTo>
                  <a:close/>
                  <a:moveTo>
                    <a:pt x="219" y="265"/>
                  </a:moveTo>
                  <a:cubicBezTo>
                    <a:pt x="219" y="294"/>
                    <a:pt x="219" y="294"/>
                    <a:pt x="219" y="294"/>
                  </a:cubicBezTo>
                  <a:cubicBezTo>
                    <a:pt x="252" y="294"/>
                    <a:pt x="252" y="294"/>
                    <a:pt x="252" y="294"/>
                  </a:cubicBezTo>
                  <a:cubicBezTo>
                    <a:pt x="252" y="265"/>
                    <a:pt x="252" y="265"/>
                    <a:pt x="252" y="265"/>
                  </a:cubicBezTo>
                  <a:lnTo>
                    <a:pt x="219" y="265"/>
                  </a:lnTo>
                  <a:close/>
                  <a:moveTo>
                    <a:pt x="336" y="128"/>
                  </a:moveTo>
                  <a:cubicBezTo>
                    <a:pt x="336" y="161"/>
                    <a:pt x="336" y="161"/>
                    <a:pt x="336" y="161"/>
                  </a:cubicBezTo>
                  <a:cubicBezTo>
                    <a:pt x="366" y="161"/>
                    <a:pt x="366" y="161"/>
                    <a:pt x="366" y="161"/>
                  </a:cubicBezTo>
                  <a:cubicBezTo>
                    <a:pt x="402" y="128"/>
                    <a:pt x="402" y="128"/>
                    <a:pt x="402" y="128"/>
                  </a:cubicBezTo>
                  <a:lnTo>
                    <a:pt x="336" y="128"/>
                  </a:lnTo>
                  <a:close/>
                  <a:moveTo>
                    <a:pt x="336" y="200"/>
                  </a:moveTo>
                  <a:cubicBezTo>
                    <a:pt x="336" y="225"/>
                    <a:pt x="336" y="225"/>
                    <a:pt x="336" y="225"/>
                  </a:cubicBezTo>
                  <a:cubicBezTo>
                    <a:pt x="367" y="225"/>
                    <a:pt x="367" y="225"/>
                    <a:pt x="367" y="225"/>
                  </a:cubicBezTo>
                  <a:cubicBezTo>
                    <a:pt x="367" y="200"/>
                    <a:pt x="367" y="200"/>
                    <a:pt x="367" y="200"/>
                  </a:cubicBezTo>
                  <a:lnTo>
                    <a:pt x="336" y="200"/>
                  </a:lnTo>
                  <a:close/>
                  <a:moveTo>
                    <a:pt x="336" y="265"/>
                  </a:moveTo>
                  <a:cubicBezTo>
                    <a:pt x="336" y="294"/>
                    <a:pt x="336" y="294"/>
                    <a:pt x="336" y="294"/>
                  </a:cubicBezTo>
                  <a:cubicBezTo>
                    <a:pt x="367" y="294"/>
                    <a:pt x="367" y="294"/>
                    <a:pt x="367" y="294"/>
                  </a:cubicBezTo>
                  <a:cubicBezTo>
                    <a:pt x="367" y="265"/>
                    <a:pt x="367" y="265"/>
                    <a:pt x="367" y="265"/>
                  </a:cubicBezTo>
                  <a:lnTo>
                    <a:pt x="336" y="265"/>
                  </a:lnTo>
                  <a:close/>
                  <a:moveTo>
                    <a:pt x="347" y="331"/>
                  </a:moveTo>
                  <a:cubicBezTo>
                    <a:pt x="353" y="338"/>
                    <a:pt x="360" y="344"/>
                    <a:pt x="367" y="350"/>
                  </a:cubicBezTo>
                  <a:cubicBezTo>
                    <a:pt x="367" y="331"/>
                    <a:pt x="367" y="331"/>
                    <a:pt x="367" y="331"/>
                  </a:cubicBezTo>
                  <a:lnTo>
                    <a:pt x="347" y="331"/>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32" name="Freeform 110"/>
            <p:cNvSpPr>
              <a:spLocks noEditPoints="1"/>
            </p:cNvSpPr>
            <p:nvPr/>
          </p:nvSpPr>
          <p:spPr bwMode="auto">
            <a:xfrm>
              <a:off x="-4902" y="2174"/>
              <a:ext cx="1004" cy="1000"/>
            </a:xfrm>
            <a:custGeom>
              <a:avLst/>
              <a:gdLst>
                <a:gd name="T0" fmla="*/ 126 w 502"/>
                <a:gd name="T1" fmla="*/ 0 h 500"/>
                <a:gd name="T2" fmla="*/ 225 w 502"/>
                <a:gd name="T3" fmla="*/ 22 h 500"/>
                <a:gd name="T4" fmla="*/ 214 w 502"/>
                <a:gd name="T5" fmla="*/ 36 h 500"/>
                <a:gd name="T6" fmla="*/ 347 w 502"/>
                <a:gd name="T7" fmla="*/ 36 h 500"/>
                <a:gd name="T8" fmla="*/ 382 w 502"/>
                <a:gd name="T9" fmla="*/ 5 h 500"/>
                <a:gd name="T10" fmla="*/ 468 w 502"/>
                <a:gd name="T11" fmla="*/ 65 h 500"/>
                <a:gd name="T12" fmla="*/ 433 w 502"/>
                <a:gd name="T13" fmla="*/ 77 h 500"/>
                <a:gd name="T14" fmla="*/ 334 w 502"/>
                <a:gd name="T15" fmla="*/ 167 h 500"/>
                <a:gd name="T16" fmla="*/ 335 w 502"/>
                <a:gd name="T17" fmla="*/ 167 h 500"/>
                <a:gd name="T18" fmla="*/ 502 w 502"/>
                <a:gd name="T19" fmla="*/ 185 h 500"/>
                <a:gd name="T20" fmla="*/ 475 w 502"/>
                <a:gd name="T21" fmla="*/ 260 h 500"/>
                <a:gd name="T22" fmla="*/ 430 w 502"/>
                <a:gd name="T23" fmla="*/ 256 h 500"/>
                <a:gd name="T24" fmla="*/ 453 w 502"/>
                <a:gd name="T25" fmla="*/ 274 h 500"/>
                <a:gd name="T26" fmla="*/ 436 w 502"/>
                <a:gd name="T27" fmla="*/ 295 h 500"/>
                <a:gd name="T28" fmla="*/ 436 w 502"/>
                <a:gd name="T29" fmla="*/ 486 h 500"/>
                <a:gd name="T30" fmla="*/ 357 w 502"/>
                <a:gd name="T31" fmla="*/ 495 h 500"/>
                <a:gd name="T32" fmla="*/ 357 w 502"/>
                <a:gd name="T33" fmla="*/ 464 h 500"/>
                <a:gd name="T34" fmla="*/ 143 w 502"/>
                <a:gd name="T35" fmla="*/ 464 h 500"/>
                <a:gd name="T36" fmla="*/ 143 w 502"/>
                <a:gd name="T37" fmla="*/ 489 h 500"/>
                <a:gd name="T38" fmla="*/ 58 w 502"/>
                <a:gd name="T39" fmla="*/ 500 h 500"/>
                <a:gd name="T40" fmla="*/ 58 w 502"/>
                <a:gd name="T41" fmla="*/ 254 h 500"/>
                <a:gd name="T42" fmla="*/ 12 w 502"/>
                <a:gd name="T43" fmla="*/ 258 h 500"/>
                <a:gd name="T44" fmla="*/ 0 w 502"/>
                <a:gd name="T45" fmla="*/ 223 h 500"/>
                <a:gd name="T46" fmla="*/ 179 w 502"/>
                <a:gd name="T47" fmla="*/ 180 h 500"/>
                <a:gd name="T48" fmla="*/ 114 w 502"/>
                <a:gd name="T49" fmla="*/ 130 h 500"/>
                <a:gd name="T50" fmla="*/ 36 w 502"/>
                <a:gd name="T51" fmla="*/ 167 h 500"/>
                <a:gd name="T52" fmla="*/ 14 w 502"/>
                <a:gd name="T53" fmla="*/ 132 h 500"/>
                <a:gd name="T54" fmla="*/ 126 w 502"/>
                <a:gd name="T55" fmla="*/ 0 h 500"/>
                <a:gd name="T56" fmla="*/ 143 w 502"/>
                <a:gd name="T57" fmla="*/ 250 h 500"/>
                <a:gd name="T58" fmla="*/ 355 w 502"/>
                <a:gd name="T59" fmla="*/ 250 h 500"/>
                <a:gd name="T60" fmla="*/ 360 w 502"/>
                <a:gd name="T61" fmla="*/ 246 h 500"/>
                <a:gd name="T62" fmla="*/ 243 w 502"/>
                <a:gd name="T63" fmla="*/ 212 h 500"/>
                <a:gd name="T64" fmla="*/ 143 w 502"/>
                <a:gd name="T65" fmla="*/ 241 h 500"/>
                <a:gd name="T66" fmla="*/ 143 w 502"/>
                <a:gd name="T67" fmla="*/ 250 h 500"/>
                <a:gd name="T68" fmla="*/ 213 w 502"/>
                <a:gd name="T69" fmla="*/ 337 h 500"/>
                <a:gd name="T70" fmla="*/ 213 w 502"/>
                <a:gd name="T71" fmla="*/ 291 h 500"/>
                <a:gd name="T72" fmla="*/ 143 w 502"/>
                <a:gd name="T73" fmla="*/ 291 h 500"/>
                <a:gd name="T74" fmla="*/ 143 w 502"/>
                <a:gd name="T75" fmla="*/ 337 h 500"/>
                <a:gd name="T76" fmla="*/ 213 w 502"/>
                <a:gd name="T77" fmla="*/ 337 h 500"/>
                <a:gd name="T78" fmla="*/ 213 w 502"/>
                <a:gd name="T79" fmla="*/ 424 h 500"/>
                <a:gd name="T80" fmla="*/ 213 w 502"/>
                <a:gd name="T81" fmla="*/ 378 h 500"/>
                <a:gd name="T82" fmla="*/ 143 w 502"/>
                <a:gd name="T83" fmla="*/ 378 h 500"/>
                <a:gd name="T84" fmla="*/ 143 w 502"/>
                <a:gd name="T85" fmla="*/ 424 h 500"/>
                <a:gd name="T86" fmla="*/ 213 w 502"/>
                <a:gd name="T87" fmla="*/ 424 h 500"/>
                <a:gd name="T88" fmla="*/ 257 w 502"/>
                <a:gd name="T89" fmla="*/ 143 h 500"/>
                <a:gd name="T90" fmla="*/ 332 w 502"/>
                <a:gd name="T91" fmla="*/ 78 h 500"/>
                <a:gd name="T92" fmla="*/ 178 w 502"/>
                <a:gd name="T93" fmla="*/ 78 h 500"/>
                <a:gd name="T94" fmla="*/ 157 w 502"/>
                <a:gd name="T95" fmla="*/ 98 h 500"/>
                <a:gd name="T96" fmla="*/ 257 w 502"/>
                <a:gd name="T97" fmla="*/ 143 h 500"/>
                <a:gd name="T98" fmla="*/ 357 w 502"/>
                <a:gd name="T99" fmla="*/ 337 h 500"/>
                <a:gd name="T100" fmla="*/ 357 w 502"/>
                <a:gd name="T101" fmla="*/ 291 h 500"/>
                <a:gd name="T102" fmla="*/ 284 w 502"/>
                <a:gd name="T103" fmla="*/ 291 h 500"/>
                <a:gd name="T104" fmla="*/ 284 w 502"/>
                <a:gd name="T105" fmla="*/ 337 h 500"/>
                <a:gd name="T106" fmla="*/ 357 w 502"/>
                <a:gd name="T107" fmla="*/ 337 h 500"/>
                <a:gd name="T108" fmla="*/ 357 w 502"/>
                <a:gd name="T109" fmla="*/ 424 h 500"/>
                <a:gd name="T110" fmla="*/ 357 w 502"/>
                <a:gd name="T111" fmla="*/ 378 h 500"/>
                <a:gd name="T112" fmla="*/ 284 w 502"/>
                <a:gd name="T113" fmla="*/ 378 h 500"/>
                <a:gd name="T114" fmla="*/ 284 w 502"/>
                <a:gd name="T115" fmla="*/ 424 h 500"/>
                <a:gd name="T116" fmla="*/ 357 w 502"/>
                <a:gd name="T117" fmla="*/ 42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2" h="500">
                  <a:moveTo>
                    <a:pt x="126" y="0"/>
                  </a:moveTo>
                  <a:cubicBezTo>
                    <a:pt x="225" y="22"/>
                    <a:pt x="225" y="22"/>
                    <a:pt x="225" y="22"/>
                  </a:cubicBezTo>
                  <a:cubicBezTo>
                    <a:pt x="222" y="27"/>
                    <a:pt x="218" y="32"/>
                    <a:pt x="214" y="36"/>
                  </a:cubicBezTo>
                  <a:cubicBezTo>
                    <a:pt x="347" y="36"/>
                    <a:pt x="347" y="36"/>
                    <a:pt x="347" y="36"/>
                  </a:cubicBezTo>
                  <a:cubicBezTo>
                    <a:pt x="382" y="5"/>
                    <a:pt x="382" y="5"/>
                    <a:pt x="382" y="5"/>
                  </a:cubicBezTo>
                  <a:cubicBezTo>
                    <a:pt x="468" y="65"/>
                    <a:pt x="468" y="65"/>
                    <a:pt x="468" y="65"/>
                  </a:cubicBezTo>
                  <a:cubicBezTo>
                    <a:pt x="433" y="77"/>
                    <a:pt x="433" y="77"/>
                    <a:pt x="433" y="77"/>
                  </a:cubicBezTo>
                  <a:cubicBezTo>
                    <a:pt x="403" y="113"/>
                    <a:pt x="370" y="143"/>
                    <a:pt x="334" y="167"/>
                  </a:cubicBezTo>
                  <a:cubicBezTo>
                    <a:pt x="335" y="167"/>
                    <a:pt x="335" y="167"/>
                    <a:pt x="335" y="167"/>
                  </a:cubicBezTo>
                  <a:cubicBezTo>
                    <a:pt x="374" y="177"/>
                    <a:pt x="429" y="183"/>
                    <a:pt x="502" y="185"/>
                  </a:cubicBezTo>
                  <a:cubicBezTo>
                    <a:pt x="475" y="260"/>
                    <a:pt x="475" y="260"/>
                    <a:pt x="475" y="260"/>
                  </a:cubicBezTo>
                  <a:cubicBezTo>
                    <a:pt x="460" y="259"/>
                    <a:pt x="445" y="258"/>
                    <a:pt x="430" y="256"/>
                  </a:cubicBezTo>
                  <a:cubicBezTo>
                    <a:pt x="453" y="274"/>
                    <a:pt x="453" y="274"/>
                    <a:pt x="453" y="274"/>
                  </a:cubicBezTo>
                  <a:cubicBezTo>
                    <a:pt x="436" y="295"/>
                    <a:pt x="436" y="295"/>
                    <a:pt x="436" y="295"/>
                  </a:cubicBezTo>
                  <a:cubicBezTo>
                    <a:pt x="436" y="486"/>
                    <a:pt x="436" y="486"/>
                    <a:pt x="436" y="486"/>
                  </a:cubicBezTo>
                  <a:cubicBezTo>
                    <a:pt x="357" y="495"/>
                    <a:pt x="357" y="495"/>
                    <a:pt x="357" y="495"/>
                  </a:cubicBezTo>
                  <a:cubicBezTo>
                    <a:pt x="357" y="464"/>
                    <a:pt x="357" y="464"/>
                    <a:pt x="357" y="464"/>
                  </a:cubicBezTo>
                  <a:cubicBezTo>
                    <a:pt x="143" y="464"/>
                    <a:pt x="143" y="464"/>
                    <a:pt x="143" y="464"/>
                  </a:cubicBezTo>
                  <a:cubicBezTo>
                    <a:pt x="143" y="489"/>
                    <a:pt x="143" y="489"/>
                    <a:pt x="143" y="489"/>
                  </a:cubicBezTo>
                  <a:cubicBezTo>
                    <a:pt x="58" y="500"/>
                    <a:pt x="58" y="500"/>
                    <a:pt x="58" y="500"/>
                  </a:cubicBezTo>
                  <a:cubicBezTo>
                    <a:pt x="58" y="254"/>
                    <a:pt x="58" y="254"/>
                    <a:pt x="58" y="254"/>
                  </a:cubicBezTo>
                  <a:cubicBezTo>
                    <a:pt x="43" y="256"/>
                    <a:pt x="28" y="257"/>
                    <a:pt x="12" y="258"/>
                  </a:cubicBezTo>
                  <a:cubicBezTo>
                    <a:pt x="0" y="223"/>
                    <a:pt x="0" y="223"/>
                    <a:pt x="0" y="223"/>
                  </a:cubicBezTo>
                  <a:cubicBezTo>
                    <a:pt x="74" y="211"/>
                    <a:pt x="134" y="196"/>
                    <a:pt x="179" y="180"/>
                  </a:cubicBezTo>
                  <a:cubicBezTo>
                    <a:pt x="155" y="165"/>
                    <a:pt x="133" y="149"/>
                    <a:pt x="114" y="130"/>
                  </a:cubicBezTo>
                  <a:cubicBezTo>
                    <a:pt x="89" y="146"/>
                    <a:pt x="63" y="158"/>
                    <a:pt x="36" y="167"/>
                  </a:cubicBezTo>
                  <a:cubicBezTo>
                    <a:pt x="14" y="132"/>
                    <a:pt x="14" y="132"/>
                    <a:pt x="14" y="132"/>
                  </a:cubicBezTo>
                  <a:cubicBezTo>
                    <a:pt x="68" y="93"/>
                    <a:pt x="105" y="49"/>
                    <a:pt x="126" y="0"/>
                  </a:cubicBezTo>
                  <a:close/>
                  <a:moveTo>
                    <a:pt x="143" y="250"/>
                  </a:moveTo>
                  <a:cubicBezTo>
                    <a:pt x="355" y="250"/>
                    <a:pt x="355" y="250"/>
                    <a:pt x="355" y="250"/>
                  </a:cubicBezTo>
                  <a:cubicBezTo>
                    <a:pt x="360" y="246"/>
                    <a:pt x="360" y="246"/>
                    <a:pt x="360" y="246"/>
                  </a:cubicBezTo>
                  <a:cubicBezTo>
                    <a:pt x="317" y="238"/>
                    <a:pt x="278" y="227"/>
                    <a:pt x="243" y="212"/>
                  </a:cubicBezTo>
                  <a:cubicBezTo>
                    <a:pt x="212" y="224"/>
                    <a:pt x="179" y="234"/>
                    <a:pt x="143" y="241"/>
                  </a:cubicBezTo>
                  <a:lnTo>
                    <a:pt x="143" y="250"/>
                  </a:lnTo>
                  <a:close/>
                  <a:moveTo>
                    <a:pt x="213" y="337"/>
                  </a:moveTo>
                  <a:cubicBezTo>
                    <a:pt x="213" y="291"/>
                    <a:pt x="213" y="291"/>
                    <a:pt x="213" y="291"/>
                  </a:cubicBezTo>
                  <a:cubicBezTo>
                    <a:pt x="143" y="291"/>
                    <a:pt x="143" y="291"/>
                    <a:pt x="143" y="291"/>
                  </a:cubicBezTo>
                  <a:cubicBezTo>
                    <a:pt x="143" y="337"/>
                    <a:pt x="143" y="337"/>
                    <a:pt x="143" y="337"/>
                  </a:cubicBezTo>
                  <a:lnTo>
                    <a:pt x="213" y="337"/>
                  </a:lnTo>
                  <a:close/>
                  <a:moveTo>
                    <a:pt x="213" y="424"/>
                  </a:moveTo>
                  <a:cubicBezTo>
                    <a:pt x="213" y="378"/>
                    <a:pt x="213" y="378"/>
                    <a:pt x="213" y="378"/>
                  </a:cubicBezTo>
                  <a:cubicBezTo>
                    <a:pt x="143" y="378"/>
                    <a:pt x="143" y="378"/>
                    <a:pt x="143" y="378"/>
                  </a:cubicBezTo>
                  <a:cubicBezTo>
                    <a:pt x="143" y="424"/>
                    <a:pt x="143" y="424"/>
                    <a:pt x="143" y="424"/>
                  </a:cubicBezTo>
                  <a:lnTo>
                    <a:pt x="213" y="424"/>
                  </a:lnTo>
                  <a:close/>
                  <a:moveTo>
                    <a:pt x="257" y="143"/>
                  </a:moveTo>
                  <a:cubicBezTo>
                    <a:pt x="291" y="123"/>
                    <a:pt x="316" y="101"/>
                    <a:pt x="332" y="78"/>
                  </a:cubicBezTo>
                  <a:cubicBezTo>
                    <a:pt x="178" y="78"/>
                    <a:pt x="178" y="78"/>
                    <a:pt x="178" y="78"/>
                  </a:cubicBezTo>
                  <a:cubicBezTo>
                    <a:pt x="171" y="85"/>
                    <a:pt x="164" y="92"/>
                    <a:pt x="157" y="98"/>
                  </a:cubicBezTo>
                  <a:cubicBezTo>
                    <a:pt x="189" y="115"/>
                    <a:pt x="222" y="131"/>
                    <a:pt x="257" y="143"/>
                  </a:cubicBezTo>
                  <a:close/>
                  <a:moveTo>
                    <a:pt x="357" y="337"/>
                  </a:moveTo>
                  <a:cubicBezTo>
                    <a:pt x="357" y="291"/>
                    <a:pt x="357" y="291"/>
                    <a:pt x="357" y="291"/>
                  </a:cubicBezTo>
                  <a:cubicBezTo>
                    <a:pt x="284" y="291"/>
                    <a:pt x="284" y="291"/>
                    <a:pt x="284" y="291"/>
                  </a:cubicBezTo>
                  <a:cubicBezTo>
                    <a:pt x="284" y="337"/>
                    <a:pt x="284" y="337"/>
                    <a:pt x="284" y="337"/>
                  </a:cubicBezTo>
                  <a:lnTo>
                    <a:pt x="357" y="337"/>
                  </a:lnTo>
                  <a:close/>
                  <a:moveTo>
                    <a:pt x="357" y="424"/>
                  </a:moveTo>
                  <a:cubicBezTo>
                    <a:pt x="357" y="378"/>
                    <a:pt x="357" y="378"/>
                    <a:pt x="357" y="378"/>
                  </a:cubicBezTo>
                  <a:cubicBezTo>
                    <a:pt x="284" y="378"/>
                    <a:pt x="284" y="378"/>
                    <a:pt x="284" y="378"/>
                  </a:cubicBezTo>
                  <a:cubicBezTo>
                    <a:pt x="284" y="424"/>
                    <a:pt x="284" y="424"/>
                    <a:pt x="284" y="424"/>
                  </a:cubicBezTo>
                  <a:lnTo>
                    <a:pt x="357" y="424"/>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33" name="Freeform 111"/>
            <p:cNvSpPr>
              <a:spLocks noEditPoints="1"/>
            </p:cNvSpPr>
            <p:nvPr/>
          </p:nvSpPr>
          <p:spPr bwMode="auto">
            <a:xfrm>
              <a:off x="-3740" y="2180"/>
              <a:ext cx="1005" cy="986"/>
            </a:xfrm>
            <a:custGeom>
              <a:avLst/>
              <a:gdLst>
                <a:gd name="T0" fmla="*/ 214 w 502"/>
                <a:gd name="T1" fmla="*/ 9 h 493"/>
                <a:gd name="T2" fmla="*/ 291 w 502"/>
                <a:gd name="T3" fmla="*/ 18 h 493"/>
                <a:gd name="T4" fmla="*/ 291 w 502"/>
                <a:gd name="T5" fmla="*/ 34 h 493"/>
                <a:gd name="T6" fmla="*/ 393 w 502"/>
                <a:gd name="T7" fmla="*/ 34 h 493"/>
                <a:gd name="T8" fmla="*/ 427 w 502"/>
                <a:gd name="T9" fmla="*/ 0 h 493"/>
                <a:gd name="T10" fmla="*/ 493 w 502"/>
                <a:gd name="T11" fmla="*/ 51 h 493"/>
                <a:gd name="T12" fmla="*/ 474 w 502"/>
                <a:gd name="T13" fmla="*/ 72 h 493"/>
                <a:gd name="T14" fmla="*/ 474 w 502"/>
                <a:gd name="T15" fmla="*/ 317 h 493"/>
                <a:gd name="T16" fmla="*/ 398 w 502"/>
                <a:gd name="T17" fmla="*/ 326 h 493"/>
                <a:gd name="T18" fmla="*/ 398 w 502"/>
                <a:gd name="T19" fmla="*/ 74 h 493"/>
                <a:gd name="T20" fmla="*/ 291 w 502"/>
                <a:gd name="T21" fmla="*/ 74 h 493"/>
                <a:gd name="T22" fmla="*/ 291 w 502"/>
                <a:gd name="T23" fmla="*/ 331 h 493"/>
                <a:gd name="T24" fmla="*/ 214 w 502"/>
                <a:gd name="T25" fmla="*/ 340 h 493"/>
                <a:gd name="T26" fmla="*/ 214 w 502"/>
                <a:gd name="T27" fmla="*/ 65 h 493"/>
                <a:gd name="T28" fmla="*/ 200 w 502"/>
                <a:gd name="T29" fmla="*/ 79 h 493"/>
                <a:gd name="T30" fmla="*/ 138 w 502"/>
                <a:gd name="T31" fmla="*/ 79 h 493"/>
                <a:gd name="T32" fmla="*/ 138 w 502"/>
                <a:gd name="T33" fmla="*/ 184 h 493"/>
                <a:gd name="T34" fmla="*/ 147 w 502"/>
                <a:gd name="T35" fmla="*/ 184 h 493"/>
                <a:gd name="T36" fmla="*/ 169 w 502"/>
                <a:gd name="T37" fmla="*/ 167 h 493"/>
                <a:gd name="T38" fmla="*/ 208 w 502"/>
                <a:gd name="T39" fmla="*/ 201 h 493"/>
                <a:gd name="T40" fmla="*/ 189 w 502"/>
                <a:gd name="T41" fmla="*/ 223 h 493"/>
                <a:gd name="T42" fmla="*/ 138 w 502"/>
                <a:gd name="T43" fmla="*/ 223 h 493"/>
                <a:gd name="T44" fmla="*/ 138 w 502"/>
                <a:gd name="T45" fmla="*/ 334 h 493"/>
                <a:gd name="T46" fmla="*/ 196 w 502"/>
                <a:gd name="T47" fmla="*/ 317 h 493"/>
                <a:gd name="T48" fmla="*/ 212 w 502"/>
                <a:gd name="T49" fmla="*/ 355 h 493"/>
                <a:gd name="T50" fmla="*/ 27 w 502"/>
                <a:gd name="T51" fmla="*/ 433 h 493"/>
                <a:gd name="T52" fmla="*/ 0 w 502"/>
                <a:gd name="T53" fmla="*/ 359 h 493"/>
                <a:gd name="T54" fmla="*/ 64 w 502"/>
                <a:gd name="T55" fmla="*/ 351 h 493"/>
                <a:gd name="T56" fmla="*/ 64 w 502"/>
                <a:gd name="T57" fmla="*/ 223 h 493"/>
                <a:gd name="T58" fmla="*/ 18 w 502"/>
                <a:gd name="T59" fmla="*/ 223 h 493"/>
                <a:gd name="T60" fmla="*/ 8 w 502"/>
                <a:gd name="T61" fmla="*/ 184 h 493"/>
                <a:gd name="T62" fmla="*/ 64 w 502"/>
                <a:gd name="T63" fmla="*/ 184 h 493"/>
                <a:gd name="T64" fmla="*/ 64 w 502"/>
                <a:gd name="T65" fmla="*/ 79 h 493"/>
                <a:gd name="T66" fmla="*/ 16 w 502"/>
                <a:gd name="T67" fmla="*/ 79 h 493"/>
                <a:gd name="T68" fmla="*/ 6 w 502"/>
                <a:gd name="T69" fmla="*/ 39 h 493"/>
                <a:gd name="T70" fmla="*/ 153 w 502"/>
                <a:gd name="T71" fmla="*/ 39 h 493"/>
                <a:gd name="T72" fmla="*/ 177 w 502"/>
                <a:gd name="T73" fmla="*/ 17 h 493"/>
                <a:gd name="T74" fmla="*/ 214 w 502"/>
                <a:gd name="T75" fmla="*/ 49 h 493"/>
                <a:gd name="T76" fmla="*/ 214 w 502"/>
                <a:gd name="T77" fmla="*/ 9 h 493"/>
                <a:gd name="T78" fmla="*/ 310 w 502"/>
                <a:gd name="T79" fmla="*/ 109 h 493"/>
                <a:gd name="T80" fmla="*/ 382 w 502"/>
                <a:gd name="T81" fmla="*/ 120 h 493"/>
                <a:gd name="T82" fmla="*/ 378 w 502"/>
                <a:gd name="T83" fmla="*/ 274 h 493"/>
                <a:gd name="T84" fmla="*/ 364 w 502"/>
                <a:gd name="T85" fmla="*/ 332 h 493"/>
                <a:gd name="T86" fmla="*/ 410 w 502"/>
                <a:gd name="T87" fmla="*/ 338 h 493"/>
                <a:gd name="T88" fmla="*/ 410 w 502"/>
                <a:gd name="T89" fmla="*/ 420 h 493"/>
                <a:gd name="T90" fmla="*/ 418 w 502"/>
                <a:gd name="T91" fmla="*/ 428 h 493"/>
                <a:gd name="T92" fmla="*/ 434 w 502"/>
                <a:gd name="T93" fmla="*/ 428 h 493"/>
                <a:gd name="T94" fmla="*/ 443 w 502"/>
                <a:gd name="T95" fmla="*/ 419 h 493"/>
                <a:gd name="T96" fmla="*/ 450 w 502"/>
                <a:gd name="T97" fmla="*/ 358 h 493"/>
                <a:gd name="T98" fmla="*/ 481 w 502"/>
                <a:gd name="T99" fmla="*/ 363 h 493"/>
                <a:gd name="T100" fmla="*/ 480 w 502"/>
                <a:gd name="T101" fmla="*/ 383 h 493"/>
                <a:gd name="T102" fmla="*/ 502 w 502"/>
                <a:gd name="T103" fmla="*/ 448 h 493"/>
                <a:gd name="T104" fmla="*/ 453 w 502"/>
                <a:gd name="T105" fmla="*/ 488 h 493"/>
                <a:gd name="T106" fmla="*/ 388 w 502"/>
                <a:gd name="T107" fmla="*/ 488 h 493"/>
                <a:gd name="T108" fmla="*/ 340 w 502"/>
                <a:gd name="T109" fmla="*/ 442 h 493"/>
                <a:gd name="T110" fmla="*/ 340 w 502"/>
                <a:gd name="T111" fmla="*/ 383 h 493"/>
                <a:gd name="T112" fmla="*/ 316 w 502"/>
                <a:gd name="T113" fmla="*/ 414 h 493"/>
                <a:gd name="T114" fmla="*/ 177 w 502"/>
                <a:gd name="T115" fmla="*/ 493 h 493"/>
                <a:gd name="T116" fmla="*/ 159 w 502"/>
                <a:gd name="T117" fmla="*/ 458 h 493"/>
                <a:gd name="T118" fmla="*/ 310 w 502"/>
                <a:gd name="T119" fmla="*/ 244 h 493"/>
                <a:gd name="T120" fmla="*/ 310 w 502"/>
                <a:gd name="T121" fmla="*/ 10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2" h="493">
                  <a:moveTo>
                    <a:pt x="214" y="9"/>
                  </a:moveTo>
                  <a:cubicBezTo>
                    <a:pt x="291" y="18"/>
                    <a:pt x="291" y="18"/>
                    <a:pt x="291" y="18"/>
                  </a:cubicBezTo>
                  <a:cubicBezTo>
                    <a:pt x="291" y="34"/>
                    <a:pt x="291" y="34"/>
                    <a:pt x="291" y="34"/>
                  </a:cubicBezTo>
                  <a:cubicBezTo>
                    <a:pt x="393" y="34"/>
                    <a:pt x="393" y="34"/>
                    <a:pt x="393" y="34"/>
                  </a:cubicBezTo>
                  <a:cubicBezTo>
                    <a:pt x="427" y="0"/>
                    <a:pt x="427" y="0"/>
                    <a:pt x="427" y="0"/>
                  </a:cubicBezTo>
                  <a:cubicBezTo>
                    <a:pt x="493" y="51"/>
                    <a:pt x="493" y="51"/>
                    <a:pt x="493" y="51"/>
                  </a:cubicBezTo>
                  <a:cubicBezTo>
                    <a:pt x="474" y="72"/>
                    <a:pt x="474" y="72"/>
                    <a:pt x="474" y="72"/>
                  </a:cubicBezTo>
                  <a:cubicBezTo>
                    <a:pt x="474" y="317"/>
                    <a:pt x="474" y="317"/>
                    <a:pt x="474" y="317"/>
                  </a:cubicBezTo>
                  <a:cubicBezTo>
                    <a:pt x="398" y="326"/>
                    <a:pt x="398" y="326"/>
                    <a:pt x="398" y="326"/>
                  </a:cubicBezTo>
                  <a:cubicBezTo>
                    <a:pt x="398" y="74"/>
                    <a:pt x="398" y="74"/>
                    <a:pt x="398" y="74"/>
                  </a:cubicBezTo>
                  <a:cubicBezTo>
                    <a:pt x="291" y="74"/>
                    <a:pt x="291" y="74"/>
                    <a:pt x="291" y="74"/>
                  </a:cubicBezTo>
                  <a:cubicBezTo>
                    <a:pt x="291" y="331"/>
                    <a:pt x="291" y="331"/>
                    <a:pt x="291" y="331"/>
                  </a:cubicBezTo>
                  <a:cubicBezTo>
                    <a:pt x="214" y="340"/>
                    <a:pt x="214" y="340"/>
                    <a:pt x="214" y="340"/>
                  </a:cubicBezTo>
                  <a:cubicBezTo>
                    <a:pt x="214" y="65"/>
                    <a:pt x="214" y="65"/>
                    <a:pt x="214" y="65"/>
                  </a:cubicBezTo>
                  <a:cubicBezTo>
                    <a:pt x="200" y="79"/>
                    <a:pt x="200" y="79"/>
                    <a:pt x="200" y="79"/>
                  </a:cubicBezTo>
                  <a:cubicBezTo>
                    <a:pt x="138" y="79"/>
                    <a:pt x="138" y="79"/>
                    <a:pt x="138" y="79"/>
                  </a:cubicBezTo>
                  <a:cubicBezTo>
                    <a:pt x="138" y="184"/>
                    <a:pt x="138" y="184"/>
                    <a:pt x="138" y="184"/>
                  </a:cubicBezTo>
                  <a:cubicBezTo>
                    <a:pt x="147" y="184"/>
                    <a:pt x="147" y="184"/>
                    <a:pt x="147" y="184"/>
                  </a:cubicBezTo>
                  <a:cubicBezTo>
                    <a:pt x="169" y="167"/>
                    <a:pt x="169" y="167"/>
                    <a:pt x="169" y="167"/>
                  </a:cubicBezTo>
                  <a:cubicBezTo>
                    <a:pt x="208" y="201"/>
                    <a:pt x="208" y="201"/>
                    <a:pt x="208" y="201"/>
                  </a:cubicBezTo>
                  <a:cubicBezTo>
                    <a:pt x="189" y="223"/>
                    <a:pt x="189" y="223"/>
                    <a:pt x="189" y="223"/>
                  </a:cubicBezTo>
                  <a:cubicBezTo>
                    <a:pt x="138" y="223"/>
                    <a:pt x="138" y="223"/>
                    <a:pt x="138" y="223"/>
                  </a:cubicBezTo>
                  <a:cubicBezTo>
                    <a:pt x="138" y="334"/>
                    <a:pt x="138" y="334"/>
                    <a:pt x="138" y="334"/>
                  </a:cubicBezTo>
                  <a:cubicBezTo>
                    <a:pt x="157" y="329"/>
                    <a:pt x="177" y="323"/>
                    <a:pt x="196" y="317"/>
                  </a:cubicBezTo>
                  <a:cubicBezTo>
                    <a:pt x="212" y="355"/>
                    <a:pt x="212" y="355"/>
                    <a:pt x="212" y="355"/>
                  </a:cubicBezTo>
                  <a:cubicBezTo>
                    <a:pt x="153" y="387"/>
                    <a:pt x="91" y="413"/>
                    <a:pt x="27" y="433"/>
                  </a:cubicBezTo>
                  <a:cubicBezTo>
                    <a:pt x="0" y="359"/>
                    <a:pt x="0" y="359"/>
                    <a:pt x="0" y="359"/>
                  </a:cubicBezTo>
                  <a:cubicBezTo>
                    <a:pt x="21" y="358"/>
                    <a:pt x="42" y="355"/>
                    <a:pt x="64" y="351"/>
                  </a:cubicBezTo>
                  <a:cubicBezTo>
                    <a:pt x="64" y="223"/>
                    <a:pt x="64" y="223"/>
                    <a:pt x="64" y="223"/>
                  </a:cubicBezTo>
                  <a:cubicBezTo>
                    <a:pt x="18" y="223"/>
                    <a:pt x="18" y="223"/>
                    <a:pt x="18" y="223"/>
                  </a:cubicBezTo>
                  <a:cubicBezTo>
                    <a:pt x="8" y="184"/>
                    <a:pt x="8" y="184"/>
                    <a:pt x="8" y="184"/>
                  </a:cubicBezTo>
                  <a:cubicBezTo>
                    <a:pt x="64" y="184"/>
                    <a:pt x="64" y="184"/>
                    <a:pt x="64" y="184"/>
                  </a:cubicBezTo>
                  <a:cubicBezTo>
                    <a:pt x="64" y="79"/>
                    <a:pt x="64" y="79"/>
                    <a:pt x="64" y="79"/>
                  </a:cubicBezTo>
                  <a:cubicBezTo>
                    <a:pt x="16" y="79"/>
                    <a:pt x="16" y="79"/>
                    <a:pt x="16" y="79"/>
                  </a:cubicBezTo>
                  <a:cubicBezTo>
                    <a:pt x="6" y="39"/>
                    <a:pt x="6" y="39"/>
                    <a:pt x="6" y="39"/>
                  </a:cubicBezTo>
                  <a:cubicBezTo>
                    <a:pt x="153" y="39"/>
                    <a:pt x="153" y="39"/>
                    <a:pt x="153" y="39"/>
                  </a:cubicBezTo>
                  <a:cubicBezTo>
                    <a:pt x="177" y="17"/>
                    <a:pt x="177" y="17"/>
                    <a:pt x="177" y="17"/>
                  </a:cubicBezTo>
                  <a:cubicBezTo>
                    <a:pt x="214" y="49"/>
                    <a:pt x="214" y="49"/>
                    <a:pt x="214" y="49"/>
                  </a:cubicBezTo>
                  <a:lnTo>
                    <a:pt x="214" y="9"/>
                  </a:lnTo>
                  <a:close/>
                  <a:moveTo>
                    <a:pt x="310" y="109"/>
                  </a:moveTo>
                  <a:cubicBezTo>
                    <a:pt x="382" y="120"/>
                    <a:pt x="382" y="120"/>
                    <a:pt x="382" y="120"/>
                  </a:cubicBezTo>
                  <a:cubicBezTo>
                    <a:pt x="382" y="206"/>
                    <a:pt x="380" y="257"/>
                    <a:pt x="378" y="274"/>
                  </a:cubicBezTo>
                  <a:cubicBezTo>
                    <a:pt x="375" y="295"/>
                    <a:pt x="370" y="314"/>
                    <a:pt x="364" y="332"/>
                  </a:cubicBezTo>
                  <a:cubicBezTo>
                    <a:pt x="410" y="338"/>
                    <a:pt x="410" y="338"/>
                    <a:pt x="410" y="338"/>
                  </a:cubicBezTo>
                  <a:cubicBezTo>
                    <a:pt x="410" y="420"/>
                    <a:pt x="410" y="420"/>
                    <a:pt x="410" y="420"/>
                  </a:cubicBezTo>
                  <a:cubicBezTo>
                    <a:pt x="410" y="425"/>
                    <a:pt x="413" y="428"/>
                    <a:pt x="418" y="428"/>
                  </a:cubicBezTo>
                  <a:cubicBezTo>
                    <a:pt x="434" y="428"/>
                    <a:pt x="434" y="428"/>
                    <a:pt x="434" y="428"/>
                  </a:cubicBezTo>
                  <a:cubicBezTo>
                    <a:pt x="439" y="428"/>
                    <a:pt x="443" y="425"/>
                    <a:pt x="443" y="419"/>
                  </a:cubicBezTo>
                  <a:cubicBezTo>
                    <a:pt x="450" y="358"/>
                    <a:pt x="450" y="358"/>
                    <a:pt x="450" y="358"/>
                  </a:cubicBezTo>
                  <a:cubicBezTo>
                    <a:pt x="481" y="363"/>
                    <a:pt x="481" y="363"/>
                    <a:pt x="481" y="363"/>
                  </a:cubicBezTo>
                  <a:cubicBezTo>
                    <a:pt x="480" y="371"/>
                    <a:pt x="480" y="378"/>
                    <a:pt x="480" y="383"/>
                  </a:cubicBezTo>
                  <a:cubicBezTo>
                    <a:pt x="480" y="415"/>
                    <a:pt x="487" y="437"/>
                    <a:pt x="502" y="448"/>
                  </a:cubicBezTo>
                  <a:cubicBezTo>
                    <a:pt x="494" y="474"/>
                    <a:pt x="477" y="488"/>
                    <a:pt x="453" y="488"/>
                  </a:cubicBezTo>
                  <a:cubicBezTo>
                    <a:pt x="388" y="488"/>
                    <a:pt x="388" y="488"/>
                    <a:pt x="388" y="488"/>
                  </a:cubicBezTo>
                  <a:cubicBezTo>
                    <a:pt x="357" y="488"/>
                    <a:pt x="341" y="472"/>
                    <a:pt x="340" y="442"/>
                  </a:cubicBezTo>
                  <a:cubicBezTo>
                    <a:pt x="340" y="383"/>
                    <a:pt x="340" y="383"/>
                    <a:pt x="340" y="383"/>
                  </a:cubicBezTo>
                  <a:cubicBezTo>
                    <a:pt x="333" y="394"/>
                    <a:pt x="325" y="404"/>
                    <a:pt x="316" y="414"/>
                  </a:cubicBezTo>
                  <a:cubicBezTo>
                    <a:pt x="279" y="458"/>
                    <a:pt x="232" y="484"/>
                    <a:pt x="177" y="493"/>
                  </a:cubicBezTo>
                  <a:cubicBezTo>
                    <a:pt x="159" y="458"/>
                    <a:pt x="159" y="458"/>
                    <a:pt x="159" y="458"/>
                  </a:cubicBezTo>
                  <a:cubicBezTo>
                    <a:pt x="259" y="410"/>
                    <a:pt x="310" y="339"/>
                    <a:pt x="310" y="244"/>
                  </a:cubicBezTo>
                  <a:lnTo>
                    <a:pt x="310" y="109"/>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34" name="Freeform 112"/>
            <p:cNvSpPr>
              <a:spLocks noEditPoints="1"/>
            </p:cNvSpPr>
            <p:nvPr/>
          </p:nvSpPr>
          <p:spPr bwMode="auto">
            <a:xfrm>
              <a:off x="-2557" y="2172"/>
              <a:ext cx="1003" cy="996"/>
            </a:xfrm>
            <a:custGeom>
              <a:avLst/>
              <a:gdLst>
                <a:gd name="T0" fmla="*/ 50 w 501"/>
                <a:gd name="T1" fmla="*/ 253 h 498"/>
                <a:gd name="T2" fmla="*/ 30 w 501"/>
                <a:gd name="T3" fmla="*/ 271 h 498"/>
                <a:gd name="T4" fmla="*/ 0 w 501"/>
                <a:gd name="T5" fmla="*/ 242 h 498"/>
                <a:gd name="T6" fmla="*/ 92 w 501"/>
                <a:gd name="T7" fmla="*/ 0 h 498"/>
                <a:gd name="T8" fmla="*/ 184 w 501"/>
                <a:gd name="T9" fmla="*/ 16 h 498"/>
                <a:gd name="T10" fmla="*/ 136 w 501"/>
                <a:gd name="T11" fmla="*/ 132 h 498"/>
                <a:gd name="T12" fmla="*/ 136 w 501"/>
                <a:gd name="T13" fmla="*/ 488 h 498"/>
                <a:gd name="T14" fmla="*/ 50 w 501"/>
                <a:gd name="T15" fmla="*/ 498 h 498"/>
                <a:gd name="T16" fmla="*/ 50 w 501"/>
                <a:gd name="T17" fmla="*/ 253 h 498"/>
                <a:gd name="T18" fmla="*/ 439 w 501"/>
                <a:gd name="T19" fmla="*/ 117 h 498"/>
                <a:gd name="T20" fmla="*/ 496 w 501"/>
                <a:gd name="T21" fmla="*/ 157 h 498"/>
                <a:gd name="T22" fmla="*/ 476 w 501"/>
                <a:gd name="T23" fmla="*/ 184 h 498"/>
                <a:gd name="T24" fmla="*/ 351 w 501"/>
                <a:gd name="T25" fmla="*/ 207 h 498"/>
                <a:gd name="T26" fmla="*/ 363 w 501"/>
                <a:gd name="T27" fmla="*/ 251 h 498"/>
                <a:gd name="T28" fmla="*/ 435 w 501"/>
                <a:gd name="T29" fmla="*/ 393 h 498"/>
                <a:gd name="T30" fmla="*/ 455 w 501"/>
                <a:gd name="T31" fmla="*/ 321 h 498"/>
                <a:gd name="T32" fmla="*/ 489 w 501"/>
                <a:gd name="T33" fmla="*/ 334 h 498"/>
                <a:gd name="T34" fmla="*/ 479 w 501"/>
                <a:gd name="T35" fmla="*/ 376 h 498"/>
                <a:gd name="T36" fmla="*/ 501 w 501"/>
                <a:gd name="T37" fmla="*/ 441 h 498"/>
                <a:gd name="T38" fmla="*/ 477 w 501"/>
                <a:gd name="T39" fmla="*/ 480 h 498"/>
                <a:gd name="T40" fmla="*/ 440 w 501"/>
                <a:gd name="T41" fmla="*/ 495 h 498"/>
                <a:gd name="T42" fmla="*/ 385 w 501"/>
                <a:gd name="T43" fmla="*/ 473 h 498"/>
                <a:gd name="T44" fmla="*/ 333 w 501"/>
                <a:gd name="T45" fmla="*/ 406 h 498"/>
                <a:gd name="T46" fmla="*/ 269 w 501"/>
                <a:gd name="T47" fmla="*/ 221 h 498"/>
                <a:gd name="T48" fmla="*/ 160 w 501"/>
                <a:gd name="T49" fmla="*/ 242 h 498"/>
                <a:gd name="T50" fmla="*/ 145 w 501"/>
                <a:gd name="T51" fmla="*/ 200 h 498"/>
                <a:gd name="T52" fmla="*/ 260 w 501"/>
                <a:gd name="T53" fmla="*/ 179 h 498"/>
                <a:gd name="T54" fmla="*/ 237 w 501"/>
                <a:gd name="T55" fmla="*/ 4 h 498"/>
                <a:gd name="T56" fmla="*/ 322 w 501"/>
                <a:gd name="T57" fmla="*/ 15 h 498"/>
                <a:gd name="T58" fmla="*/ 341 w 501"/>
                <a:gd name="T59" fmla="*/ 164 h 498"/>
                <a:gd name="T60" fmla="*/ 413 w 501"/>
                <a:gd name="T61" fmla="*/ 150 h 498"/>
                <a:gd name="T62" fmla="*/ 439 w 501"/>
                <a:gd name="T63" fmla="*/ 117 h 498"/>
                <a:gd name="T64" fmla="*/ 374 w 501"/>
                <a:gd name="T65" fmla="*/ 11 h 498"/>
                <a:gd name="T66" fmla="*/ 426 w 501"/>
                <a:gd name="T67" fmla="*/ 39 h 498"/>
                <a:gd name="T68" fmla="*/ 463 w 501"/>
                <a:gd name="T69" fmla="*/ 73 h 498"/>
                <a:gd name="T70" fmla="*/ 409 w 501"/>
                <a:gd name="T71" fmla="*/ 126 h 498"/>
                <a:gd name="T72" fmla="*/ 347 w 501"/>
                <a:gd name="T73" fmla="*/ 43 h 498"/>
                <a:gd name="T74" fmla="*/ 374 w 501"/>
                <a:gd name="T75" fmla="*/ 1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1" h="498">
                  <a:moveTo>
                    <a:pt x="50" y="253"/>
                  </a:moveTo>
                  <a:cubicBezTo>
                    <a:pt x="43" y="260"/>
                    <a:pt x="36" y="266"/>
                    <a:pt x="30" y="271"/>
                  </a:cubicBezTo>
                  <a:cubicBezTo>
                    <a:pt x="0" y="242"/>
                    <a:pt x="0" y="242"/>
                    <a:pt x="0" y="242"/>
                  </a:cubicBezTo>
                  <a:cubicBezTo>
                    <a:pt x="45" y="171"/>
                    <a:pt x="76" y="91"/>
                    <a:pt x="92" y="0"/>
                  </a:cubicBezTo>
                  <a:cubicBezTo>
                    <a:pt x="184" y="16"/>
                    <a:pt x="184" y="16"/>
                    <a:pt x="184" y="16"/>
                  </a:cubicBezTo>
                  <a:cubicBezTo>
                    <a:pt x="171" y="59"/>
                    <a:pt x="154" y="98"/>
                    <a:pt x="136" y="132"/>
                  </a:cubicBezTo>
                  <a:cubicBezTo>
                    <a:pt x="136" y="488"/>
                    <a:pt x="136" y="488"/>
                    <a:pt x="136" y="488"/>
                  </a:cubicBezTo>
                  <a:cubicBezTo>
                    <a:pt x="50" y="498"/>
                    <a:pt x="50" y="498"/>
                    <a:pt x="50" y="498"/>
                  </a:cubicBezTo>
                  <a:lnTo>
                    <a:pt x="50" y="253"/>
                  </a:lnTo>
                  <a:close/>
                  <a:moveTo>
                    <a:pt x="439" y="117"/>
                  </a:moveTo>
                  <a:cubicBezTo>
                    <a:pt x="496" y="157"/>
                    <a:pt x="496" y="157"/>
                    <a:pt x="496" y="157"/>
                  </a:cubicBezTo>
                  <a:cubicBezTo>
                    <a:pt x="476" y="184"/>
                    <a:pt x="476" y="184"/>
                    <a:pt x="476" y="184"/>
                  </a:cubicBezTo>
                  <a:cubicBezTo>
                    <a:pt x="351" y="207"/>
                    <a:pt x="351" y="207"/>
                    <a:pt x="351" y="207"/>
                  </a:cubicBezTo>
                  <a:cubicBezTo>
                    <a:pt x="355" y="222"/>
                    <a:pt x="359" y="237"/>
                    <a:pt x="363" y="251"/>
                  </a:cubicBezTo>
                  <a:cubicBezTo>
                    <a:pt x="393" y="337"/>
                    <a:pt x="417" y="384"/>
                    <a:pt x="435" y="393"/>
                  </a:cubicBezTo>
                  <a:cubicBezTo>
                    <a:pt x="440" y="393"/>
                    <a:pt x="446" y="369"/>
                    <a:pt x="455" y="321"/>
                  </a:cubicBezTo>
                  <a:cubicBezTo>
                    <a:pt x="489" y="334"/>
                    <a:pt x="489" y="334"/>
                    <a:pt x="489" y="334"/>
                  </a:cubicBezTo>
                  <a:cubicBezTo>
                    <a:pt x="483" y="350"/>
                    <a:pt x="479" y="364"/>
                    <a:pt x="479" y="376"/>
                  </a:cubicBezTo>
                  <a:cubicBezTo>
                    <a:pt x="479" y="404"/>
                    <a:pt x="486" y="426"/>
                    <a:pt x="501" y="441"/>
                  </a:cubicBezTo>
                  <a:cubicBezTo>
                    <a:pt x="494" y="459"/>
                    <a:pt x="486" y="472"/>
                    <a:pt x="477" y="480"/>
                  </a:cubicBezTo>
                  <a:cubicBezTo>
                    <a:pt x="470" y="490"/>
                    <a:pt x="457" y="495"/>
                    <a:pt x="440" y="495"/>
                  </a:cubicBezTo>
                  <a:cubicBezTo>
                    <a:pt x="424" y="495"/>
                    <a:pt x="406" y="488"/>
                    <a:pt x="385" y="473"/>
                  </a:cubicBezTo>
                  <a:cubicBezTo>
                    <a:pt x="367" y="458"/>
                    <a:pt x="349" y="435"/>
                    <a:pt x="333" y="406"/>
                  </a:cubicBezTo>
                  <a:cubicBezTo>
                    <a:pt x="307" y="356"/>
                    <a:pt x="285" y="295"/>
                    <a:pt x="269" y="221"/>
                  </a:cubicBezTo>
                  <a:cubicBezTo>
                    <a:pt x="160" y="242"/>
                    <a:pt x="160" y="242"/>
                    <a:pt x="160" y="242"/>
                  </a:cubicBezTo>
                  <a:cubicBezTo>
                    <a:pt x="145" y="200"/>
                    <a:pt x="145" y="200"/>
                    <a:pt x="145" y="200"/>
                  </a:cubicBezTo>
                  <a:cubicBezTo>
                    <a:pt x="260" y="179"/>
                    <a:pt x="260" y="179"/>
                    <a:pt x="260" y="179"/>
                  </a:cubicBezTo>
                  <a:cubicBezTo>
                    <a:pt x="250" y="126"/>
                    <a:pt x="242" y="67"/>
                    <a:pt x="237" y="4"/>
                  </a:cubicBezTo>
                  <a:cubicBezTo>
                    <a:pt x="322" y="15"/>
                    <a:pt x="322" y="15"/>
                    <a:pt x="322" y="15"/>
                  </a:cubicBezTo>
                  <a:cubicBezTo>
                    <a:pt x="324" y="65"/>
                    <a:pt x="331" y="114"/>
                    <a:pt x="341" y="164"/>
                  </a:cubicBezTo>
                  <a:cubicBezTo>
                    <a:pt x="413" y="150"/>
                    <a:pt x="413" y="150"/>
                    <a:pt x="413" y="150"/>
                  </a:cubicBezTo>
                  <a:lnTo>
                    <a:pt x="439" y="117"/>
                  </a:lnTo>
                  <a:close/>
                  <a:moveTo>
                    <a:pt x="374" y="11"/>
                  </a:moveTo>
                  <a:cubicBezTo>
                    <a:pt x="392" y="18"/>
                    <a:pt x="409" y="28"/>
                    <a:pt x="426" y="39"/>
                  </a:cubicBezTo>
                  <a:cubicBezTo>
                    <a:pt x="442" y="50"/>
                    <a:pt x="454" y="61"/>
                    <a:pt x="463" y="73"/>
                  </a:cubicBezTo>
                  <a:cubicBezTo>
                    <a:pt x="409" y="126"/>
                    <a:pt x="409" y="126"/>
                    <a:pt x="409" y="126"/>
                  </a:cubicBezTo>
                  <a:cubicBezTo>
                    <a:pt x="393" y="94"/>
                    <a:pt x="372" y="66"/>
                    <a:pt x="347" y="43"/>
                  </a:cubicBezTo>
                  <a:lnTo>
                    <a:pt x="374" y="11"/>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35" name="Freeform 113"/>
            <p:cNvSpPr>
              <a:spLocks noEditPoints="1"/>
            </p:cNvSpPr>
            <p:nvPr/>
          </p:nvSpPr>
          <p:spPr bwMode="auto">
            <a:xfrm>
              <a:off x="-1382" y="2194"/>
              <a:ext cx="1003" cy="984"/>
            </a:xfrm>
            <a:custGeom>
              <a:avLst/>
              <a:gdLst>
                <a:gd name="T0" fmla="*/ 280 w 501"/>
                <a:gd name="T1" fmla="*/ 284 h 492"/>
                <a:gd name="T2" fmla="*/ 349 w 501"/>
                <a:gd name="T3" fmla="*/ 331 h 492"/>
                <a:gd name="T4" fmla="*/ 219 w 501"/>
                <a:gd name="T5" fmla="*/ 477 h 492"/>
                <a:gd name="T6" fmla="*/ 195 w 501"/>
                <a:gd name="T7" fmla="*/ 446 h 492"/>
                <a:gd name="T8" fmla="*/ 195 w 501"/>
                <a:gd name="T9" fmla="*/ 486 h 492"/>
                <a:gd name="T10" fmla="*/ 129 w 501"/>
                <a:gd name="T11" fmla="*/ 492 h 492"/>
                <a:gd name="T12" fmla="*/ 129 w 501"/>
                <a:gd name="T13" fmla="*/ 405 h 492"/>
                <a:gd name="T14" fmla="*/ 21 w 501"/>
                <a:gd name="T15" fmla="*/ 440 h 492"/>
                <a:gd name="T16" fmla="*/ 0 w 501"/>
                <a:gd name="T17" fmla="*/ 369 h 492"/>
                <a:gd name="T18" fmla="*/ 28 w 501"/>
                <a:gd name="T19" fmla="*/ 364 h 492"/>
                <a:gd name="T20" fmla="*/ 28 w 501"/>
                <a:gd name="T21" fmla="*/ 65 h 492"/>
                <a:gd name="T22" fmla="*/ 9 w 501"/>
                <a:gd name="T23" fmla="*/ 65 h 492"/>
                <a:gd name="T24" fmla="*/ 0 w 501"/>
                <a:gd name="T25" fmla="*/ 27 h 492"/>
                <a:gd name="T26" fmla="*/ 168 w 501"/>
                <a:gd name="T27" fmla="*/ 27 h 492"/>
                <a:gd name="T28" fmla="*/ 198 w 501"/>
                <a:gd name="T29" fmla="*/ 0 h 492"/>
                <a:gd name="T30" fmla="*/ 237 w 501"/>
                <a:gd name="T31" fmla="*/ 35 h 492"/>
                <a:gd name="T32" fmla="*/ 237 w 501"/>
                <a:gd name="T33" fmla="*/ 12 h 492"/>
                <a:gd name="T34" fmla="*/ 319 w 501"/>
                <a:gd name="T35" fmla="*/ 22 h 492"/>
                <a:gd name="T36" fmla="*/ 319 w 501"/>
                <a:gd name="T37" fmla="*/ 42 h 492"/>
                <a:gd name="T38" fmla="*/ 386 w 501"/>
                <a:gd name="T39" fmla="*/ 42 h 492"/>
                <a:gd name="T40" fmla="*/ 421 w 501"/>
                <a:gd name="T41" fmla="*/ 7 h 492"/>
                <a:gd name="T42" fmla="*/ 489 w 501"/>
                <a:gd name="T43" fmla="*/ 59 h 492"/>
                <a:gd name="T44" fmla="*/ 472 w 501"/>
                <a:gd name="T45" fmla="*/ 81 h 492"/>
                <a:gd name="T46" fmla="*/ 472 w 501"/>
                <a:gd name="T47" fmla="*/ 259 h 492"/>
                <a:gd name="T48" fmla="*/ 389 w 501"/>
                <a:gd name="T49" fmla="*/ 269 h 492"/>
                <a:gd name="T50" fmla="*/ 389 w 501"/>
                <a:gd name="T51" fmla="*/ 241 h 492"/>
                <a:gd name="T52" fmla="*/ 319 w 501"/>
                <a:gd name="T53" fmla="*/ 241 h 492"/>
                <a:gd name="T54" fmla="*/ 319 w 501"/>
                <a:gd name="T55" fmla="*/ 269 h 492"/>
                <a:gd name="T56" fmla="*/ 237 w 501"/>
                <a:gd name="T57" fmla="*/ 280 h 492"/>
                <a:gd name="T58" fmla="*/ 237 w 501"/>
                <a:gd name="T59" fmla="*/ 53 h 492"/>
                <a:gd name="T60" fmla="*/ 224 w 501"/>
                <a:gd name="T61" fmla="*/ 65 h 492"/>
                <a:gd name="T62" fmla="*/ 195 w 501"/>
                <a:gd name="T63" fmla="*/ 65 h 492"/>
                <a:gd name="T64" fmla="*/ 195 w 501"/>
                <a:gd name="T65" fmla="*/ 318 h 492"/>
                <a:gd name="T66" fmla="*/ 218 w 501"/>
                <a:gd name="T67" fmla="*/ 308 h 492"/>
                <a:gd name="T68" fmla="*/ 231 w 501"/>
                <a:gd name="T69" fmla="*/ 353 h 492"/>
                <a:gd name="T70" fmla="*/ 195 w 501"/>
                <a:gd name="T71" fmla="*/ 375 h 492"/>
                <a:gd name="T72" fmla="*/ 195 w 501"/>
                <a:gd name="T73" fmla="*/ 435 h 492"/>
                <a:gd name="T74" fmla="*/ 280 w 501"/>
                <a:gd name="T75" fmla="*/ 284 h 492"/>
                <a:gd name="T76" fmla="*/ 129 w 501"/>
                <a:gd name="T77" fmla="*/ 65 h 492"/>
                <a:gd name="T78" fmla="*/ 93 w 501"/>
                <a:gd name="T79" fmla="*/ 65 h 492"/>
                <a:gd name="T80" fmla="*/ 93 w 501"/>
                <a:gd name="T81" fmla="*/ 134 h 492"/>
                <a:gd name="T82" fmla="*/ 129 w 501"/>
                <a:gd name="T83" fmla="*/ 134 h 492"/>
                <a:gd name="T84" fmla="*/ 129 w 501"/>
                <a:gd name="T85" fmla="*/ 65 h 492"/>
                <a:gd name="T86" fmla="*/ 93 w 501"/>
                <a:gd name="T87" fmla="*/ 239 h 492"/>
                <a:gd name="T88" fmla="*/ 129 w 501"/>
                <a:gd name="T89" fmla="*/ 239 h 492"/>
                <a:gd name="T90" fmla="*/ 129 w 501"/>
                <a:gd name="T91" fmla="*/ 176 h 492"/>
                <a:gd name="T92" fmla="*/ 93 w 501"/>
                <a:gd name="T93" fmla="*/ 176 h 492"/>
                <a:gd name="T94" fmla="*/ 93 w 501"/>
                <a:gd name="T95" fmla="*/ 239 h 492"/>
                <a:gd name="T96" fmla="*/ 93 w 501"/>
                <a:gd name="T97" fmla="*/ 351 h 492"/>
                <a:gd name="T98" fmla="*/ 129 w 501"/>
                <a:gd name="T99" fmla="*/ 341 h 492"/>
                <a:gd name="T100" fmla="*/ 129 w 501"/>
                <a:gd name="T101" fmla="*/ 281 h 492"/>
                <a:gd name="T102" fmla="*/ 93 w 501"/>
                <a:gd name="T103" fmla="*/ 281 h 492"/>
                <a:gd name="T104" fmla="*/ 93 w 501"/>
                <a:gd name="T105" fmla="*/ 351 h 492"/>
                <a:gd name="T106" fmla="*/ 389 w 501"/>
                <a:gd name="T107" fmla="*/ 201 h 492"/>
                <a:gd name="T108" fmla="*/ 389 w 501"/>
                <a:gd name="T109" fmla="*/ 81 h 492"/>
                <a:gd name="T110" fmla="*/ 319 w 501"/>
                <a:gd name="T111" fmla="*/ 81 h 492"/>
                <a:gd name="T112" fmla="*/ 319 w 501"/>
                <a:gd name="T113" fmla="*/ 201 h 492"/>
                <a:gd name="T114" fmla="*/ 389 w 501"/>
                <a:gd name="T115" fmla="*/ 201 h 492"/>
                <a:gd name="T116" fmla="*/ 406 w 501"/>
                <a:gd name="T117" fmla="*/ 280 h 492"/>
                <a:gd name="T118" fmla="*/ 501 w 501"/>
                <a:gd name="T119" fmla="*/ 426 h 492"/>
                <a:gd name="T120" fmla="*/ 422 w 501"/>
                <a:gd name="T121" fmla="*/ 481 h 492"/>
                <a:gd name="T122" fmla="*/ 363 w 501"/>
                <a:gd name="T123" fmla="*/ 308 h 492"/>
                <a:gd name="T124" fmla="*/ 406 w 501"/>
                <a:gd name="T125" fmla="*/ 28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1" h="492">
                  <a:moveTo>
                    <a:pt x="280" y="284"/>
                  </a:moveTo>
                  <a:cubicBezTo>
                    <a:pt x="349" y="331"/>
                    <a:pt x="349" y="331"/>
                    <a:pt x="349" y="331"/>
                  </a:cubicBezTo>
                  <a:cubicBezTo>
                    <a:pt x="315" y="393"/>
                    <a:pt x="271" y="442"/>
                    <a:pt x="219" y="477"/>
                  </a:cubicBezTo>
                  <a:cubicBezTo>
                    <a:pt x="195" y="446"/>
                    <a:pt x="195" y="446"/>
                    <a:pt x="195" y="446"/>
                  </a:cubicBezTo>
                  <a:cubicBezTo>
                    <a:pt x="195" y="486"/>
                    <a:pt x="195" y="486"/>
                    <a:pt x="195" y="486"/>
                  </a:cubicBezTo>
                  <a:cubicBezTo>
                    <a:pt x="129" y="492"/>
                    <a:pt x="129" y="492"/>
                    <a:pt x="129" y="492"/>
                  </a:cubicBezTo>
                  <a:cubicBezTo>
                    <a:pt x="129" y="405"/>
                    <a:pt x="129" y="405"/>
                    <a:pt x="129" y="405"/>
                  </a:cubicBezTo>
                  <a:cubicBezTo>
                    <a:pt x="96" y="419"/>
                    <a:pt x="59" y="431"/>
                    <a:pt x="21" y="440"/>
                  </a:cubicBezTo>
                  <a:cubicBezTo>
                    <a:pt x="0" y="369"/>
                    <a:pt x="0" y="369"/>
                    <a:pt x="0" y="369"/>
                  </a:cubicBezTo>
                  <a:cubicBezTo>
                    <a:pt x="10" y="368"/>
                    <a:pt x="20" y="366"/>
                    <a:pt x="28" y="364"/>
                  </a:cubicBezTo>
                  <a:cubicBezTo>
                    <a:pt x="28" y="65"/>
                    <a:pt x="28" y="65"/>
                    <a:pt x="28" y="65"/>
                  </a:cubicBezTo>
                  <a:cubicBezTo>
                    <a:pt x="9" y="65"/>
                    <a:pt x="9" y="65"/>
                    <a:pt x="9" y="65"/>
                  </a:cubicBezTo>
                  <a:cubicBezTo>
                    <a:pt x="0" y="27"/>
                    <a:pt x="0" y="27"/>
                    <a:pt x="0" y="27"/>
                  </a:cubicBezTo>
                  <a:cubicBezTo>
                    <a:pt x="168" y="27"/>
                    <a:pt x="168" y="27"/>
                    <a:pt x="168" y="27"/>
                  </a:cubicBezTo>
                  <a:cubicBezTo>
                    <a:pt x="198" y="0"/>
                    <a:pt x="198" y="0"/>
                    <a:pt x="198" y="0"/>
                  </a:cubicBezTo>
                  <a:cubicBezTo>
                    <a:pt x="237" y="35"/>
                    <a:pt x="237" y="35"/>
                    <a:pt x="237" y="35"/>
                  </a:cubicBezTo>
                  <a:cubicBezTo>
                    <a:pt x="237" y="12"/>
                    <a:pt x="237" y="12"/>
                    <a:pt x="237" y="12"/>
                  </a:cubicBezTo>
                  <a:cubicBezTo>
                    <a:pt x="319" y="22"/>
                    <a:pt x="319" y="22"/>
                    <a:pt x="319" y="22"/>
                  </a:cubicBezTo>
                  <a:cubicBezTo>
                    <a:pt x="319" y="42"/>
                    <a:pt x="319" y="42"/>
                    <a:pt x="319" y="42"/>
                  </a:cubicBezTo>
                  <a:cubicBezTo>
                    <a:pt x="386" y="42"/>
                    <a:pt x="386" y="42"/>
                    <a:pt x="386" y="42"/>
                  </a:cubicBezTo>
                  <a:cubicBezTo>
                    <a:pt x="421" y="7"/>
                    <a:pt x="421" y="7"/>
                    <a:pt x="421" y="7"/>
                  </a:cubicBezTo>
                  <a:cubicBezTo>
                    <a:pt x="489" y="59"/>
                    <a:pt x="489" y="59"/>
                    <a:pt x="489" y="59"/>
                  </a:cubicBezTo>
                  <a:cubicBezTo>
                    <a:pt x="472" y="81"/>
                    <a:pt x="472" y="81"/>
                    <a:pt x="472" y="81"/>
                  </a:cubicBezTo>
                  <a:cubicBezTo>
                    <a:pt x="472" y="259"/>
                    <a:pt x="472" y="259"/>
                    <a:pt x="472" y="259"/>
                  </a:cubicBezTo>
                  <a:cubicBezTo>
                    <a:pt x="389" y="269"/>
                    <a:pt x="389" y="269"/>
                    <a:pt x="389" y="269"/>
                  </a:cubicBezTo>
                  <a:cubicBezTo>
                    <a:pt x="389" y="241"/>
                    <a:pt x="389" y="241"/>
                    <a:pt x="389" y="241"/>
                  </a:cubicBezTo>
                  <a:cubicBezTo>
                    <a:pt x="319" y="241"/>
                    <a:pt x="319" y="241"/>
                    <a:pt x="319" y="241"/>
                  </a:cubicBezTo>
                  <a:cubicBezTo>
                    <a:pt x="319" y="269"/>
                    <a:pt x="319" y="269"/>
                    <a:pt x="319" y="269"/>
                  </a:cubicBezTo>
                  <a:cubicBezTo>
                    <a:pt x="237" y="280"/>
                    <a:pt x="237" y="280"/>
                    <a:pt x="237" y="280"/>
                  </a:cubicBezTo>
                  <a:cubicBezTo>
                    <a:pt x="237" y="53"/>
                    <a:pt x="237" y="53"/>
                    <a:pt x="237" y="53"/>
                  </a:cubicBezTo>
                  <a:cubicBezTo>
                    <a:pt x="224" y="65"/>
                    <a:pt x="224" y="65"/>
                    <a:pt x="224" y="65"/>
                  </a:cubicBezTo>
                  <a:cubicBezTo>
                    <a:pt x="195" y="65"/>
                    <a:pt x="195" y="65"/>
                    <a:pt x="195" y="65"/>
                  </a:cubicBezTo>
                  <a:cubicBezTo>
                    <a:pt x="195" y="318"/>
                    <a:pt x="195" y="318"/>
                    <a:pt x="195" y="318"/>
                  </a:cubicBezTo>
                  <a:cubicBezTo>
                    <a:pt x="203" y="315"/>
                    <a:pt x="211" y="311"/>
                    <a:pt x="218" y="308"/>
                  </a:cubicBezTo>
                  <a:cubicBezTo>
                    <a:pt x="231" y="353"/>
                    <a:pt x="231" y="353"/>
                    <a:pt x="231" y="353"/>
                  </a:cubicBezTo>
                  <a:cubicBezTo>
                    <a:pt x="220" y="361"/>
                    <a:pt x="207" y="368"/>
                    <a:pt x="195" y="375"/>
                  </a:cubicBezTo>
                  <a:cubicBezTo>
                    <a:pt x="195" y="435"/>
                    <a:pt x="195" y="435"/>
                    <a:pt x="195" y="435"/>
                  </a:cubicBezTo>
                  <a:cubicBezTo>
                    <a:pt x="232" y="389"/>
                    <a:pt x="260" y="338"/>
                    <a:pt x="280" y="284"/>
                  </a:cubicBezTo>
                  <a:close/>
                  <a:moveTo>
                    <a:pt x="129" y="65"/>
                  </a:moveTo>
                  <a:cubicBezTo>
                    <a:pt x="93" y="65"/>
                    <a:pt x="93" y="65"/>
                    <a:pt x="93" y="65"/>
                  </a:cubicBezTo>
                  <a:cubicBezTo>
                    <a:pt x="93" y="134"/>
                    <a:pt x="93" y="134"/>
                    <a:pt x="93" y="134"/>
                  </a:cubicBezTo>
                  <a:cubicBezTo>
                    <a:pt x="129" y="134"/>
                    <a:pt x="129" y="134"/>
                    <a:pt x="129" y="134"/>
                  </a:cubicBezTo>
                  <a:lnTo>
                    <a:pt x="129" y="65"/>
                  </a:lnTo>
                  <a:close/>
                  <a:moveTo>
                    <a:pt x="93" y="239"/>
                  </a:moveTo>
                  <a:cubicBezTo>
                    <a:pt x="129" y="239"/>
                    <a:pt x="129" y="239"/>
                    <a:pt x="129" y="239"/>
                  </a:cubicBezTo>
                  <a:cubicBezTo>
                    <a:pt x="129" y="176"/>
                    <a:pt x="129" y="176"/>
                    <a:pt x="129" y="176"/>
                  </a:cubicBezTo>
                  <a:cubicBezTo>
                    <a:pt x="93" y="176"/>
                    <a:pt x="93" y="176"/>
                    <a:pt x="93" y="176"/>
                  </a:cubicBezTo>
                  <a:lnTo>
                    <a:pt x="93" y="239"/>
                  </a:lnTo>
                  <a:close/>
                  <a:moveTo>
                    <a:pt x="93" y="351"/>
                  </a:moveTo>
                  <a:cubicBezTo>
                    <a:pt x="106" y="348"/>
                    <a:pt x="118" y="345"/>
                    <a:pt x="129" y="341"/>
                  </a:cubicBezTo>
                  <a:cubicBezTo>
                    <a:pt x="129" y="281"/>
                    <a:pt x="129" y="281"/>
                    <a:pt x="129" y="281"/>
                  </a:cubicBezTo>
                  <a:cubicBezTo>
                    <a:pt x="93" y="281"/>
                    <a:pt x="93" y="281"/>
                    <a:pt x="93" y="281"/>
                  </a:cubicBezTo>
                  <a:lnTo>
                    <a:pt x="93" y="351"/>
                  </a:lnTo>
                  <a:close/>
                  <a:moveTo>
                    <a:pt x="389" y="201"/>
                  </a:moveTo>
                  <a:cubicBezTo>
                    <a:pt x="389" y="81"/>
                    <a:pt x="389" y="81"/>
                    <a:pt x="389" y="81"/>
                  </a:cubicBezTo>
                  <a:cubicBezTo>
                    <a:pt x="319" y="81"/>
                    <a:pt x="319" y="81"/>
                    <a:pt x="319" y="81"/>
                  </a:cubicBezTo>
                  <a:cubicBezTo>
                    <a:pt x="319" y="201"/>
                    <a:pt x="319" y="201"/>
                    <a:pt x="319" y="201"/>
                  </a:cubicBezTo>
                  <a:lnTo>
                    <a:pt x="389" y="201"/>
                  </a:lnTo>
                  <a:close/>
                  <a:moveTo>
                    <a:pt x="406" y="280"/>
                  </a:moveTo>
                  <a:cubicBezTo>
                    <a:pt x="444" y="326"/>
                    <a:pt x="476" y="374"/>
                    <a:pt x="501" y="426"/>
                  </a:cubicBezTo>
                  <a:cubicBezTo>
                    <a:pt x="422" y="481"/>
                    <a:pt x="422" y="481"/>
                    <a:pt x="422" y="481"/>
                  </a:cubicBezTo>
                  <a:cubicBezTo>
                    <a:pt x="406" y="415"/>
                    <a:pt x="386" y="358"/>
                    <a:pt x="363" y="308"/>
                  </a:cubicBezTo>
                  <a:lnTo>
                    <a:pt x="406" y="280"/>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36" name="Freeform 114"/>
            <p:cNvSpPr/>
            <p:nvPr/>
          </p:nvSpPr>
          <p:spPr bwMode="auto">
            <a:xfrm>
              <a:off x="-195" y="2190"/>
              <a:ext cx="999" cy="942"/>
            </a:xfrm>
            <a:custGeom>
              <a:avLst/>
              <a:gdLst>
                <a:gd name="T0" fmla="*/ 267 w 499"/>
                <a:gd name="T1" fmla="*/ 2 h 471"/>
                <a:gd name="T2" fmla="*/ 350 w 499"/>
                <a:gd name="T3" fmla="*/ 12 h 471"/>
                <a:gd name="T4" fmla="*/ 350 w 499"/>
                <a:gd name="T5" fmla="*/ 265 h 471"/>
                <a:gd name="T6" fmla="*/ 414 w 499"/>
                <a:gd name="T7" fmla="*/ 85 h 471"/>
                <a:gd name="T8" fmla="*/ 497 w 499"/>
                <a:gd name="T9" fmla="*/ 119 h 471"/>
                <a:gd name="T10" fmla="*/ 375 w 499"/>
                <a:gd name="T11" fmla="*/ 349 h 471"/>
                <a:gd name="T12" fmla="*/ 350 w 499"/>
                <a:gd name="T13" fmla="*/ 337 h 471"/>
                <a:gd name="T14" fmla="*/ 350 w 499"/>
                <a:gd name="T15" fmla="*/ 430 h 471"/>
                <a:gd name="T16" fmla="*/ 415 w 499"/>
                <a:gd name="T17" fmla="*/ 430 h 471"/>
                <a:gd name="T18" fmla="*/ 447 w 499"/>
                <a:gd name="T19" fmla="*/ 400 h 471"/>
                <a:gd name="T20" fmla="*/ 499 w 499"/>
                <a:gd name="T21" fmla="*/ 447 h 471"/>
                <a:gd name="T22" fmla="*/ 475 w 499"/>
                <a:gd name="T23" fmla="*/ 471 h 471"/>
                <a:gd name="T24" fmla="*/ 10 w 499"/>
                <a:gd name="T25" fmla="*/ 471 h 471"/>
                <a:gd name="T26" fmla="*/ 0 w 499"/>
                <a:gd name="T27" fmla="*/ 430 h 471"/>
                <a:gd name="T28" fmla="*/ 141 w 499"/>
                <a:gd name="T29" fmla="*/ 430 h 471"/>
                <a:gd name="T30" fmla="*/ 141 w 499"/>
                <a:gd name="T31" fmla="*/ 325 h 471"/>
                <a:gd name="T32" fmla="*/ 89 w 499"/>
                <a:gd name="T33" fmla="*/ 365 h 471"/>
                <a:gd name="T34" fmla="*/ 0 w 499"/>
                <a:gd name="T35" fmla="*/ 127 h 471"/>
                <a:gd name="T36" fmla="*/ 47 w 499"/>
                <a:gd name="T37" fmla="*/ 92 h 471"/>
                <a:gd name="T38" fmla="*/ 141 w 499"/>
                <a:gd name="T39" fmla="*/ 262 h 471"/>
                <a:gd name="T40" fmla="*/ 141 w 499"/>
                <a:gd name="T41" fmla="*/ 0 h 471"/>
                <a:gd name="T42" fmla="*/ 224 w 499"/>
                <a:gd name="T43" fmla="*/ 11 h 471"/>
                <a:gd name="T44" fmla="*/ 224 w 499"/>
                <a:gd name="T45" fmla="*/ 430 h 471"/>
                <a:gd name="T46" fmla="*/ 267 w 499"/>
                <a:gd name="T47" fmla="*/ 430 h 471"/>
                <a:gd name="T48" fmla="*/ 267 w 499"/>
                <a:gd name="T49" fmla="*/ 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9" h="471">
                  <a:moveTo>
                    <a:pt x="267" y="2"/>
                  </a:moveTo>
                  <a:cubicBezTo>
                    <a:pt x="350" y="12"/>
                    <a:pt x="350" y="12"/>
                    <a:pt x="350" y="12"/>
                  </a:cubicBezTo>
                  <a:cubicBezTo>
                    <a:pt x="350" y="265"/>
                    <a:pt x="350" y="265"/>
                    <a:pt x="350" y="265"/>
                  </a:cubicBezTo>
                  <a:cubicBezTo>
                    <a:pt x="376" y="211"/>
                    <a:pt x="397" y="151"/>
                    <a:pt x="414" y="85"/>
                  </a:cubicBezTo>
                  <a:cubicBezTo>
                    <a:pt x="497" y="119"/>
                    <a:pt x="497" y="119"/>
                    <a:pt x="497" y="119"/>
                  </a:cubicBezTo>
                  <a:cubicBezTo>
                    <a:pt x="463" y="204"/>
                    <a:pt x="422" y="281"/>
                    <a:pt x="375" y="349"/>
                  </a:cubicBezTo>
                  <a:cubicBezTo>
                    <a:pt x="350" y="337"/>
                    <a:pt x="350" y="337"/>
                    <a:pt x="350" y="337"/>
                  </a:cubicBezTo>
                  <a:cubicBezTo>
                    <a:pt x="350" y="430"/>
                    <a:pt x="350" y="430"/>
                    <a:pt x="350" y="430"/>
                  </a:cubicBezTo>
                  <a:cubicBezTo>
                    <a:pt x="415" y="430"/>
                    <a:pt x="415" y="430"/>
                    <a:pt x="415" y="430"/>
                  </a:cubicBezTo>
                  <a:cubicBezTo>
                    <a:pt x="447" y="400"/>
                    <a:pt x="447" y="400"/>
                    <a:pt x="447" y="400"/>
                  </a:cubicBezTo>
                  <a:cubicBezTo>
                    <a:pt x="499" y="447"/>
                    <a:pt x="499" y="447"/>
                    <a:pt x="499" y="447"/>
                  </a:cubicBezTo>
                  <a:cubicBezTo>
                    <a:pt x="475" y="471"/>
                    <a:pt x="475" y="471"/>
                    <a:pt x="475" y="471"/>
                  </a:cubicBezTo>
                  <a:cubicBezTo>
                    <a:pt x="10" y="471"/>
                    <a:pt x="10" y="471"/>
                    <a:pt x="10" y="471"/>
                  </a:cubicBezTo>
                  <a:cubicBezTo>
                    <a:pt x="0" y="430"/>
                    <a:pt x="0" y="430"/>
                    <a:pt x="0" y="430"/>
                  </a:cubicBezTo>
                  <a:cubicBezTo>
                    <a:pt x="141" y="430"/>
                    <a:pt x="141" y="430"/>
                    <a:pt x="141" y="430"/>
                  </a:cubicBezTo>
                  <a:cubicBezTo>
                    <a:pt x="141" y="325"/>
                    <a:pt x="141" y="325"/>
                    <a:pt x="141" y="325"/>
                  </a:cubicBezTo>
                  <a:cubicBezTo>
                    <a:pt x="89" y="365"/>
                    <a:pt x="89" y="365"/>
                    <a:pt x="89" y="365"/>
                  </a:cubicBezTo>
                  <a:cubicBezTo>
                    <a:pt x="62" y="267"/>
                    <a:pt x="32" y="188"/>
                    <a:pt x="0" y="127"/>
                  </a:cubicBezTo>
                  <a:cubicBezTo>
                    <a:pt x="47" y="92"/>
                    <a:pt x="47" y="92"/>
                    <a:pt x="47" y="92"/>
                  </a:cubicBezTo>
                  <a:cubicBezTo>
                    <a:pt x="67" y="117"/>
                    <a:pt x="99" y="173"/>
                    <a:pt x="141" y="262"/>
                  </a:cubicBezTo>
                  <a:cubicBezTo>
                    <a:pt x="141" y="0"/>
                    <a:pt x="141" y="0"/>
                    <a:pt x="141" y="0"/>
                  </a:cubicBezTo>
                  <a:cubicBezTo>
                    <a:pt x="224" y="11"/>
                    <a:pt x="224" y="11"/>
                    <a:pt x="224" y="11"/>
                  </a:cubicBezTo>
                  <a:cubicBezTo>
                    <a:pt x="224" y="430"/>
                    <a:pt x="224" y="430"/>
                    <a:pt x="224" y="430"/>
                  </a:cubicBezTo>
                  <a:cubicBezTo>
                    <a:pt x="267" y="430"/>
                    <a:pt x="267" y="430"/>
                    <a:pt x="267" y="430"/>
                  </a:cubicBezTo>
                  <a:lnTo>
                    <a:pt x="267" y="2"/>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37" name="Freeform 115"/>
            <p:cNvSpPr/>
            <p:nvPr/>
          </p:nvSpPr>
          <p:spPr bwMode="auto">
            <a:xfrm>
              <a:off x="966" y="2168"/>
              <a:ext cx="1019" cy="1004"/>
            </a:xfrm>
            <a:custGeom>
              <a:avLst/>
              <a:gdLst>
                <a:gd name="T0" fmla="*/ 258 w 509"/>
                <a:gd name="T1" fmla="*/ 245 h 502"/>
                <a:gd name="T2" fmla="*/ 221 w 509"/>
                <a:gd name="T3" fmla="*/ 320 h 502"/>
                <a:gd name="T4" fmla="*/ 29 w 509"/>
                <a:gd name="T5" fmla="*/ 500 h 502"/>
                <a:gd name="T6" fmla="*/ 0 w 509"/>
                <a:gd name="T7" fmla="*/ 460 h 502"/>
                <a:gd name="T8" fmla="*/ 141 w 509"/>
                <a:gd name="T9" fmla="*/ 285 h 502"/>
                <a:gd name="T10" fmla="*/ 187 w 509"/>
                <a:gd name="T11" fmla="*/ 64 h 502"/>
                <a:gd name="T12" fmla="*/ 187 w 509"/>
                <a:gd name="T13" fmla="*/ 0 h 502"/>
                <a:gd name="T14" fmla="*/ 287 w 509"/>
                <a:gd name="T15" fmla="*/ 14 h 502"/>
                <a:gd name="T16" fmla="*/ 287 w 509"/>
                <a:gd name="T17" fmla="*/ 63 h 502"/>
                <a:gd name="T18" fmla="*/ 280 w 509"/>
                <a:gd name="T19" fmla="*/ 155 h 502"/>
                <a:gd name="T20" fmla="*/ 393 w 509"/>
                <a:gd name="T21" fmla="*/ 314 h 502"/>
                <a:gd name="T22" fmla="*/ 509 w 509"/>
                <a:gd name="T23" fmla="*/ 411 h 502"/>
                <a:gd name="T24" fmla="*/ 443 w 509"/>
                <a:gd name="T25" fmla="*/ 502 h 502"/>
                <a:gd name="T26" fmla="*/ 287 w 509"/>
                <a:gd name="T27" fmla="*/ 309 h 502"/>
                <a:gd name="T28" fmla="*/ 258 w 509"/>
                <a:gd name="T29" fmla="*/ 24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02">
                  <a:moveTo>
                    <a:pt x="258" y="245"/>
                  </a:moveTo>
                  <a:cubicBezTo>
                    <a:pt x="248" y="272"/>
                    <a:pt x="236" y="297"/>
                    <a:pt x="221" y="320"/>
                  </a:cubicBezTo>
                  <a:cubicBezTo>
                    <a:pt x="179" y="393"/>
                    <a:pt x="114" y="453"/>
                    <a:pt x="29" y="500"/>
                  </a:cubicBezTo>
                  <a:cubicBezTo>
                    <a:pt x="0" y="460"/>
                    <a:pt x="0" y="460"/>
                    <a:pt x="0" y="460"/>
                  </a:cubicBezTo>
                  <a:cubicBezTo>
                    <a:pt x="63" y="407"/>
                    <a:pt x="109" y="348"/>
                    <a:pt x="141" y="285"/>
                  </a:cubicBezTo>
                  <a:cubicBezTo>
                    <a:pt x="172" y="231"/>
                    <a:pt x="187" y="157"/>
                    <a:pt x="187" y="64"/>
                  </a:cubicBezTo>
                  <a:cubicBezTo>
                    <a:pt x="187" y="0"/>
                    <a:pt x="187" y="0"/>
                    <a:pt x="187" y="0"/>
                  </a:cubicBezTo>
                  <a:cubicBezTo>
                    <a:pt x="287" y="14"/>
                    <a:pt x="287" y="14"/>
                    <a:pt x="287" y="14"/>
                  </a:cubicBezTo>
                  <a:cubicBezTo>
                    <a:pt x="287" y="63"/>
                    <a:pt x="287" y="63"/>
                    <a:pt x="287" y="63"/>
                  </a:cubicBezTo>
                  <a:cubicBezTo>
                    <a:pt x="287" y="96"/>
                    <a:pt x="285" y="126"/>
                    <a:pt x="280" y="155"/>
                  </a:cubicBezTo>
                  <a:cubicBezTo>
                    <a:pt x="307" y="213"/>
                    <a:pt x="345" y="266"/>
                    <a:pt x="393" y="314"/>
                  </a:cubicBezTo>
                  <a:cubicBezTo>
                    <a:pt x="432" y="354"/>
                    <a:pt x="471" y="387"/>
                    <a:pt x="509" y="411"/>
                  </a:cubicBezTo>
                  <a:cubicBezTo>
                    <a:pt x="443" y="502"/>
                    <a:pt x="443" y="502"/>
                    <a:pt x="443" y="502"/>
                  </a:cubicBezTo>
                  <a:cubicBezTo>
                    <a:pt x="374" y="439"/>
                    <a:pt x="322" y="375"/>
                    <a:pt x="287" y="309"/>
                  </a:cubicBezTo>
                  <a:cubicBezTo>
                    <a:pt x="276" y="291"/>
                    <a:pt x="266" y="269"/>
                    <a:pt x="258" y="245"/>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grpSp>
      <p:grpSp>
        <p:nvGrpSpPr>
          <p:cNvPr id="6" name="Group 119"/>
          <p:cNvGrpSpPr>
            <a:grpSpLocks noChangeAspect="1"/>
          </p:cNvGrpSpPr>
          <p:nvPr/>
        </p:nvGrpSpPr>
        <p:grpSpPr bwMode="auto">
          <a:xfrm>
            <a:off x="4273549" y="3404451"/>
            <a:ext cx="2467662" cy="877162"/>
            <a:chOff x="-10359" y="-873"/>
            <a:chExt cx="15492" cy="5580"/>
          </a:xfrm>
          <a:effectLst>
            <a:outerShdw blurRad="50800" dist="38100" dir="2700000" algn="tl" rotWithShape="0">
              <a:prstClr val="black">
                <a:alpha val="40000"/>
              </a:prstClr>
            </a:outerShdw>
          </a:effectLst>
        </p:grpSpPr>
        <p:sp>
          <p:nvSpPr>
            <p:cNvPr id="239" name="AutoShape 118"/>
            <p:cNvSpPr>
              <a:spLocks noChangeAspect="1" noChangeArrowheads="1" noTextEdit="1"/>
            </p:cNvSpPr>
            <p:nvPr/>
          </p:nvSpPr>
          <p:spPr bwMode="auto">
            <a:xfrm>
              <a:off x="-10359" y="-873"/>
              <a:ext cx="15492" cy="5580"/>
            </a:xfrm>
            <a:prstGeom prst="rect">
              <a:avLst/>
            </a:prstGeom>
            <a:no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40" name="Freeform 120"/>
            <p:cNvSpPr>
              <a:spLocks noEditPoints="1"/>
            </p:cNvSpPr>
            <p:nvPr/>
          </p:nvSpPr>
          <p:spPr bwMode="auto">
            <a:xfrm>
              <a:off x="-2499" y="-873"/>
              <a:ext cx="1824" cy="1814"/>
            </a:xfrm>
            <a:custGeom>
              <a:avLst/>
              <a:gdLst>
                <a:gd name="T0" fmla="*/ 641 w 912"/>
                <a:gd name="T1" fmla="*/ 0 h 907"/>
                <a:gd name="T2" fmla="*/ 797 w 912"/>
                <a:gd name="T3" fmla="*/ 47 h 907"/>
                <a:gd name="T4" fmla="*/ 658 w 912"/>
                <a:gd name="T5" fmla="*/ 227 h 907"/>
                <a:gd name="T6" fmla="*/ 735 w 912"/>
                <a:gd name="T7" fmla="*/ 227 h 907"/>
                <a:gd name="T8" fmla="*/ 789 w 912"/>
                <a:gd name="T9" fmla="*/ 160 h 907"/>
                <a:gd name="T10" fmla="*/ 912 w 912"/>
                <a:gd name="T11" fmla="*/ 262 h 907"/>
                <a:gd name="T12" fmla="*/ 856 w 912"/>
                <a:gd name="T13" fmla="*/ 289 h 907"/>
                <a:gd name="T14" fmla="*/ 770 w 912"/>
                <a:gd name="T15" fmla="*/ 412 h 907"/>
                <a:gd name="T16" fmla="*/ 691 w 912"/>
                <a:gd name="T17" fmla="*/ 378 h 907"/>
                <a:gd name="T18" fmla="*/ 734 w 912"/>
                <a:gd name="T19" fmla="*/ 311 h 907"/>
                <a:gd name="T20" fmla="*/ 162 w 912"/>
                <a:gd name="T21" fmla="*/ 311 h 907"/>
                <a:gd name="T22" fmla="*/ 129 w 912"/>
                <a:gd name="T23" fmla="*/ 386 h 907"/>
                <a:gd name="T24" fmla="*/ 0 w 912"/>
                <a:gd name="T25" fmla="*/ 316 h 907"/>
                <a:gd name="T26" fmla="*/ 95 w 912"/>
                <a:gd name="T27" fmla="*/ 161 h 907"/>
                <a:gd name="T28" fmla="*/ 192 w 912"/>
                <a:gd name="T29" fmla="*/ 190 h 907"/>
                <a:gd name="T30" fmla="*/ 186 w 912"/>
                <a:gd name="T31" fmla="*/ 227 h 907"/>
                <a:gd name="T32" fmla="*/ 538 w 912"/>
                <a:gd name="T33" fmla="*/ 227 h 907"/>
                <a:gd name="T34" fmla="*/ 641 w 912"/>
                <a:gd name="T35" fmla="*/ 0 h 907"/>
                <a:gd name="T36" fmla="*/ 398 w 912"/>
                <a:gd name="T37" fmla="*/ 505 h 907"/>
                <a:gd name="T38" fmla="*/ 478 w 912"/>
                <a:gd name="T39" fmla="*/ 515 h 907"/>
                <a:gd name="T40" fmla="*/ 521 w 912"/>
                <a:gd name="T41" fmla="*/ 450 h 907"/>
                <a:gd name="T42" fmla="*/ 164 w 912"/>
                <a:gd name="T43" fmla="*/ 450 h 907"/>
                <a:gd name="T44" fmla="*/ 146 w 912"/>
                <a:gd name="T45" fmla="*/ 375 h 907"/>
                <a:gd name="T46" fmla="*/ 557 w 912"/>
                <a:gd name="T47" fmla="*/ 375 h 907"/>
                <a:gd name="T48" fmla="*/ 634 w 912"/>
                <a:gd name="T49" fmla="*/ 328 h 907"/>
                <a:gd name="T50" fmla="*/ 758 w 912"/>
                <a:gd name="T51" fmla="*/ 443 h 907"/>
                <a:gd name="T52" fmla="*/ 686 w 912"/>
                <a:gd name="T53" fmla="*/ 467 h 907"/>
                <a:gd name="T54" fmla="*/ 563 w 912"/>
                <a:gd name="T55" fmla="*/ 566 h 907"/>
                <a:gd name="T56" fmla="*/ 751 w 912"/>
                <a:gd name="T57" fmla="*/ 566 h 907"/>
                <a:gd name="T58" fmla="*/ 810 w 912"/>
                <a:gd name="T59" fmla="*/ 510 h 907"/>
                <a:gd name="T60" fmla="*/ 906 w 912"/>
                <a:gd name="T61" fmla="*/ 597 h 907"/>
                <a:gd name="T62" fmla="*/ 863 w 912"/>
                <a:gd name="T63" fmla="*/ 640 h 907"/>
                <a:gd name="T64" fmla="*/ 556 w 912"/>
                <a:gd name="T65" fmla="*/ 640 h 907"/>
                <a:gd name="T66" fmla="*/ 556 w 912"/>
                <a:gd name="T67" fmla="*/ 805 h 907"/>
                <a:gd name="T68" fmla="*/ 446 w 912"/>
                <a:gd name="T69" fmla="*/ 907 h 907"/>
                <a:gd name="T70" fmla="*/ 365 w 912"/>
                <a:gd name="T71" fmla="*/ 907 h 907"/>
                <a:gd name="T72" fmla="*/ 216 w 912"/>
                <a:gd name="T73" fmla="*/ 826 h 907"/>
                <a:gd name="T74" fmla="*/ 221 w 912"/>
                <a:gd name="T75" fmla="*/ 760 h 907"/>
                <a:gd name="T76" fmla="*/ 364 w 912"/>
                <a:gd name="T77" fmla="*/ 765 h 907"/>
                <a:gd name="T78" fmla="*/ 398 w 912"/>
                <a:gd name="T79" fmla="*/ 738 h 907"/>
                <a:gd name="T80" fmla="*/ 398 w 912"/>
                <a:gd name="T81" fmla="*/ 640 h 907"/>
                <a:gd name="T82" fmla="*/ 42 w 912"/>
                <a:gd name="T83" fmla="*/ 640 h 907"/>
                <a:gd name="T84" fmla="*/ 23 w 912"/>
                <a:gd name="T85" fmla="*/ 566 h 907"/>
                <a:gd name="T86" fmla="*/ 398 w 912"/>
                <a:gd name="T87" fmla="*/ 566 h 907"/>
                <a:gd name="T88" fmla="*/ 398 w 912"/>
                <a:gd name="T89" fmla="*/ 505 h 907"/>
                <a:gd name="T90" fmla="*/ 217 w 912"/>
                <a:gd name="T91" fmla="*/ 21 h 907"/>
                <a:gd name="T92" fmla="*/ 358 w 912"/>
                <a:gd name="T93" fmla="*/ 129 h 907"/>
                <a:gd name="T94" fmla="*/ 241 w 912"/>
                <a:gd name="T95" fmla="*/ 218 h 907"/>
                <a:gd name="T96" fmla="*/ 142 w 912"/>
                <a:gd name="T97" fmla="*/ 78 h 907"/>
                <a:gd name="T98" fmla="*/ 217 w 912"/>
                <a:gd name="T99" fmla="*/ 21 h 907"/>
                <a:gd name="T100" fmla="*/ 443 w 912"/>
                <a:gd name="T101" fmla="*/ 18 h 907"/>
                <a:gd name="T102" fmla="*/ 565 w 912"/>
                <a:gd name="T103" fmla="*/ 116 h 907"/>
                <a:gd name="T104" fmla="*/ 453 w 912"/>
                <a:gd name="T105" fmla="*/ 202 h 907"/>
                <a:gd name="T106" fmla="*/ 366 w 912"/>
                <a:gd name="T107" fmla="*/ 76 h 907"/>
                <a:gd name="T108" fmla="*/ 443 w 912"/>
                <a:gd name="T109" fmla="*/ 18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2" h="907">
                  <a:moveTo>
                    <a:pt x="641" y="0"/>
                  </a:moveTo>
                  <a:cubicBezTo>
                    <a:pt x="797" y="47"/>
                    <a:pt x="797" y="47"/>
                    <a:pt x="797" y="47"/>
                  </a:cubicBezTo>
                  <a:cubicBezTo>
                    <a:pt x="755" y="121"/>
                    <a:pt x="709" y="180"/>
                    <a:pt x="658" y="227"/>
                  </a:cubicBezTo>
                  <a:cubicBezTo>
                    <a:pt x="735" y="227"/>
                    <a:pt x="735" y="227"/>
                    <a:pt x="735" y="227"/>
                  </a:cubicBezTo>
                  <a:cubicBezTo>
                    <a:pt x="789" y="160"/>
                    <a:pt x="789" y="160"/>
                    <a:pt x="789" y="160"/>
                  </a:cubicBezTo>
                  <a:cubicBezTo>
                    <a:pt x="912" y="262"/>
                    <a:pt x="912" y="262"/>
                    <a:pt x="912" y="262"/>
                  </a:cubicBezTo>
                  <a:cubicBezTo>
                    <a:pt x="856" y="289"/>
                    <a:pt x="856" y="289"/>
                    <a:pt x="856" y="289"/>
                  </a:cubicBezTo>
                  <a:cubicBezTo>
                    <a:pt x="770" y="412"/>
                    <a:pt x="770" y="412"/>
                    <a:pt x="770" y="412"/>
                  </a:cubicBezTo>
                  <a:cubicBezTo>
                    <a:pt x="691" y="378"/>
                    <a:pt x="691" y="378"/>
                    <a:pt x="691" y="378"/>
                  </a:cubicBezTo>
                  <a:cubicBezTo>
                    <a:pt x="734" y="311"/>
                    <a:pt x="734" y="311"/>
                    <a:pt x="734" y="311"/>
                  </a:cubicBezTo>
                  <a:cubicBezTo>
                    <a:pt x="162" y="311"/>
                    <a:pt x="162" y="311"/>
                    <a:pt x="162" y="311"/>
                  </a:cubicBezTo>
                  <a:cubicBezTo>
                    <a:pt x="152" y="335"/>
                    <a:pt x="141" y="360"/>
                    <a:pt x="129" y="386"/>
                  </a:cubicBezTo>
                  <a:cubicBezTo>
                    <a:pt x="0" y="316"/>
                    <a:pt x="0" y="316"/>
                    <a:pt x="0" y="316"/>
                  </a:cubicBezTo>
                  <a:cubicBezTo>
                    <a:pt x="41" y="268"/>
                    <a:pt x="73" y="216"/>
                    <a:pt x="95" y="161"/>
                  </a:cubicBezTo>
                  <a:cubicBezTo>
                    <a:pt x="192" y="190"/>
                    <a:pt x="192" y="190"/>
                    <a:pt x="192" y="190"/>
                  </a:cubicBezTo>
                  <a:cubicBezTo>
                    <a:pt x="191" y="202"/>
                    <a:pt x="189" y="215"/>
                    <a:pt x="186" y="227"/>
                  </a:cubicBezTo>
                  <a:cubicBezTo>
                    <a:pt x="538" y="227"/>
                    <a:pt x="538" y="227"/>
                    <a:pt x="538" y="227"/>
                  </a:cubicBezTo>
                  <a:cubicBezTo>
                    <a:pt x="589" y="154"/>
                    <a:pt x="623" y="79"/>
                    <a:pt x="641" y="0"/>
                  </a:cubicBezTo>
                  <a:close/>
                  <a:moveTo>
                    <a:pt x="398" y="505"/>
                  </a:moveTo>
                  <a:cubicBezTo>
                    <a:pt x="478" y="515"/>
                    <a:pt x="478" y="515"/>
                    <a:pt x="478" y="515"/>
                  </a:cubicBezTo>
                  <a:cubicBezTo>
                    <a:pt x="521" y="450"/>
                    <a:pt x="521" y="450"/>
                    <a:pt x="521" y="450"/>
                  </a:cubicBezTo>
                  <a:cubicBezTo>
                    <a:pt x="164" y="450"/>
                    <a:pt x="164" y="450"/>
                    <a:pt x="164" y="450"/>
                  </a:cubicBezTo>
                  <a:cubicBezTo>
                    <a:pt x="146" y="375"/>
                    <a:pt x="146" y="375"/>
                    <a:pt x="146" y="375"/>
                  </a:cubicBezTo>
                  <a:cubicBezTo>
                    <a:pt x="557" y="375"/>
                    <a:pt x="557" y="375"/>
                    <a:pt x="557" y="375"/>
                  </a:cubicBezTo>
                  <a:cubicBezTo>
                    <a:pt x="634" y="328"/>
                    <a:pt x="634" y="328"/>
                    <a:pt x="634" y="328"/>
                  </a:cubicBezTo>
                  <a:cubicBezTo>
                    <a:pt x="758" y="443"/>
                    <a:pt x="758" y="443"/>
                    <a:pt x="758" y="443"/>
                  </a:cubicBezTo>
                  <a:cubicBezTo>
                    <a:pt x="686" y="467"/>
                    <a:pt x="686" y="467"/>
                    <a:pt x="686" y="467"/>
                  </a:cubicBezTo>
                  <a:cubicBezTo>
                    <a:pt x="563" y="566"/>
                    <a:pt x="563" y="566"/>
                    <a:pt x="563" y="566"/>
                  </a:cubicBezTo>
                  <a:cubicBezTo>
                    <a:pt x="751" y="566"/>
                    <a:pt x="751" y="566"/>
                    <a:pt x="751" y="566"/>
                  </a:cubicBezTo>
                  <a:cubicBezTo>
                    <a:pt x="810" y="510"/>
                    <a:pt x="810" y="510"/>
                    <a:pt x="810" y="510"/>
                  </a:cubicBezTo>
                  <a:cubicBezTo>
                    <a:pt x="906" y="597"/>
                    <a:pt x="906" y="597"/>
                    <a:pt x="906" y="597"/>
                  </a:cubicBezTo>
                  <a:cubicBezTo>
                    <a:pt x="863" y="640"/>
                    <a:pt x="863" y="640"/>
                    <a:pt x="863" y="640"/>
                  </a:cubicBezTo>
                  <a:cubicBezTo>
                    <a:pt x="556" y="640"/>
                    <a:pt x="556" y="640"/>
                    <a:pt x="556" y="640"/>
                  </a:cubicBezTo>
                  <a:cubicBezTo>
                    <a:pt x="556" y="805"/>
                    <a:pt x="556" y="805"/>
                    <a:pt x="556" y="805"/>
                  </a:cubicBezTo>
                  <a:cubicBezTo>
                    <a:pt x="556" y="873"/>
                    <a:pt x="519" y="907"/>
                    <a:pt x="446" y="907"/>
                  </a:cubicBezTo>
                  <a:cubicBezTo>
                    <a:pt x="365" y="907"/>
                    <a:pt x="365" y="907"/>
                    <a:pt x="365" y="907"/>
                  </a:cubicBezTo>
                  <a:cubicBezTo>
                    <a:pt x="365" y="853"/>
                    <a:pt x="315" y="826"/>
                    <a:pt x="216" y="826"/>
                  </a:cubicBezTo>
                  <a:cubicBezTo>
                    <a:pt x="221" y="760"/>
                    <a:pt x="221" y="760"/>
                    <a:pt x="221" y="760"/>
                  </a:cubicBezTo>
                  <a:cubicBezTo>
                    <a:pt x="270" y="763"/>
                    <a:pt x="318" y="765"/>
                    <a:pt x="364" y="765"/>
                  </a:cubicBezTo>
                  <a:cubicBezTo>
                    <a:pt x="386" y="765"/>
                    <a:pt x="398" y="756"/>
                    <a:pt x="398" y="738"/>
                  </a:cubicBezTo>
                  <a:cubicBezTo>
                    <a:pt x="398" y="640"/>
                    <a:pt x="398" y="640"/>
                    <a:pt x="398" y="640"/>
                  </a:cubicBezTo>
                  <a:cubicBezTo>
                    <a:pt x="42" y="640"/>
                    <a:pt x="42" y="640"/>
                    <a:pt x="42" y="640"/>
                  </a:cubicBezTo>
                  <a:cubicBezTo>
                    <a:pt x="23" y="566"/>
                    <a:pt x="23" y="566"/>
                    <a:pt x="23" y="566"/>
                  </a:cubicBezTo>
                  <a:cubicBezTo>
                    <a:pt x="398" y="566"/>
                    <a:pt x="398" y="566"/>
                    <a:pt x="398" y="566"/>
                  </a:cubicBezTo>
                  <a:lnTo>
                    <a:pt x="398" y="505"/>
                  </a:lnTo>
                  <a:close/>
                  <a:moveTo>
                    <a:pt x="217" y="21"/>
                  </a:moveTo>
                  <a:cubicBezTo>
                    <a:pt x="246" y="36"/>
                    <a:pt x="293" y="72"/>
                    <a:pt x="358" y="129"/>
                  </a:cubicBezTo>
                  <a:cubicBezTo>
                    <a:pt x="241" y="218"/>
                    <a:pt x="241" y="218"/>
                    <a:pt x="241" y="218"/>
                  </a:cubicBezTo>
                  <a:cubicBezTo>
                    <a:pt x="212" y="160"/>
                    <a:pt x="179" y="114"/>
                    <a:pt x="142" y="78"/>
                  </a:cubicBezTo>
                  <a:lnTo>
                    <a:pt x="217" y="21"/>
                  </a:lnTo>
                  <a:close/>
                  <a:moveTo>
                    <a:pt x="443" y="18"/>
                  </a:moveTo>
                  <a:cubicBezTo>
                    <a:pt x="469" y="31"/>
                    <a:pt x="509" y="64"/>
                    <a:pt x="565" y="116"/>
                  </a:cubicBezTo>
                  <a:cubicBezTo>
                    <a:pt x="453" y="202"/>
                    <a:pt x="453" y="202"/>
                    <a:pt x="453" y="202"/>
                  </a:cubicBezTo>
                  <a:cubicBezTo>
                    <a:pt x="426" y="150"/>
                    <a:pt x="397" y="108"/>
                    <a:pt x="366" y="76"/>
                  </a:cubicBezTo>
                  <a:lnTo>
                    <a:pt x="443" y="18"/>
                  </a:ln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41" name="Freeform 121"/>
            <p:cNvSpPr/>
            <p:nvPr/>
          </p:nvSpPr>
          <p:spPr bwMode="auto">
            <a:xfrm>
              <a:off x="455" y="-827"/>
              <a:ext cx="1768" cy="1680"/>
            </a:xfrm>
            <a:custGeom>
              <a:avLst/>
              <a:gdLst>
                <a:gd name="T0" fmla="*/ 137 w 884"/>
                <a:gd name="T1" fmla="*/ 24 h 840"/>
                <a:gd name="T2" fmla="*/ 290 w 884"/>
                <a:gd name="T3" fmla="*/ 70 h 840"/>
                <a:gd name="T4" fmla="*/ 231 w 884"/>
                <a:gd name="T5" fmla="*/ 216 h 840"/>
                <a:gd name="T6" fmla="*/ 371 w 884"/>
                <a:gd name="T7" fmla="*/ 216 h 840"/>
                <a:gd name="T8" fmla="*/ 371 w 884"/>
                <a:gd name="T9" fmla="*/ 0 h 840"/>
                <a:gd name="T10" fmla="*/ 539 w 884"/>
                <a:gd name="T11" fmla="*/ 21 h 840"/>
                <a:gd name="T12" fmla="*/ 539 w 884"/>
                <a:gd name="T13" fmla="*/ 216 h 840"/>
                <a:gd name="T14" fmla="*/ 706 w 884"/>
                <a:gd name="T15" fmla="*/ 216 h 840"/>
                <a:gd name="T16" fmla="*/ 760 w 884"/>
                <a:gd name="T17" fmla="*/ 166 h 840"/>
                <a:gd name="T18" fmla="*/ 851 w 884"/>
                <a:gd name="T19" fmla="*/ 246 h 840"/>
                <a:gd name="T20" fmla="*/ 808 w 884"/>
                <a:gd name="T21" fmla="*/ 287 h 840"/>
                <a:gd name="T22" fmla="*/ 539 w 884"/>
                <a:gd name="T23" fmla="*/ 287 h 840"/>
                <a:gd name="T24" fmla="*/ 539 w 884"/>
                <a:gd name="T25" fmla="*/ 487 h 840"/>
                <a:gd name="T26" fmla="*/ 678 w 884"/>
                <a:gd name="T27" fmla="*/ 487 h 840"/>
                <a:gd name="T28" fmla="*/ 733 w 884"/>
                <a:gd name="T29" fmla="*/ 436 h 840"/>
                <a:gd name="T30" fmla="*/ 824 w 884"/>
                <a:gd name="T31" fmla="*/ 518 h 840"/>
                <a:gd name="T32" fmla="*/ 783 w 884"/>
                <a:gd name="T33" fmla="*/ 558 h 840"/>
                <a:gd name="T34" fmla="*/ 539 w 884"/>
                <a:gd name="T35" fmla="*/ 558 h 840"/>
                <a:gd name="T36" fmla="*/ 539 w 884"/>
                <a:gd name="T37" fmla="*/ 769 h 840"/>
                <a:gd name="T38" fmla="*/ 738 w 884"/>
                <a:gd name="T39" fmla="*/ 769 h 840"/>
                <a:gd name="T40" fmla="*/ 794 w 884"/>
                <a:gd name="T41" fmla="*/ 717 h 840"/>
                <a:gd name="T42" fmla="*/ 884 w 884"/>
                <a:gd name="T43" fmla="*/ 799 h 840"/>
                <a:gd name="T44" fmla="*/ 844 w 884"/>
                <a:gd name="T45" fmla="*/ 840 h 840"/>
                <a:gd name="T46" fmla="*/ 17 w 884"/>
                <a:gd name="T47" fmla="*/ 840 h 840"/>
                <a:gd name="T48" fmla="*/ 0 w 884"/>
                <a:gd name="T49" fmla="*/ 769 h 840"/>
                <a:gd name="T50" fmla="*/ 371 w 884"/>
                <a:gd name="T51" fmla="*/ 769 h 840"/>
                <a:gd name="T52" fmla="*/ 371 w 884"/>
                <a:gd name="T53" fmla="*/ 558 h 840"/>
                <a:gd name="T54" fmla="*/ 105 w 884"/>
                <a:gd name="T55" fmla="*/ 558 h 840"/>
                <a:gd name="T56" fmla="*/ 88 w 884"/>
                <a:gd name="T57" fmla="*/ 487 h 840"/>
                <a:gd name="T58" fmla="*/ 371 w 884"/>
                <a:gd name="T59" fmla="*/ 487 h 840"/>
                <a:gd name="T60" fmla="*/ 371 w 884"/>
                <a:gd name="T61" fmla="*/ 287 h 840"/>
                <a:gd name="T62" fmla="*/ 196 w 884"/>
                <a:gd name="T63" fmla="*/ 287 h 840"/>
                <a:gd name="T64" fmla="*/ 77 w 884"/>
                <a:gd name="T65" fmla="*/ 459 h 840"/>
                <a:gd name="T66" fmla="*/ 8 w 884"/>
                <a:gd name="T67" fmla="*/ 420 h 840"/>
                <a:gd name="T68" fmla="*/ 137 w 884"/>
                <a:gd name="T69" fmla="*/ 2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840">
                  <a:moveTo>
                    <a:pt x="137" y="24"/>
                  </a:moveTo>
                  <a:cubicBezTo>
                    <a:pt x="290" y="70"/>
                    <a:pt x="290" y="70"/>
                    <a:pt x="290" y="70"/>
                  </a:cubicBezTo>
                  <a:cubicBezTo>
                    <a:pt x="271" y="123"/>
                    <a:pt x="252" y="172"/>
                    <a:pt x="231" y="216"/>
                  </a:cubicBezTo>
                  <a:cubicBezTo>
                    <a:pt x="371" y="216"/>
                    <a:pt x="371" y="216"/>
                    <a:pt x="371" y="216"/>
                  </a:cubicBezTo>
                  <a:cubicBezTo>
                    <a:pt x="371" y="0"/>
                    <a:pt x="371" y="0"/>
                    <a:pt x="371" y="0"/>
                  </a:cubicBezTo>
                  <a:cubicBezTo>
                    <a:pt x="539" y="21"/>
                    <a:pt x="539" y="21"/>
                    <a:pt x="539" y="21"/>
                  </a:cubicBezTo>
                  <a:cubicBezTo>
                    <a:pt x="539" y="216"/>
                    <a:pt x="539" y="216"/>
                    <a:pt x="539" y="216"/>
                  </a:cubicBezTo>
                  <a:cubicBezTo>
                    <a:pt x="706" y="216"/>
                    <a:pt x="706" y="216"/>
                    <a:pt x="706" y="216"/>
                  </a:cubicBezTo>
                  <a:cubicBezTo>
                    <a:pt x="760" y="166"/>
                    <a:pt x="760" y="166"/>
                    <a:pt x="760" y="166"/>
                  </a:cubicBezTo>
                  <a:cubicBezTo>
                    <a:pt x="851" y="246"/>
                    <a:pt x="851" y="246"/>
                    <a:pt x="851" y="246"/>
                  </a:cubicBezTo>
                  <a:cubicBezTo>
                    <a:pt x="808" y="287"/>
                    <a:pt x="808" y="287"/>
                    <a:pt x="808" y="287"/>
                  </a:cubicBezTo>
                  <a:cubicBezTo>
                    <a:pt x="539" y="287"/>
                    <a:pt x="539" y="287"/>
                    <a:pt x="539" y="287"/>
                  </a:cubicBezTo>
                  <a:cubicBezTo>
                    <a:pt x="539" y="487"/>
                    <a:pt x="539" y="487"/>
                    <a:pt x="539" y="487"/>
                  </a:cubicBezTo>
                  <a:cubicBezTo>
                    <a:pt x="678" y="487"/>
                    <a:pt x="678" y="487"/>
                    <a:pt x="678" y="487"/>
                  </a:cubicBezTo>
                  <a:cubicBezTo>
                    <a:pt x="733" y="436"/>
                    <a:pt x="733" y="436"/>
                    <a:pt x="733" y="436"/>
                  </a:cubicBezTo>
                  <a:cubicBezTo>
                    <a:pt x="824" y="518"/>
                    <a:pt x="824" y="518"/>
                    <a:pt x="824" y="518"/>
                  </a:cubicBezTo>
                  <a:cubicBezTo>
                    <a:pt x="783" y="558"/>
                    <a:pt x="783" y="558"/>
                    <a:pt x="783" y="558"/>
                  </a:cubicBezTo>
                  <a:cubicBezTo>
                    <a:pt x="539" y="558"/>
                    <a:pt x="539" y="558"/>
                    <a:pt x="539" y="558"/>
                  </a:cubicBezTo>
                  <a:cubicBezTo>
                    <a:pt x="539" y="769"/>
                    <a:pt x="539" y="769"/>
                    <a:pt x="539" y="769"/>
                  </a:cubicBezTo>
                  <a:cubicBezTo>
                    <a:pt x="738" y="769"/>
                    <a:pt x="738" y="769"/>
                    <a:pt x="738" y="769"/>
                  </a:cubicBezTo>
                  <a:cubicBezTo>
                    <a:pt x="794" y="717"/>
                    <a:pt x="794" y="717"/>
                    <a:pt x="794" y="717"/>
                  </a:cubicBezTo>
                  <a:cubicBezTo>
                    <a:pt x="884" y="799"/>
                    <a:pt x="884" y="799"/>
                    <a:pt x="884" y="799"/>
                  </a:cubicBezTo>
                  <a:cubicBezTo>
                    <a:pt x="844" y="840"/>
                    <a:pt x="844" y="840"/>
                    <a:pt x="844" y="840"/>
                  </a:cubicBezTo>
                  <a:cubicBezTo>
                    <a:pt x="17" y="840"/>
                    <a:pt x="17" y="840"/>
                    <a:pt x="17" y="840"/>
                  </a:cubicBezTo>
                  <a:cubicBezTo>
                    <a:pt x="0" y="769"/>
                    <a:pt x="0" y="769"/>
                    <a:pt x="0" y="769"/>
                  </a:cubicBezTo>
                  <a:cubicBezTo>
                    <a:pt x="371" y="769"/>
                    <a:pt x="371" y="769"/>
                    <a:pt x="371" y="769"/>
                  </a:cubicBezTo>
                  <a:cubicBezTo>
                    <a:pt x="371" y="558"/>
                    <a:pt x="371" y="558"/>
                    <a:pt x="371" y="558"/>
                  </a:cubicBezTo>
                  <a:cubicBezTo>
                    <a:pt x="105" y="558"/>
                    <a:pt x="105" y="558"/>
                    <a:pt x="105" y="558"/>
                  </a:cubicBezTo>
                  <a:cubicBezTo>
                    <a:pt x="88" y="487"/>
                    <a:pt x="88" y="487"/>
                    <a:pt x="88" y="487"/>
                  </a:cubicBezTo>
                  <a:cubicBezTo>
                    <a:pt x="371" y="487"/>
                    <a:pt x="371" y="487"/>
                    <a:pt x="371" y="487"/>
                  </a:cubicBezTo>
                  <a:cubicBezTo>
                    <a:pt x="371" y="287"/>
                    <a:pt x="371" y="287"/>
                    <a:pt x="371" y="287"/>
                  </a:cubicBezTo>
                  <a:cubicBezTo>
                    <a:pt x="196" y="287"/>
                    <a:pt x="196" y="287"/>
                    <a:pt x="196" y="287"/>
                  </a:cubicBezTo>
                  <a:cubicBezTo>
                    <a:pt x="159" y="356"/>
                    <a:pt x="120" y="414"/>
                    <a:pt x="77" y="459"/>
                  </a:cubicBezTo>
                  <a:cubicBezTo>
                    <a:pt x="8" y="420"/>
                    <a:pt x="8" y="420"/>
                    <a:pt x="8" y="420"/>
                  </a:cubicBezTo>
                  <a:cubicBezTo>
                    <a:pt x="72" y="294"/>
                    <a:pt x="115" y="162"/>
                    <a:pt x="137" y="24"/>
                  </a:cubicBez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42" name="Freeform 122"/>
            <p:cNvSpPr/>
            <p:nvPr/>
          </p:nvSpPr>
          <p:spPr bwMode="auto">
            <a:xfrm>
              <a:off x="3363" y="-809"/>
              <a:ext cx="1770" cy="1718"/>
            </a:xfrm>
            <a:custGeom>
              <a:avLst/>
              <a:gdLst>
                <a:gd name="T0" fmla="*/ 387 w 885"/>
                <a:gd name="T1" fmla="*/ 2 h 859"/>
                <a:gd name="T2" fmla="*/ 525 w 885"/>
                <a:gd name="T3" fmla="*/ 18 h 859"/>
                <a:gd name="T4" fmla="*/ 525 w 885"/>
                <a:gd name="T5" fmla="*/ 47 h 859"/>
                <a:gd name="T6" fmla="*/ 694 w 885"/>
                <a:gd name="T7" fmla="*/ 47 h 859"/>
                <a:gd name="T8" fmla="*/ 755 w 885"/>
                <a:gd name="T9" fmla="*/ 0 h 859"/>
                <a:gd name="T10" fmla="*/ 873 w 885"/>
                <a:gd name="T11" fmla="*/ 91 h 859"/>
                <a:gd name="T12" fmla="*/ 838 w 885"/>
                <a:gd name="T13" fmla="*/ 129 h 859"/>
                <a:gd name="T14" fmla="*/ 838 w 885"/>
                <a:gd name="T15" fmla="*/ 547 h 859"/>
                <a:gd name="T16" fmla="*/ 703 w 885"/>
                <a:gd name="T17" fmla="*/ 563 h 859"/>
                <a:gd name="T18" fmla="*/ 703 w 885"/>
                <a:gd name="T19" fmla="*/ 118 h 859"/>
                <a:gd name="T20" fmla="*/ 525 w 885"/>
                <a:gd name="T21" fmla="*/ 118 h 859"/>
                <a:gd name="T22" fmla="*/ 525 w 885"/>
                <a:gd name="T23" fmla="*/ 540 h 859"/>
                <a:gd name="T24" fmla="*/ 549 w 885"/>
                <a:gd name="T25" fmla="*/ 388 h 859"/>
                <a:gd name="T26" fmla="*/ 549 w 885"/>
                <a:gd name="T27" fmla="*/ 180 h 859"/>
                <a:gd name="T28" fmla="*/ 677 w 885"/>
                <a:gd name="T29" fmla="*/ 200 h 859"/>
                <a:gd name="T30" fmla="*/ 669 w 885"/>
                <a:gd name="T31" fmla="*/ 441 h 859"/>
                <a:gd name="T32" fmla="*/ 643 w 885"/>
                <a:gd name="T33" fmla="*/ 562 h 859"/>
                <a:gd name="T34" fmla="*/ 716 w 885"/>
                <a:gd name="T35" fmla="*/ 573 h 859"/>
                <a:gd name="T36" fmla="*/ 716 w 885"/>
                <a:gd name="T37" fmla="*/ 724 h 859"/>
                <a:gd name="T38" fmla="*/ 732 w 885"/>
                <a:gd name="T39" fmla="*/ 739 h 859"/>
                <a:gd name="T40" fmla="*/ 762 w 885"/>
                <a:gd name="T41" fmla="*/ 739 h 859"/>
                <a:gd name="T42" fmla="*/ 780 w 885"/>
                <a:gd name="T43" fmla="*/ 723 h 859"/>
                <a:gd name="T44" fmla="*/ 794 w 885"/>
                <a:gd name="T45" fmla="*/ 619 h 859"/>
                <a:gd name="T46" fmla="*/ 848 w 885"/>
                <a:gd name="T47" fmla="*/ 628 h 859"/>
                <a:gd name="T48" fmla="*/ 846 w 885"/>
                <a:gd name="T49" fmla="*/ 663 h 859"/>
                <a:gd name="T50" fmla="*/ 885 w 885"/>
                <a:gd name="T51" fmla="*/ 774 h 859"/>
                <a:gd name="T52" fmla="*/ 797 w 885"/>
                <a:gd name="T53" fmla="*/ 846 h 859"/>
                <a:gd name="T54" fmla="*/ 678 w 885"/>
                <a:gd name="T55" fmla="*/ 846 h 859"/>
                <a:gd name="T56" fmla="*/ 590 w 885"/>
                <a:gd name="T57" fmla="*/ 763 h 859"/>
                <a:gd name="T58" fmla="*/ 590 w 885"/>
                <a:gd name="T59" fmla="*/ 671 h 859"/>
                <a:gd name="T60" fmla="*/ 565 w 885"/>
                <a:gd name="T61" fmla="*/ 707 h 859"/>
                <a:gd name="T62" fmla="*/ 328 w 885"/>
                <a:gd name="T63" fmla="*/ 859 h 859"/>
                <a:gd name="T64" fmla="*/ 296 w 885"/>
                <a:gd name="T65" fmla="*/ 795 h 859"/>
                <a:gd name="T66" fmla="*/ 515 w 885"/>
                <a:gd name="T67" fmla="*/ 566 h 859"/>
                <a:gd name="T68" fmla="*/ 387 w 885"/>
                <a:gd name="T69" fmla="*/ 583 h 859"/>
                <a:gd name="T70" fmla="*/ 387 w 885"/>
                <a:gd name="T71" fmla="*/ 144 h 859"/>
                <a:gd name="T72" fmla="*/ 365 w 885"/>
                <a:gd name="T73" fmla="*/ 164 h 859"/>
                <a:gd name="T74" fmla="*/ 279 w 885"/>
                <a:gd name="T75" fmla="*/ 504 h 859"/>
                <a:gd name="T76" fmla="*/ 368 w 885"/>
                <a:gd name="T77" fmla="*/ 663 h 859"/>
                <a:gd name="T78" fmla="*/ 245 w 885"/>
                <a:gd name="T79" fmla="*/ 774 h 859"/>
                <a:gd name="T80" fmla="*/ 199 w 885"/>
                <a:gd name="T81" fmla="*/ 648 h 859"/>
                <a:gd name="T82" fmla="*/ 61 w 885"/>
                <a:gd name="T83" fmla="*/ 819 h 859"/>
                <a:gd name="T84" fmla="*/ 0 w 885"/>
                <a:gd name="T85" fmla="*/ 775 h 859"/>
                <a:gd name="T86" fmla="*/ 143 w 885"/>
                <a:gd name="T87" fmla="*/ 515 h 859"/>
                <a:gd name="T88" fmla="*/ 30 w 885"/>
                <a:gd name="T89" fmla="*/ 287 h 859"/>
                <a:gd name="T90" fmla="*/ 92 w 885"/>
                <a:gd name="T91" fmla="*/ 240 h 859"/>
                <a:gd name="T92" fmla="*/ 188 w 885"/>
                <a:gd name="T93" fmla="*/ 369 h 859"/>
                <a:gd name="T94" fmla="*/ 216 w 885"/>
                <a:gd name="T95" fmla="*/ 168 h 859"/>
                <a:gd name="T96" fmla="*/ 28 w 885"/>
                <a:gd name="T97" fmla="*/ 168 h 859"/>
                <a:gd name="T98" fmla="*/ 9 w 885"/>
                <a:gd name="T99" fmla="*/ 98 h 859"/>
                <a:gd name="T100" fmla="*/ 223 w 885"/>
                <a:gd name="T101" fmla="*/ 98 h 859"/>
                <a:gd name="T102" fmla="*/ 275 w 885"/>
                <a:gd name="T103" fmla="*/ 40 h 859"/>
                <a:gd name="T104" fmla="*/ 387 w 885"/>
                <a:gd name="T105" fmla="*/ 110 h 859"/>
                <a:gd name="T106" fmla="*/ 387 w 885"/>
                <a:gd name="T107" fmla="*/ 2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85" h="859">
                  <a:moveTo>
                    <a:pt x="387" y="2"/>
                  </a:moveTo>
                  <a:cubicBezTo>
                    <a:pt x="525" y="18"/>
                    <a:pt x="525" y="18"/>
                    <a:pt x="525" y="18"/>
                  </a:cubicBezTo>
                  <a:cubicBezTo>
                    <a:pt x="525" y="47"/>
                    <a:pt x="525" y="47"/>
                    <a:pt x="525" y="47"/>
                  </a:cubicBezTo>
                  <a:cubicBezTo>
                    <a:pt x="694" y="47"/>
                    <a:pt x="694" y="47"/>
                    <a:pt x="694" y="47"/>
                  </a:cubicBezTo>
                  <a:cubicBezTo>
                    <a:pt x="755" y="0"/>
                    <a:pt x="755" y="0"/>
                    <a:pt x="755" y="0"/>
                  </a:cubicBezTo>
                  <a:cubicBezTo>
                    <a:pt x="873" y="91"/>
                    <a:pt x="873" y="91"/>
                    <a:pt x="873" y="91"/>
                  </a:cubicBezTo>
                  <a:cubicBezTo>
                    <a:pt x="838" y="129"/>
                    <a:pt x="838" y="129"/>
                    <a:pt x="838" y="129"/>
                  </a:cubicBezTo>
                  <a:cubicBezTo>
                    <a:pt x="838" y="547"/>
                    <a:pt x="838" y="547"/>
                    <a:pt x="838" y="547"/>
                  </a:cubicBezTo>
                  <a:cubicBezTo>
                    <a:pt x="703" y="563"/>
                    <a:pt x="703" y="563"/>
                    <a:pt x="703" y="563"/>
                  </a:cubicBezTo>
                  <a:cubicBezTo>
                    <a:pt x="703" y="118"/>
                    <a:pt x="703" y="118"/>
                    <a:pt x="703" y="118"/>
                  </a:cubicBezTo>
                  <a:cubicBezTo>
                    <a:pt x="525" y="118"/>
                    <a:pt x="525" y="118"/>
                    <a:pt x="525" y="118"/>
                  </a:cubicBezTo>
                  <a:cubicBezTo>
                    <a:pt x="525" y="540"/>
                    <a:pt x="525" y="540"/>
                    <a:pt x="525" y="540"/>
                  </a:cubicBezTo>
                  <a:cubicBezTo>
                    <a:pt x="541" y="492"/>
                    <a:pt x="549" y="441"/>
                    <a:pt x="549" y="388"/>
                  </a:cubicBezTo>
                  <a:cubicBezTo>
                    <a:pt x="549" y="180"/>
                    <a:pt x="549" y="180"/>
                    <a:pt x="549" y="180"/>
                  </a:cubicBezTo>
                  <a:cubicBezTo>
                    <a:pt x="677" y="200"/>
                    <a:pt x="677" y="200"/>
                    <a:pt x="677" y="200"/>
                  </a:cubicBezTo>
                  <a:cubicBezTo>
                    <a:pt x="677" y="334"/>
                    <a:pt x="674" y="415"/>
                    <a:pt x="669" y="441"/>
                  </a:cubicBezTo>
                  <a:cubicBezTo>
                    <a:pt x="663" y="485"/>
                    <a:pt x="655" y="525"/>
                    <a:pt x="643" y="562"/>
                  </a:cubicBezTo>
                  <a:cubicBezTo>
                    <a:pt x="716" y="573"/>
                    <a:pt x="716" y="573"/>
                    <a:pt x="716" y="573"/>
                  </a:cubicBezTo>
                  <a:cubicBezTo>
                    <a:pt x="716" y="724"/>
                    <a:pt x="716" y="724"/>
                    <a:pt x="716" y="724"/>
                  </a:cubicBezTo>
                  <a:cubicBezTo>
                    <a:pt x="716" y="734"/>
                    <a:pt x="721" y="739"/>
                    <a:pt x="732" y="739"/>
                  </a:cubicBezTo>
                  <a:cubicBezTo>
                    <a:pt x="762" y="739"/>
                    <a:pt x="762" y="739"/>
                    <a:pt x="762" y="739"/>
                  </a:cubicBezTo>
                  <a:cubicBezTo>
                    <a:pt x="773" y="739"/>
                    <a:pt x="779" y="734"/>
                    <a:pt x="780" y="723"/>
                  </a:cubicBezTo>
                  <a:cubicBezTo>
                    <a:pt x="794" y="619"/>
                    <a:pt x="794" y="619"/>
                    <a:pt x="794" y="619"/>
                  </a:cubicBezTo>
                  <a:cubicBezTo>
                    <a:pt x="848" y="628"/>
                    <a:pt x="848" y="628"/>
                    <a:pt x="848" y="628"/>
                  </a:cubicBezTo>
                  <a:cubicBezTo>
                    <a:pt x="847" y="642"/>
                    <a:pt x="846" y="654"/>
                    <a:pt x="846" y="663"/>
                  </a:cubicBezTo>
                  <a:cubicBezTo>
                    <a:pt x="846" y="719"/>
                    <a:pt x="859" y="756"/>
                    <a:pt x="885" y="774"/>
                  </a:cubicBezTo>
                  <a:cubicBezTo>
                    <a:pt x="869" y="822"/>
                    <a:pt x="840" y="846"/>
                    <a:pt x="797" y="846"/>
                  </a:cubicBezTo>
                  <a:cubicBezTo>
                    <a:pt x="678" y="846"/>
                    <a:pt x="678" y="846"/>
                    <a:pt x="678" y="846"/>
                  </a:cubicBezTo>
                  <a:cubicBezTo>
                    <a:pt x="623" y="846"/>
                    <a:pt x="594" y="818"/>
                    <a:pt x="590" y="763"/>
                  </a:cubicBezTo>
                  <a:cubicBezTo>
                    <a:pt x="590" y="671"/>
                    <a:pt x="590" y="671"/>
                    <a:pt x="590" y="671"/>
                  </a:cubicBezTo>
                  <a:cubicBezTo>
                    <a:pt x="582" y="684"/>
                    <a:pt x="574" y="696"/>
                    <a:pt x="565" y="707"/>
                  </a:cubicBezTo>
                  <a:cubicBezTo>
                    <a:pt x="501" y="791"/>
                    <a:pt x="422" y="842"/>
                    <a:pt x="328" y="859"/>
                  </a:cubicBezTo>
                  <a:cubicBezTo>
                    <a:pt x="296" y="795"/>
                    <a:pt x="296" y="795"/>
                    <a:pt x="296" y="795"/>
                  </a:cubicBezTo>
                  <a:cubicBezTo>
                    <a:pt x="404" y="737"/>
                    <a:pt x="477" y="661"/>
                    <a:pt x="515" y="566"/>
                  </a:cubicBezTo>
                  <a:cubicBezTo>
                    <a:pt x="387" y="583"/>
                    <a:pt x="387" y="583"/>
                    <a:pt x="387" y="583"/>
                  </a:cubicBezTo>
                  <a:cubicBezTo>
                    <a:pt x="387" y="144"/>
                    <a:pt x="387" y="144"/>
                    <a:pt x="387" y="144"/>
                  </a:cubicBezTo>
                  <a:cubicBezTo>
                    <a:pt x="365" y="164"/>
                    <a:pt x="365" y="164"/>
                    <a:pt x="365" y="164"/>
                  </a:cubicBezTo>
                  <a:cubicBezTo>
                    <a:pt x="357" y="284"/>
                    <a:pt x="328" y="398"/>
                    <a:pt x="279" y="504"/>
                  </a:cubicBezTo>
                  <a:cubicBezTo>
                    <a:pt x="317" y="564"/>
                    <a:pt x="347" y="617"/>
                    <a:pt x="368" y="663"/>
                  </a:cubicBezTo>
                  <a:cubicBezTo>
                    <a:pt x="245" y="774"/>
                    <a:pt x="245" y="774"/>
                    <a:pt x="245" y="774"/>
                  </a:cubicBezTo>
                  <a:cubicBezTo>
                    <a:pt x="231" y="732"/>
                    <a:pt x="216" y="690"/>
                    <a:pt x="199" y="648"/>
                  </a:cubicBezTo>
                  <a:cubicBezTo>
                    <a:pt x="160" y="708"/>
                    <a:pt x="114" y="765"/>
                    <a:pt x="61" y="819"/>
                  </a:cubicBezTo>
                  <a:cubicBezTo>
                    <a:pt x="0" y="775"/>
                    <a:pt x="0" y="775"/>
                    <a:pt x="0" y="775"/>
                  </a:cubicBezTo>
                  <a:cubicBezTo>
                    <a:pt x="61" y="691"/>
                    <a:pt x="108" y="604"/>
                    <a:pt x="143" y="515"/>
                  </a:cubicBezTo>
                  <a:cubicBezTo>
                    <a:pt x="109" y="440"/>
                    <a:pt x="72" y="364"/>
                    <a:pt x="30" y="287"/>
                  </a:cubicBezTo>
                  <a:cubicBezTo>
                    <a:pt x="92" y="240"/>
                    <a:pt x="92" y="240"/>
                    <a:pt x="92" y="240"/>
                  </a:cubicBezTo>
                  <a:cubicBezTo>
                    <a:pt x="127" y="285"/>
                    <a:pt x="159" y="328"/>
                    <a:pt x="188" y="369"/>
                  </a:cubicBezTo>
                  <a:cubicBezTo>
                    <a:pt x="204" y="303"/>
                    <a:pt x="213" y="236"/>
                    <a:pt x="216" y="168"/>
                  </a:cubicBezTo>
                  <a:cubicBezTo>
                    <a:pt x="28" y="168"/>
                    <a:pt x="28" y="168"/>
                    <a:pt x="28" y="168"/>
                  </a:cubicBezTo>
                  <a:cubicBezTo>
                    <a:pt x="9" y="98"/>
                    <a:pt x="9" y="98"/>
                    <a:pt x="9" y="98"/>
                  </a:cubicBezTo>
                  <a:cubicBezTo>
                    <a:pt x="223" y="98"/>
                    <a:pt x="223" y="98"/>
                    <a:pt x="223" y="98"/>
                  </a:cubicBezTo>
                  <a:cubicBezTo>
                    <a:pt x="275" y="40"/>
                    <a:pt x="275" y="40"/>
                    <a:pt x="275" y="40"/>
                  </a:cubicBezTo>
                  <a:cubicBezTo>
                    <a:pt x="387" y="110"/>
                    <a:pt x="387" y="110"/>
                    <a:pt x="387" y="110"/>
                  </a:cubicBezTo>
                  <a:lnTo>
                    <a:pt x="387" y="2"/>
                  </a:ln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43" name="Freeform 123"/>
            <p:cNvSpPr>
              <a:spLocks noEditPoints="1"/>
            </p:cNvSpPr>
            <p:nvPr/>
          </p:nvSpPr>
          <p:spPr bwMode="auto">
            <a:xfrm>
              <a:off x="-2499" y="-873"/>
              <a:ext cx="1824" cy="1814"/>
            </a:xfrm>
            <a:custGeom>
              <a:avLst/>
              <a:gdLst>
                <a:gd name="T0" fmla="*/ 641 w 912"/>
                <a:gd name="T1" fmla="*/ 0 h 907"/>
                <a:gd name="T2" fmla="*/ 797 w 912"/>
                <a:gd name="T3" fmla="*/ 47 h 907"/>
                <a:gd name="T4" fmla="*/ 658 w 912"/>
                <a:gd name="T5" fmla="*/ 227 h 907"/>
                <a:gd name="T6" fmla="*/ 735 w 912"/>
                <a:gd name="T7" fmla="*/ 227 h 907"/>
                <a:gd name="T8" fmla="*/ 789 w 912"/>
                <a:gd name="T9" fmla="*/ 160 h 907"/>
                <a:gd name="T10" fmla="*/ 912 w 912"/>
                <a:gd name="T11" fmla="*/ 262 h 907"/>
                <a:gd name="T12" fmla="*/ 856 w 912"/>
                <a:gd name="T13" fmla="*/ 289 h 907"/>
                <a:gd name="T14" fmla="*/ 770 w 912"/>
                <a:gd name="T15" fmla="*/ 412 h 907"/>
                <a:gd name="T16" fmla="*/ 691 w 912"/>
                <a:gd name="T17" fmla="*/ 378 h 907"/>
                <a:gd name="T18" fmla="*/ 734 w 912"/>
                <a:gd name="T19" fmla="*/ 311 h 907"/>
                <a:gd name="T20" fmla="*/ 162 w 912"/>
                <a:gd name="T21" fmla="*/ 311 h 907"/>
                <a:gd name="T22" fmla="*/ 129 w 912"/>
                <a:gd name="T23" fmla="*/ 386 h 907"/>
                <a:gd name="T24" fmla="*/ 0 w 912"/>
                <a:gd name="T25" fmla="*/ 316 h 907"/>
                <a:gd name="T26" fmla="*/ 95 w 912"/>
                <a:gd name="T27" fmla="*/ 161 h 907"/>
                <a:gd name="T28" fmla="*/ 192 w 912"/>
                <a:gd name="T29" fmla="*/ 190 h 907"/>
                <a:gd name="T30" fmla="*/ 186 w 912"/>
                <a:gd name="T31" fmla="*/ 227 h 907"/>
                <a:gd name="T32" fmla="*/ 538 w 912"/>
                <a:gd name="T33" fmla="*/ 227 h 907"/>
                <a:gd name="T34" fmla="*/ 641 w 912"/>
                <a:gd name="T35" fmla="*/ 0 h 907"/>
                <a:gd name="T36" fmla="*/ 398 w 912"/>
                <a:gd name="T37" fmla="*/ 505 h 907"/>
                <a:gd name="T38" fmla="*/ 478 w 912"/>
                <a:gd name="T39" fmla="*/ 515 h 907"/>
                <a:gd name="T40" fmla="*/ 521 w 912"/>
                <a:gd name="T41" fmla="*/ 450 h 907"/>
                <a:gd name="T42" fmla="*/ 164 w 912"/>
                <a:gd name="T43" fmla="*/ 450 h 907"/>
                <a:gd name="T44" fmla="*/ 146 w 912"/>
                <a:gd name="T45" fmla="*/ 375 h 907"/>
                <a:gd name="T46" fmla="*/ 557 w 912"/>
                <a:gd name="T47" fmla="*/ 375 h 907"/>
                <a:gd name="T48" fmla="*/ 634 w 912"/>
                <a:gd name="T49" fmla="*/ 328 h 907"/>
                <a:gd name="T50" fmla="*/ 758 w 912"/>
                <a:gd name="T51" fmla="*/ 443 h 907"/>
                <a:gd name="T52" fmla="*/ 686 w 912"/>
                <a:gd name="T53" fmla="*/ 467 h 907"/>
                <a:gd name="T54" fmla="*/ 563 w 912"/>
                <a:gd name="T55" fmla="*/ 566 h 907"/>
                <a:gd name="T56" fmla="*/ 751 w 912"/>
                <a:gd name="T57" fmla="*/ 566 h 907"/>
                <a:gd name="T58" fmla="*/ 810 w 912"/>
                <a:gd name="T59" fmla="*/ 510 h 907"/>
                <a:gd name="T60" fmla="*/ 906 w 912"/>
                <a:gd name="T61" fmla="*/ 597 h 907"/>
                <a:gd name="T62" fmla="*/ 863 w 912"/>
                <a:gd name="T63" fmla="*/ 640 h 907"/>
                <a:gd name="T64" fmla="*/ 556 w 912"/>
                <a:gd name="T65" fmla="*/ 640 h 907"/>
                <a:gd name="T66" fmla="*/ 556 w 912"/>
                <a:gd name="T67" fmla="*/ 805 h 907"/>
                <a:gd name="T68" fmla="*/ 446 w 912"/>
                <a:gd name="T69" fmla="*/ 907 h 907"/>
                <a:gd name="T70" fmla="*/ 365 w 912"/>
                <a:gd name="T71" fmla="*/ 907 h 907"/>
                <a:gd name="T72" fmla="*/ 216 w 912"/>
                <a:gd name="T73" fmla="*/ 826 h 907"/>
                <a:gd name="T74" fmla="*/ 221 w 912"/>
                <a:gd name="T75" fmla="*/ 760 h 907"/>
                <a:gd name="T76" fmla="*/ 364 w 912"/>
                <a:gd name="T77" fmla="*/ 765 h 907"/>
                <a:gd name="T78" fmla="*/ 398 w 912"/>
                <a:gd name="T79" fmla="*/ 738 h 907"/>
                <a:gd name="T80" fmla="*/ 398 w 912"/>
                <a:gd name="T81" fmla="*/ 640 h 907"/>
                <a:gd name="T82" fmla="*/ 42 w 912"/>
                <a:gd name="T83" fmla="*/ 640 h 907"/>
                <a:gd name="T84" fmla="*/ 23 w 912"/>
                <a:gd name="T85" fmla="*/ 566 h 907"/>
                <a:gd name="T86" fmla="*/ 398 w 912"/>
                <a:gd name="T87" fmla="*/ 566 h 907"/>
                <a:gd name="T88" fmla="*/ 398 w 912"/>
                <a:gd name="T89" fmla="*/ 505 h 907"/>
                <a:gd name="T90" fmla="*/ 217 w 912"/>
                <a:gd name="T91" fmla="*/ 21 h 907"/>
                <a:gd name="T92" fmla="*/ 358 w 912"/>
                <a:gd name="T93" fmla="*/ 129 h 907"/>
                <a:gd name="T94" fmla="*/ 241 w 912"/>
                <a:gd name="T95" fmla="*/ 218 h 907"/>
                <a:gd name="T96" fmla="*/ 142 w 912"/>
                <a:gd name="T97" fmla="*/ 78 h 907"/>
                <a:gd name="T98" fmla="*/ 217 w 912"/>
                <a:gd name="T99" fmla="*/ 21 h 907"/>
                <a:gd name="T100" fmla="*/ 443 w 912"/>
                <a:gd name="T101" fmla="*/ 18 h 907"/>
                <a:gd name="T102" fmla="*/ 565 w 912"/>
                <a:gd name="T103" fmla="*/ 116 h 907"/>
                <a:gd name="T104" fmla="*/ 453 w 912"/>
                <a:gd name="T105" fmla="*/ 202 h 907"/>
                <a:gd name="T106" fmla="*/ 366 w 912"/>
                <a:gd name="T107" fmla="*/ 76 h 907"/>
                <a:gd name="T108" fmla="*/ 443 w 912"/>
                <a:gd name="T109" fmla="*/ 18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2" h="907">
                  <a:moveTo>
                    <a:pt x="641" y="0"/>
                  </a:moveTo>
                  <a:cubicBezTo>
                    <a:pt x="797" y="47"/>
                    <a:pt x="797" y="47"/>
                    <a:pt x="797" y="47"/>
                  </a:cubicBezTo>
                  <a:cubicBezTo>
                    <a:pt x="755" y="121"/>
                    <a:pt x="709" y="180"/>
                    <a:pt x="658" y="227"/>
                  </a:cubicBezTo>
                  <a:cubicBezTo>
                    <a:pt x="735" y="227"/>
                    <a:pt x="735" y="227"/>
                    <a:pt x="735" y="227"/>
                  </a:cubicBezTo>
                  <a:cubicBezTo>
                    <a:pt x="789" y="160"/>
                    <a:pt x="789" y="160"/>
                    <a:pt x="789" y="160"/>
                  </a:cubicBezTo>
                  <a:cubicBezTo>
                    <a:pt x="912" y="262"/>
                    <a:pt x="912" y="262"/>
                    <a:pt x="912" y="262"/>
                  </a:cubicBezTo>
                  <a:cubicBezTo>
                    <a:pt x="856" y="289"/>
                    <a:pt x="856" y="289"/>
                    <a:pt x="856" y="289"/>
                  </a:cubicBezTo>
                  <a:cubicBezTo>
                    <a:pt x="770" y="412"/>
                    <a:pt x="770" y="412"/>
                    <a:pt x="770" y="412"/>
                  </a:cubicBezTo>
                  <a:cubicBezTo>
                    <a:pt x="691" y="378"/>
                    <a:pt x="691" y="378"/>
                    <a:pt x="691" y="378"/>
                  </a:cubicBezTo>
                  <a:cubicBezTo>
                    <a:pt x="734" y="311"/>
                    <a:pt x="734" y="311"/>
                    <a:pt x="734" y="311"/>
                  </a:cubicBezTo>
                  <a:cubicBezTo>
                    <a:pt x="162" y="311"/>
                    <a:pt x="162" y="311"/>
                    <a:pt x="162" y="311"/>
                  </a:cubicBezTo>
                  <a:cubicBezTo>
                    <a:pt x="152" y="335"/>
                    <a:pt x="141" y="360"/>
                    <a:pt x="129" y="386"/>
                  </a:cubicBezTo>
                  <a:cubicBezTo>
                    <a:pt x="0" y="316"/>
                    <a:pt x="0" y="316"/>
                    <a:pt x="0" y="316"/>
                  </a:cubicBezTo>
                  <a:cubicBezTo>
                    <a:pt x="41" y="268"/>
                    <a:pt x="73" y="216"/>
                    <a:pt x="95" y="161"/>
                  </a:cubicBezTo>
                  <a:cubicBezTo>
                    <a:pt x="192" y="190"/>
                    <a:pt x="192" y="190"/>
                    <a:pt x="192" y="190"/>
                  </a:cubicBezTo>
                  <a:cubicBezTo>
                    <a:pt x="191" y="202"/>
                    <a:pt x="189" y="215"/>
                    <a:pt x="186" y="227"/>
                  </a:cubicBezTo>
                  <a:cubicBezTo>
                    <a:pt x="538" y="227"/>
                    <a:pt x="538" y="227"/>
                    <a:pt x="538" y="227"/>
                  </a:cubicBezTo>
                  <a:cubicBezTo>
                    <a:pt x="589" y="154"/>
                    <a:pt x="623" y="79"/>
                    <a:pt x="641" y="0"/>
                  </a:cubicBezTo>
                  <a:close/>
                  <a:moveTo>
                    <a:pt x="398" y="505"/>
                  </a:moveTo>
                  <a:cubicBezTo>
                    <a:pt x="478" y="515"/>
                    <a:pt x="478" y="515"/>
                    <a:pt x="478" y="515"/>
                  </a:cubicBezTo>
                  <a:cubicBezTo>
                    <a:pt x="521" y="450"/>
                    <a:pt x="521" y="450"/>
                    <a:pt x="521" y="450"/>
                  </a:cubicBezTo>
                  <a:cubicBezTo>
                    <a:pt x="164" y="450"/>
                    <a:pt x="164" y="450"/>
                    <a:pt x="164" y="450"/>
                  </a:cubicBezTo>
                  <a:cubicBezTo>
                    <a:pt x="146" y="375"/>
                    <a:pt x="146" y="375"/>
                    <a:pt x="146" y="375"/>
                  </a:cubicBezTo>
                  <a:cubicBezTo>
                    <a:pt x="557" y="375"/>
                    <a:pt x="557" y="375"/>
                    <a:pt x="557" y="375"/>
                  </a:cubicBezTo>
                  <a:cubicBezTo>
                    <a:pt x="634" y="328"/>
                    <a:pt x="634" y="328"/>
                    <a:pt x="634" y="328"/>
                  </a:cubicBezTo>
                  <a:cubicBezTo>
                    <a:pt x="758" y="443"/>
                    <a:pt x="758" y="443"/>
                    <a:pt x="758" y="443"/>
                  </a:cubicBezTo>
                  <a:cubicBezTo>
                    <a:pt x="686" y="467"/>
                    <a:pt x="686" y="467"/>
                    <a:pt x="686" y="467"/>
                  </a:cubicBezTo>
                  <a:cubicBezTo>
                    <a:pt x="563" y="566"/>
                    <a:pt x="563" y="566"/>
                    <a:pt x="563" y="566"/>
                  </a:cubicBezTo>
                  <a:cubicBezTo>
                    <a:pt x="751" y="566"/>
                    <a:pt x="751" y="566"/>
                    <a:pt x="751" y="566"/>
                  </a:cubicBezTo>
                  <a:cubicBezTo>
                    <a:pt x="810" y="510"/>
                    <a:pt x="810" y="510"/>
                    <a:pt x="810" y="510"/>
                  </a:cubicBezTo>
                  <a:cubicBezTo>
                    <a:pt x="906" y="597"/>
                    <a:pt x="906" y="597"/>
                    <a:pt x="906" y="597"/>
                  </a:cubicBezTo>
                  <a:cubicBezTo>
                    <a:pt x="863" y="640"/>
                    <a:pt x="863" y="640"/>
                    <a:pt x="863" y="640"/>
                  </a:cubicBezTo>
                  <a:cubicBezTo>
                    <a:pt x="556" y="640"/>
                    <a:pt x="556" y="640"/>
                    <a:pt x="556" y="640"/>
                  </a:cubicBezTo>
                  <a:cubicBezTo>
                    <a:pt x="556" y="805"/>
                    <a:pt x="556" y="805"/>
                    <a:pt x="556" y="805"/>
                  </a:cubicBezTo>
                  <a:cubicBezTo>
                    <a:pt x="556" y="873"/>
                    <a:pt x="519" y="907"/>
                    <a:pt x="446" y="907"/>
                  </a:cubicBezTo>
                  <a:cubicBezTo>
                    <a:pt x="365" y="907"/>
                    <a:pt x="365" y="907"/>
                    <a:pt x="365" y="907"/>
                  </a:cubicBezTo>
                  <a:cubicBezTo>
                    <a:pt x="365" y="853"/>
                    <a:pt x="315" y="826"/>
                    <a:pt x="216" y="826"/>
                  </a:cubicBezTo>
                  <a:cubicBezTo>
                    <a:pt x="221" y="760"/>
                    <a:pt x="221" y="760"/>
                    <a:pt x="221" y="760"/>
                  </a:cubicBezTo>
                  <a:cubicBezTo>
                    <a:pt x="270" y="763"/>
                    <a:pt x="318" y="765"/>
                    <a:pt x="364" y="765"/>
                  </a:cubicBezTo>
                  <a:cubicBezTo>
                    <a:pt x="386" y="765"/>
                    <a:pt x="398" y="756"/>
                    <a:pt x="398" y="738"/>
                  </a:cubicBezTo>
                  <a:cubicBezTo>
                    <a:pt x="398" y="640"/>
                    <a:pt x="398" y="640"/>
                    <a:pt x="398" y="640"/>
                  </a:cubicBezTo>
                  <a:cubicBezTo>
                    <a:pt x="42" y="640"/>
                    <a:pt x="42" y="640"/>
                    <a:pt x="42" y="640"/>
                  </a:cubicBezTo>
                  <a:cubicBezTo>
                    <a:pt x="23" y="566"/>
                    <a:pt x="23" y="566"/>
                    <a:pt x="23" y="566"/>
                  </a:cubicBezTo>
                  <a:cubicBezTo>
                    <a:pt x="398" y="566"/>
                    <a:pt x="398" y="566"/>
                    <a:pt x="398" y="566"/>
                  </a:cubicBezTo>
                  <a:lnTo>
                    <a:pt x="398" y="505"/>
                  </a:lnTo>
                  <a:close/>
                  <a:moveTo>
                    <a:pt x="217" y="21"/>
                  </a:moveTo>
                  <a:cubicBezTo>
                    <a:pt x="246" y="36"/>
                    <a:pt x="293" y="72"/>
                    <a:pt x="358" y="129"/>
                  </a:cubicBezTo>
                  <a:cubicBezTo>
                    <a:pt x="241" y="218"/>
                    <a:pt x="241" y="218"/>
                    <a:pt x="241" y="218"/>
                  </a:cubicBezTo>
                  <a:cubicBezTo>
                    <a:pt x="212" y="160"/>
                    <a:pt x="179" y="114"/>
                    <a:pt x="142" y="78"/>
                  </a:cubicBezTo>
                  <a:lnTo>
                    <a:pt x="217" y="21"/>
                  </a:lnTo>
                  <a:close/>
                  <a:moveTo>
                    <a:pt x="443" y="18"/>
                  </a:moveTo>
                  <a:cubicBezTo>
                    <a:pt x="469" y="31"/>
                    <a:pt x="509" y="64"/>
                    <a:pt x="565" y="116"/>
                  </a:cubicBezTo>
                  <a:cubicBezTo>
                    <a:pt x="453" y="202"/>
                    <a:pt x="453" y="202"/>
                    <a:pt x="453" y="202"/>
                  </a:cubicBezTo>
                  <a:cubicBezTo>
                    <a:pt x="426" y="150"/>
                    <a:pt x="397" y="108"/>
                    <a:pt x="366" y="76"/>
                  </a:cubicBezTo>
                  <a:lnTo>
                    <a:pt x="443" y="18"/>
                  </a:ln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44" name="Freeform 124"/>
            <p:cNvSpPr/>
            <p:nvPr/>
          </p:nvSpPr>
          <p:spPr bwMode="auto">
            <a:xfrm>
              <a:off x="455" y="-827"/>
              <a:ext cx="1768" cy="1680"/>
            </a:xfrm>
            <a:custGeom>
              <a:avLst/>
              <a:gdLst>
                <a:gd name="T0" fmla="*/ 137 w 884"/>
                <a:gd name="T1" fmla="*/ 24 h 840"/>
                <a:gd name="T2" fmla="*/ 290 w 884"/>
                <a:gd name="T3" fmla="*/ 70 h 840"/>
                <a:gd name="T4" fmla="*/ 231 w 884"/>
                <a:gd name="T5" fmla="*/ 216 h 840"/>
                <a:gd name="T6" fmla="*/ 371 w 884"/>
                <a:gd name="T7" fmla="*/ 216 h 840"/>
                <a:gd name="T8" fmla="*/ 371 w 884"/>
                <a:gd name="T9" fmla="*/ 0 h 840"/>
                <a:gd name="T10" fmla="*/ 539 w 884"/>
                <a:gd name="T11" fmla="*/ 21 h 840"/>
                <a:gd name="T12" fmla="*/ 539 w 884"/>
                <a:gd name="T13" fmla="*/ 216 h 840"/>
                <a:gd name="T14" fmla="*/ 706 w 884"/>
                <a:gd name="T15" fmla="*/ 216 h 840"/>
                <a:gd name="T16" fmla="*/ 760 w 884"/>
                <a:gd name="T17" fmla="*/ 166 h 840"/>
                <a:gd name="T18" fmla="*/ 851 w 884"/>
                <a:gd name="T19" fmla="*/ 246 h 840"/>
                <a:gd name="T20" fmla="*/ 808 w 884"/>
                <a:gd name="T21" fmla="*/ 287 h 840"/>
                <a:gd name="T22" fmla="*/ 539 w 884"/>
                <a:gd name="T23" fmla="*/ 287 h 840"/>
                <a:gd name="T24" fmla="*/ 539 w 884"/>
                <a:gd name="T25" fmla="*/ 487 h 840"/>
                <a:gd name="T26" fmla="*/ 678 w 884"/>
                <a:gd name="T27" fmla="*/ 487 h 840"/>
                <a:gd name="T28" fmla="*/ 733 w 884"/>
                <a:gd name="T29" fmla="*/ 436 h 840"/>
                <a:gd name="T30" fmla="*/ 824 w 884"/>
                <a:gd name="T31" fmla="*/ 518 h 840"/>
                <a:gd name="T32" fmla="*/ 783 w 884"/>
                <a:gd name="T33" fmla="*/ 558 h 840"/>
                <a:gd name="T34" fmla="*/ 539 w 884"/>
                <a:gd name="T35" fmla="*/ 558 h 840"/>
                <a:gd name="T36" fmla="*/ 539 w 884"/>
                <a:gd name="T37" fmla="*/ 769 h 840"/>
                <a:gd name="T38" fmla="*/ 738 w 884"/>
                <a:gd name="T39" fmla="*/ 769 h 840"/>
                <a:gd name="T40" fmla="*/ 794 w 884"/>
                <a:gd name="T41" fmla="*/ 717 h 840"/>
                <a:gd name="T42" fmla="*/ 884 w 884"/>
                <a:gd name="T43" fmla="*/ 799 h 840"/>
                <a:gd name="T44" fmla="*/ 844 w 884"/>
                <a:gd name="T45" fmla="*/ 840 h 840"/>
                <a:gd name="T46" fmla="*/ 17 w 884"/>
                <a:gd name="T47" fmla="*/ 840 h 840"/>
                <a:gd name="T48" fmla="*/ 0 w 884"/>
                <a:gd name="T49" fmla="*/ 769 h 840"/>
                <a:gd name="T50" fmla="*/ 371 w 884"/>
                <a:gd name="T51" fmla="*/ 769 h 840"/>
                <a:gd name="T52" fmla="*/ 371 w 884"/>
                <a:gd name="T53" fmla="*/ 558 h 840"/>
                <a:gd name="T54" fmla="*/ 105 w 884"/>
                <a:gd name="T55" fmla="*/ 558 h 840"/>
                <a:gd name="T56" fmla="*/ 88 w 884"/>
                <a:gd name="T57" fmla="*/ 487 h 840"/>
                <a:gd name="T58" fmla="*/ 371 w 884"/>
                <a:gd name="T59" fmla="*/ 487 h 840"/>
                <a:gd name="T60" fmla="*/ 371 w 884"/>
                <a:gd name="T61" fmla="*/ 287 h 840"/>
                <a:gd name="T62" fmla="*/ 196 w 884"/>
                <a:gd name="T63" fmla="*/ 287 h 840"/>
                <a:gd name="T64" fmla="*/ 77 w 884"/>
                <a:gd name="T65" fmla="*/ 459 h 840"/>
                <a:gd name="T66" fmla="*/ 8 w 884"/>
                <a:gd name="T67" fmla="*/ 420 h 840"/>
                <a:gd name="T68" fmla="*/ 137 w 884"/>
                <a:gd name="T69" fmla="*/ 2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840">
                  <a:moveTo>
                    <a:pt x="137" y="24"/>
                  </a:moveTo>
                  <a:cubicBezTo>
                    <a:pt x="290" y="70"/>
                    <a:pt x="290" y="70"/>
                    <a:pt x="290" y="70"/>
                  </a:cubicBezTo>
                  <a:cubicBezTo>
                    <a:pt x="271" y="123"/>
                    <a:pt x="252" y="172"/>
                    <a:pt x="231" y="216"/>
                  </a:cubicBezTo>
                  <a:cubicBezTo>
                    <a:pt x="371" y="216"/>
                    <a:pt x="371" y="216"/>
                    <a:pt x="371" y="216"/>
                  </a:cubicBezTo>
                  <a:cubicBezTo>
                    <a:pt x="371" y="0"/>
                    <a:pt x="371" y="0"/>
                    <a:pt x="371" y="0"/>
                  </a:cubicBezTo>
                  <a:cubicBezTo>
                    <a:pt x="539" y="21"/>
                    <a:pt x="539" y="21"/>
                    <a:pt x="539" y="21"/>
                  </a:cubicBezTo>
                  <a:cubicBezTo>
                    <a:pt x="539" y="216"/>
                    <a:pt x="539" y="216"/>
                    <a:pt x="539" y="216"/>
                  </a:cubicBezTo>
                  <a:cubicBezTo>
                    <a:pt x="706" y="216"/>
                    <a:pt x="706" y="216"/>
                    <a:pt x="706" y="216"/>
                  </a:cubicBezTo>
                  <a:cubicBezTo>
                    <a:pt x="760" y="166"/>
                    <a:pt x="760" y="166"/>
                    <a:pt x="760" y="166"/>
                  </a:cubicBezTo>
                  <a:cubicBezTo>
                    <a:pt x="851" y="246"/>
                    <a:pt x="851" y="246"/>
                    <a:pt x="851" y="246"/>
                  </a:cubicBezTo>
                  <a:cubicBezTo>
                    <a:pt x="808" y="287"/>
                    <a:pt x="808" y="287"/>
                    <a:pt x="808" y="287"/>
                  </a:cubicBezTo>
                  <a:cubicBezTo>
                    <a:pt x="539" y="287"/>
                    <a:pt x="539" y="287"/>
                    <a:pt x="539" y="287"/>
                  </a:cubicBezTo>
                  <a:cubicBezTo>
                    <a:pt x="539" y="487"/>
                    <a:pt x="539" y="487"/>
                    <a:pt x="539" y="487"/>
                  </a:cubicBezTo>
                  <a:cubicBezTo>
                    <a:pt x="678" y="487"/>
                    <a:pt x="678" y="487"/>
                    <a:pt x="678" y="487"/>
                  </a:cubicBezTo>
                  <a:cubicBezTo>
                    <a:pt x="733" y="436"/>
                    <a:pt x="733" y="436"/>
                    <a:pt x="733" y="436"/>
                  </a:cubicBezTo>
                  <a:cubicBezTo>
                    <a:pt x="824" y="518"/>
                    <a:pt x="824" y="518"/>
                    <a:pt x="824" y="518"/>
                  </a:cubicBezTo>
                  <a:cubicBezTo>
                    <a:pt x="783" y="558"/>
                    <a:pt x="783" y="558"/>
                    <a:pt x="783" y="558"/>
                  </a:cubicBezTo>
                  <a:cubicBezTo>
                    <a:pt x="539" y="558"/>
                    <a:pt x="539" y="558"/>
                    <a:pt x="539" y="558"/>
                  </a:cubicBezTo>
                  <a:cubicBezTo>
                    <a:pt x="539" y="769"/>
                    <a:pt x="539" y="769"/>
                    <a:pt x="539" y="769"/>
                  </a:cubicBezTo>
                  <a:cubicBezTo>
                    <a:pt x="738" y="769"/>
                    <a:pt x="738" y="769"/>
                    <a:pt x="738" y="769"/>
                  </a:cubicBezTo>
                  <a:cubicBezTo>
                    <a:pt x="794" y="717"/>
                    <a:pt x="794" y="717"/>
                    <a:pt x="794" y="717"/>
                  </a:cubicBezTo>
                  <a:cubicBezTo>
                    <a:pt x="884" y="799"/>
                    <a:pt x="884" y="799"/>
                    <a:pt x="884" y="799"/>
                  </a:cubicBezTo>
                  <a:cubicBezTo>
                    <a:pt x="844" y="840"/>
                    <a:pt x="844" y="840"/>
                    <a:pt x="844" y="840"/>
                  </a:cubicBezTo>
                  <a:cubicBezTo>
                    <a:pt x="17" y="840"/>
                    <a:pt x="17" y="840"/>
                    <a:pt x="17" y="840"/>
                  </a:cubicBezTo>
                  <a:cubicBezTo>
                    <a:pt x="0" y="769"/>
                    <a:pt x="0" y="769"/>
                    <a:pt x="0" y="769"/>
                  </a:cubicBezTo>
                  <a:cubicBezTo>
                    <a:pt x="371" y="769"/>
                    <a:pt x="371" y="769"/>
                    <a:pt x="371" y="769"/>
                  </a:cubicBezTo>
                  <a:cubicBezTo>
                    <a:pt x="371" y="558"/>
                    <a:pt x="371" y="558"/>
                    <a:pt x="371" y="558"/>
                  </a:cubicBezTo>
                  <a:cubicBezTo>
                    <a:pt x="105" y="558"/>
                    <a:pt x="105" y="558"/>
                    <a:pt x="105" y="558"/>
                  </a:cubicBezTo>
                  <a:cubicBezTo>
                    <a:pt x="88" y="487"/>
                    <a:pt x="88" y="487"/>
                    <a:pt x="88" y="487"/>
                  </a:cubicBezTo>
                  <a:cubicBezTo>
                    <a:pt x="371" y="487"/>
                    <a:pt x="371" y="487"/>
                    <a:pt x="371" y="487"/>
                  </a:cubicBezTo>
                  <a:cubicBezTo>
                    <a:pt x="371" y="287"/>
                    <a:pt x="371" y="287"/>
                    <a:pt x="371" y="287"/>
                  </a:cubicBezTo>
                  <a:cubicBezTo>
                    <a:pt x="196" y="287"/>
                    <a:pt x="196" y="287"/>
                    <a:pt x="196" y="287"/>
                  </a:cubicBezTo>
                  <a:cubicBezTo>
                    <a:pt x="159" y="356"/>
                    <a:pt x="120" y="414"/>
                    <a:pt x="77" y="459"/>
                  </a:cubicBezTo>
                  <a:cubicBezTo>
                    <a:pt x="8" y="420"/>
                    <a:pt x="8" y="420"/>
                    <a:pt x="8" y="420"/>
                  </a:cubicBezTo>
                  <a:cubicBezTo>
                    <a:pt x="72" y="294"/>
                    <a:pt x="115" y="162"/>
                    <a:pt x="137" y="24"/>
                  </a:cubicBez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45" name="Freeform 125"/>
            <p:cNvSpPr/>
            <p:nvPr/>
          </p:nvSpPr>
          <p:spPr bwMode="auto">
            <a:xfrm>
              <a:off x="3363" y="-809"/>
              <a:ext cx="1770" cy="1718"/>
            </a:xfrm>
            <a:custGeom>
              <a:avLst/>
              <a:gdLst>
                <a:gd name="T0" fmla="*/ 387 w 885"/>
                <a:gd name="T1" fmla="*/ 2 h 859"/>
                <a:gd name="T2" fmla="*/ 525 w 885"/>
                <a:gd name="T3" fmla="*/ 18 h 859"/>
                <a:gd name="T4" fmla="*/ 525 w 885"/>
                <a:gd name="T5" fmla="*/ 47 h 859"/>
                <a:gd name="T6" fmla="*/ 694 w 885"/>
                <a:gd name="T7" fmla="*/ 47 h 859"/>
                <a:gd name="T8" fmla="*/ 755 w 885"/>
                <a:gd name="T9" fmla="*/ 0 h 859"/>
                <a:gd name="T10" fmla="*/ 873 w 885"/>
                <a:gd name="T11" fmla="*/ 91 h 859"/>
                <a:gd name="T12" fmla="*/ 838 w 885"/>
                <a:gd name="T13" fmla="*/ 129 h 859"/>
                <a:gd name="T14" fmla="*/ 838 w 885"/>
                <a:gd name="T15" fmla="*/ 547 h 859"/>
                <a:gd name="T16" fmla="*/ 703 w 885"/>
                <a:gd name="T17" fmla="*/ 563 h 859"/>
                <a:gd name="T18" fmla="*/ 703 w 885"/>
                <a:gd name="T19" fmla="*/ 118 h 859"/>
                <a:gd name="T20" fmla="*/ 525 w 885"/>
                <a:gd name="T21" fmla="*/ 118 h 859"/>
                <a:gd name="T22" fmla="*/ 525 w 885"/>
                <a:gd name="T23" fmla="*/ 540 h 859"/>
                <a:gd name="T24" fmla="*/ 549 w 885"/>
                <a:gd name="T25" fmla="*/ 388 h 859"/>
                <a:gd name="T26" fmla="*/ 549 w 885"/>
                <a:gd name="T27" fmla="*/ 180 h 859"/>
                <a:gd name="T28" fmla="*/ 677 w 885"/>
                <a:gd name="T29" fmla="*/ 200 h 859"/>
                <a:gd name="T30" fmla="*/ 669 w 885"/>
                <a:gd name="T31" fmla="*/ 441 h 859"/>
                <a:gd name="T32" fmla="*/ 643 w 885"/>
                <a:gd name="T33" fmla="*/ 562 h 859"/>
                <a:gd name="T34" fmla="*/ 716 w 885"/>
                <a:gd name="T35" fmla="*/ 573 h 859"/>
                <a:gd name="T36" fmla="*/ 716 w 885"/>
                <a:gd name="T37" fmla="*/ 724 h 859"/>
                <a:gd name="T38" fmla="*/ 732 w 885"/>
                <a:gd name="T39" fmla="*/ 739 h 859"/>
                <a:gd name="T40" fmla="*/ 762 w 885"/>
                <a:gd name="T41" fmla="*/ 739 h 859"/>
                <a:gd name="T42" fmla="*/ 780 w 885"/>
                <a:gd name="T43" fmla="*/ 723 h 859"/>
                <a:gd name="T44" fmla="*/ 794 w 885"/>
                <a:gd name="T45" fmla="*/ 619 h 859"/>
                <a:gd name="T46" fmla="*/ 848 w 885"/>
                <a:gd name="T47" fmla="*/ 628 h 859"/>
                <a:gd name="T48" fmla="*/ 846 w 885"/>
                <a:gd name="T49" fmla="*/ 663 h 859"/>
                <a:gd name="T50" fmla="*/ 885 w 885"/>
                <a:gd name="T51" fmla="*/ 774 h 859"/>
                <a:gd name="T52" fmla="*/ 797 w 885"/>
                <a:gd name="T53" fmla="*/ 846 h 859"/>
                <a:gd name="T54" fmla="*/ 678 w 885"/>
                <a:gd name="T55" fmla="*/ 846 h 859"/>
                <a:gd name="T56" fmla="*/ 590 w 885"/>
                <a:gd name="T57" fmla="*/ 763 h 859"/>
                <a:gd name="T58" fmla="*/ 590 w 885"/>
                <a:gd name="T59" fmla="*/ 671 h 859"/>
                <a:gd name="T60" fmla="*/ 565 w 885"/>
                <a:gd name="T61" fmla="*/ 707 h 859"/>
                <a:gd name="T62" fmla="*/ 328 w 885"/>
                <a:gd name="T63" fmla="*/ 859 h 859"/>
                <a:gd name="T64" fmla="*/ 296 w 885"/>
                <a:gd name="T65" fmla="*/ 795 h 859"/>
                <a:gd name="T66" fmla="*/ 515 w 885"/>
                <a:gd name="T67" fmla="*/ 566 h 859"/>
                <a:gd name="T68" fmla="*/ 387 w 885"/>
                <a:gd name="T69" fmla="*/ 583 h 859"/>
                <a:gd name="T70" fmla="*/ 387 w 885"/>
                <a:gd name="T71" fmla="*/ 144 h 859"/>
                <a:gd name="T72" fmla="*/ 365 w 885"/>
                <a:gd name="T73" fmla="*/ 164 h 859"/>
                <a:gd name="T74" fmla="*/ 279 w 885"/>
                <a:gd name="T75" fmla="*/ 504 h 859"/>
                <a:gd name="T76" fmla="*/ 368 w 885"/>
                <a:gd name="T77" fmla="*/ 663 h 859"/>
                <a:gd name="T78" fmla="*/ 245 w 885"/>
                <a:gd name="T79" fmla="*/ 774 h 859"/>
                <a:gd name="T80" fmla="*/ 199 w 885"/>
                <a:gd name="T81" fmla="*/ 648 h 859"/>
                <a:gd name="T82" fmla="*/ 61 w 885"/>
                <a:gd name="T83" fmla="*/ 819 h 859"/>
                <a:gd name="T84" fmla="*/ 0 w 885"/>
                <a:gd name="T85" fmla="*/ 775 h 859"/>
                <a:gd name="T86" fmla="*/ 143 w 885"/>
                <a:gd name="T87" fmla="*/ 515 h 859"/>
                <a:gd name="T88" fmla="*/ 30 w 885"/>
                <a:gd name="T89" fmla="*/ 287 h 859"/>
                <a:gd name="T90" fmla="*/ 92 w 885"/>
                <a:gd name="T91" fmla="*/ 240 h 859"/>
                <a:gd name="T92" fmla="*/ 188 w 885"/>
                <a:gd name="T93" fmla="*/ 369 h 859"/>
                <a:gd name="T94" fmla="*/ 216 w 885"/>
                <a:gd name="T95" fmla="*/ 168 h 859"/>
                <a:gd name="T96" fmla="*/ 28 w 885"/>
                <a:gd name="T97" fmla="*/ 168 h 859"/>
                <a:gd name="T98" fmla="*/ 9 w 885"/>
                <a:gd name="T99" fmla="*/ 98 h 859"/>
                <a:gd name="T100" fmla="*/ 223 w 885"/>
                <a:gd name="T101" fmla="*/ 98 h 859"/>
                <a:gd name="T102" fmla="*/ 275 w 885"/>
                <a:gd name="T103" fmla="*/ 40 h 859"/>
                <a:gd name="T104" fmla="*/ 387 w 885"/>
                <a:gd name="T105" fmla="*/ 110 h 859"/>
                <a:gd name="T106" fmla="*/ 387 w 885"/>
                <a:gd name="T107" fmla="*/ 2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85" h="859">
                  <a:moveTo>
                    <a:pt x="387" y="2"/>
                  </a:moveTo>
                  <a:cubicBezTo>
                    <a:pt x="525" y="18"/>
                    <a:pt x="525" y="18"/>
                    <a:pt x="525" y="18"/>
                  </a:cubicBezTo>
                  <a:cubicBezTo>
                    <a:pt x="525" y="47"/>
                    <a:pt x="525" y="47"/>
                    <a:pt x="525" y="47"/>
                  </a:cubicBezTo>
                  <a:cubicBezTo>
                    <a:pt x="694" y="47"/>
                    <a:pt x="694" y="47"/>
                    <a:pt x="694" y="47"/>
                  </a:cubicBezTo>
                  <a:cubicBezTo>
                    <a:pt x="755" y="0"/>
                    <a:pt x="755" y="0"/>
                    <a:pt x="755" y="0"/>
                  </a:cubicBezTo>
                  <a:cubicBezTo>
                    <a:pt x="873" y="91"/>
                    <a:pt x="873" y="91"/>
                    <a:pt x="873" y="91"/>
                  </a:cubicBezTo>
                  <a:cubicBezTo>
                    <a:pt x="838" y="129"/>
                    <a:pt x="838" y="129"/>
                    <a:pt x="838" y="129"/>
                  </a:cubicBezTo>
                  <a:cubicBezTo>
                    <a:pt x="838" y="547"/>
                    <a:pt x="838" y="547"/>
                    <a:pt x="838" y="547"/>
                  </a:cubicBezTo>
                  <a:cubicBezTo>
                    <a:pt x="703" y="563"/>
                    <a:pt x="703" y="563"/>
                    <a:pt x="703" y="563"/>
                  </a:cubicBezTo>
                  <a:cubicBezTo>
                    <a:pt x="703" y="118"/>
                    <a:pt x="703" y="118"/>
                    <a:pt x="703" y="118"/>
                  </a:cubicBezTo>
                  <a:cubicBezTo>
                    <a:pt x="525" y="118"/>
                    <a:pt x="525" y="118"/>
                    <a:pt x="525" y="118"/>
                  </a:cubicBezTo>
                  <a:cubicBezTo>
                    <a:pt x="525" y="540"/>
                    <a:pt x="525" y="540"/>
                    <a:pt x="525" y="540"/>
                  </a:cubicBezTo>
                  <a:cubicBezTo>
                    <a:pt x="541" y="492"/>
                    <a:pt x="549" y="441"/>
                    <a:pt x="549" y="388"/>
                  </a:cubicBezTo>
                  <a:cubicBezTo>
                    <a:pt x="549" y="180"/>
                    <a:pt x="549" y="180"/>
                    <a:pt x="549" y="180"/>
                  </a:cubicBezTo>
                  <a:cubicBezTo>
                    <a:pt x="677" y="200"/>
                    <a:pt x="677" y="200"/>
                    <a:pt x="677" y="200"/>
                  </a:cubicBezTo>
                  <a:cubicBezTo>
                    <a:pt x="677" y="334"/>
                    <a:pt x="674" y="415"/>
                    <a:pt x="669" y="441"/>
                  </a:cubicBezTo>
                  <a:cubicBezTo>
                    <a:pt x="663" y="485"/>
                    <a:pt x="655" y="525"/>
                    <a:pt x="643" y="562"/>
                  </a:cubicBezTo>
                  <a:cubicBezTo>
                    <a:pt x="716" y="573"/>
                    <a:pt x="716" y="573"/>
                    <a:pt x="716" y="573"/>
                  </a:cubicBezTo>
                  <a:cubicBezTo>
                    <a:pt x="716" y="724"/>
                    <a:pt x="716" y="724"/>
                    <a:pt x="716" y="724"/>
                  </a:cubicBezTo>
                  <a:cubicBezTo>
                    <a:pt x="716" y="734"/>
                    <a:pt x="721" y="739"/>
                    <a:pt x="732" y="739"/>
                  </a:cubicBezTo>
                  <a:cubicBezTo>
                    <a:pt x="762" y="739"/>
                    <a:pt x="762" y="739"/>
                    <a:pt x="762" y="739"/>
                  </a:cubicBezTo>
                  <a:cubicBezTo>
                    <a:pt x="773" y="739"/>
                    <a:pt x="779" y="734"/>
                    <a:pt x="780" y="723"/>
                  </a:cubicBezTo>
                  <a:cubicBezTo>
                    <a:pt x="794" y="619"/>
                    <a:pt x="794" y="619"/>
                    <a:pt x="794" y="619"/>
                  </a:cubicBezTo>
                  <a:cubicBezTo>
                    <a:pt x="848" y="628"/>
                    <a:pt x="848" y="628"/>
                    <a:pt x="848" y="628"/>
                  </a:cubicBezTo>
                  <a:cubicBezTo>
                    <a:pt x="847" y="642"/>
                    <a:pt x="846" y="654"/>
                    <a:pt x="846" y="663"/>
                  </a:cubicBezTo>
                  <a:cubicBezTo>
                    <a:pt x="846" y="719"/>
                    <a:pt x="859" y="756"/>
                    <a:pt x="885" y="774"/>
                  </a:cubicBezTo>
                  <a:cubicBezTo>
                    <a:pt x="869" y="822"/>
                    <a:pt x="840" y="846"/>
                    <a:pt x="797" y="846"/>
                  </a:cubicBezTo>
                  <a:cubicBezTo>
                    <a:pt x="678" y="846"/>
                    <a:pt x="678" y="846"/>
                    <a:pt x="678" y="846"/>
                  </a:cubicBezTo>
                  <a:cubicBezTo>
                    <a:pt x="623" y="846"/>
                    <a:pt x="594" y="818"/>
                    <a:pt x="590" y="763"/>
                  </a:cubicBezTo>
                  <a:cubicBezTo>
                    <a:pt x="590" y="671"/>
                    <a:pt x="590" y="671"/>
                    <a:pt x="590" y="671"/>
                  </a:cubicBezTo>
                  <a:cubicBezTo>
                    <a:pt x="582" y="684"/>
                    <a:pt x="574" y="696"/>
                    <a:pt x="565" y="707"/>
                  </a:cubicBezTo>
                  <a:cubicBezTo>
                    <a:pt x="501" y="791"/>
                    <a:pt x="422" y="842"/>
                    <a:pt x="328" y="859"/>
                  </a:cubicBezTo>
                  <a:cubicBezTo>
                    <a:pt x="296" y="795"/>
                    <a:pt x="296" y="795"/>
                    <a:pt x="296" y="795"/>
                  </a:cubicBezTo>
                  <a:cubicBezTo>
                    <a:pt x="404" y="737"/>
                    <a:pt x="477" y="661"/>
                    <a:pt x="515" y="566"/>
                  </a:cubicBezTo>
                  <a:cubicBezTo>
                    <a:pt x="387" y="583"/>
                    <a:pt x="387" y="583"/>
                    <a:pt x="387" y="583"/>
                  </a:cubicBezTo>
                  <a:cubicBezTo>
                    <a:pt x="387" y="144"/>
                    <a:pt x="387" y="144"/>
                    <a:pt x="387" y="144"/>
                  </a:cubicBezTo>
                  <a:cubicBezTo>
                    <a:pt x="365" y="164"/>
                    <a:pt x="365" y="164"/>
                    <a:pt x="365" y="164"/>
                  </a:cubicBezTo>
                  <a:cubicBezTo>
                    <a:pt x="357" y="284"/>
                    <a:pt x="328" y="398"/>
                    <a:pt x="279" y="504"/>
                  </a:cubicBezTo>
                  <a:cubicBezTo>
                    <a:pt x="317" y="564"/>
                    <a:pt x="347" y="617"/>
                    <a:pt x="368" y="663"/>
                  </a:cubicBezTo>
                  <a:cubicBezTo>
                    <a:pt x="245" y="774"/>
                    <a:pt x="245" y="774"/>
                    <a:pt x="245" y="774"/>
                  </a:cubicBezTo>
                  <a:cubicBezTo>
                    <a:pt x="231" y="732"/>
                    <a:pt x="216" y="690"/>
                    <a:pt x="199" y="648"/>
                  </a:cubicBezTo>
                  <a:cubicBezTo>
                    <a:pt x="160" y="708"/>
                    <a:pt x="114" y="765"/>
                    <a:pt x="61" y="819"/>
                  </a:cubicBezTo>
                  <a:cubicBezTo>
                    <a:pt x="0" y="775"/>
                    <a:pt x="0" y="775"/>
                    <a:pt x="0" y="775"/>
                  </a:cubicBezTo>
                  <a:cubicBezTo>
                    <a:pt x="61" y="691"/>
                    <a:pt x="108" y="604"/>
                    <a:pt x="143" y="515"/>
                  </a:cubicBezTo>
                  <a:cubicBezTo>
                    <a:pt x="109" y="440"/>
                    <a:pt x="72" y="364"/>
                    <a:pt x="30" y="287"/>
                  </a:cubicBezTo>
                  <a:cubicBezTo>
                    <a:pt x="92" y="240"/>
                    <a:pt x="92" y="240"/>
                    <a:pt x="92" y="240"/>
                  </a:cubicBezTo>
                  <a:cubicBezTo>
                    <a:pt x="127" y="285"/>
                    <a:pt x="159" y="328"/>
                    <a:pt x="188" y="369"/>
                  </a:cubicBezTo>
                  <a:cubicBezTo>
                    <a:pt x="204" y="303"/>
                    <a:pt x="213" y="236"/>
                    <a:pt x="216" y="168"/>
                  </a:cubicBezTo>
                  <a:cubicBezTo>
                    <a:pt x="28" y="168"/>
                    <a:pt x="28" y="168"/>
                    <a:pt x="28" y="168"/>
                  </a:cubicBezTo>
                  <a:cubicBezTo>
                    <a:pt x="9" y="98"/>
                    <a:pt x="9" y="98"/>
                    <a:pt x="9" y="98"/>
                  </a:cubicBezTo>
                  <a:cubicBezTo>
                    <a:pt x="223" y="98"/>
                    <a:pt x="223" y="98"/>
                    <a:pt x="223" y="98"/>
                  </a:cubicBezTo>
                  <a:cubicBezTo>
                    <a:pt x="275" y="40"/>
                    <a:pt x="275" y="40"/>
                    <a:pt x="275" y="40"/>
                  </a:cubicBezTo>
                  <a:cubicBezTo>
                    <a:pt x="387" y="110"/>
                    <a:pt x="387" y="110"/>
                    <a:pt x="387" y="110"/>
                  </a:cubicBezTo>
                  <a:lnTo>
                    <a:pt x="387" y="2"/>
                  </a:ln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46" name="Freeform 126"/>
            <p:cNvSpPr/>
            <p:nvPr/>
          </p:nvSpPr>
          <p:spPr bwMode="auto">
            <a:xfrm>
              <a:off x="-10419" y="1303"/>
              <a:ext cx="15552" cy="3402"/>
            </a:xfrm>
            <a:custGeom>
              <a:avLst/>
              <a:gdLst>
                <a:gd name="T0" fmla="*/ 6095 w 7776"/>
                <a:gd name="T1" fmla="*/ 0 h 1701"/>
                <a:gd name="T2" fmla="*/ 5642 w 7776"/>
                <a:gd name="T3" fmla="*/ 0 h 1701"/>
                <a:gd name="T4" fmla="*/ 1955 w 7776"/>
                <a:gd name="T5" fmla="*/ 0 h 1701"/>
                <a:gd name="T6" fmla="*/ 1501 w 7776"/>
                <a:gd name="T7" fmla="*/ 0 h 1701"/>
                <a:gd name="T8" fmla="*/ 814 w 7776"/>
                <a:gd name="T9" fmla="*/ 0 h 1701"/>
                <a:gd name="T10" fmla="*/ 509 w 7776"/>
                <a:gd name="T11" fmla="*/ 213 h 1701"/>
                <a:gd name="T12" fmla="*/ 43 w 7776"/>
                <a:gd name="T13" fmla="*/ 1488 h 1701"/>
                <a:gd name="T14" fmla="*/ 192 w 7776"/>
                <a:gd name="T15" fmla="*/ 1701 h 1701"/>
                <a:gd name="T16" fmla="*/ 1681 w 7776"/>
                <a:gd name="T17" fmla="*/ 1701 h 1701"/>
                <a:gd name="T18" fmla="*/ 2134 w 7776"/>
                <a:gd name="T19" fmla="*/ 1701 h 1701"/>
                <a:gd name="T20" fmla="*/ 5821 w 7776"/>
                <a:gd name="T21" fmla="*/ 1701 h 1701"/>
                <a:gd name="T22" fmla="*/ 6275 w 7776"/>
                <a:gd name="T23" fmla="*/ 1701 h 1701"/>
                <a:gd name="T24" fmla="*/ 6962 w 7776"/>
                <a:gd name="T25" fmla="*/ 1701 h 1701"/>
                <a:gd name="T26" fmla="*/ 7267 w 7776"/>
                <a:gd name="T27" fmla="*/ 1488 h 1701"/>
                <a:gd name="T28" fmla="*/ 7733 w 7776"/>
                <a:gd name="T29" fmla="*/ 213 h 1701"/>
                <a:gd name="T30" fmla="*/ 7584 w 7776"/>
                <a:gd name="T31" fmla="*/ 0 h 1701"/>
                <a:gd name="T32" fmla="*/ 6095 w 7776"/>
                <a:gd name="T33" fmla="*/ 0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76" h="1701">
                  <a:moveTo>
                    <a:pt x="6095" y="0"/>
                  </a:moveTo>
                  <a:cubicBezTo>
                    <a:pt x="5970" y="0"/>
                    <a:pt x="5766" y="0"/>
                    <a:pt x="5642" y="0"/>
                  </a:cubicBezTo>
                  <a:cubicBezTo>
                    <a:pt x="1955" y="0"/>
                    <a:pt x="1955" y="0"/>
                    <a:pt x="1955" y="0"/>
                  </a:cubicBezTo>
                  <a:cubicBezTo>
                    <a:pt x="1830" y="0"/>
                    <a:pt x="1626" y="0"/>
                    <a:pt x="1501" y="0"/>
                  </a:cubicBezTo>
                  <a:cubicBezTo>
                    <a:pt x="814" y="0"/>
                    <a:pt x="814" y="0"/>
                    <a:pt x="814" y="0"/>
                  </a:cubicBezTo>
                  <a:cubicBezTo>
                    <a:pt x="689" y="0"/>
                    <a:pt x="552" y="96"/>
                    <a:pt x="509" y="213"/>
                  </a:cubicBezTo>
                  <a:cubicBezTo>
                    <a:pt x="43" y="1488"/>
                    <a:pt x="43" y="1488"/>
                    <a:pt x="43" y="1488"/>
                  </a:cubicBezTo>
                  <a:cubicBezTo>
                    <a:pt x="0" y="1605"/>
                    <a:pt x="67" y="1701"/>
                    <a:pt x="192" y="1701"/>
                  </a:cubicBezTo>
                  <a:cubicBezTo>
                    <a:pt x="1681" y="1701"/>
                    <a:pt x="1681" y="1701"/>
                    <a:pt x="1681" y="1701"/>
                  </a:cubicBezTo>
                  <a:cubicBezTo>
                    <a:pt x="1806" y="1701"/>
                    <a:pt x="2010" y="1701"/>
                    <a:pt x="2134" y="1701"/>
                  </a:cubicBezTo>
                  <a:cubicBezTo>
                    <a:pt x="5821" y="1701"/>
                    <a:pt x="5821" y="1701"/>
                    <a:pt x="5821" y="1701"/>
                  </a:cubicBezTo>
                  <a:cubicBezTo>
                    <a:pt x="5946" y="1701"/>
                    <a:pt x="6150" y="1701"/>
                    <a:pt x="6275" y="1701"/>
                  </a:cubicBezTo>
                  <a:cubicBezTo>
                    <a:pt x="6962" y="1701"/>
                    <a:pt x="6962" y="1701"/>
                    <a:pt x="6962" y="1701"/>
                  </a:cubicBezTo>
                  <a:cubicBezTo>
                    <a:pt x="7087" y="1701"/>
                    <a:pt x="7224" y="1605"/>
                    <a:pt x="7267" y="1488"/>
                  </a:cubicBezTo>
                  <a:cubicBezTo>
                    <a:pt x="7733" y="213"/>
                    <a:pt x="7733" y="213"/>
                    <a:pt x="7733" y="213"/>
                  </a:cubicBezTo>
                  <a:cubicBezTo>
                    <a:pt x="7776" y="96"/>
                    <a:pt x="7709" y="0"/>
                    <a:pt x="7584" y="0"/>
                  </a:cubicBezTo>
                  <a:lnTo>
                    <a:pt x="6095" y="0"/>
                  </a:ln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47" name="Freeform 127"/>
            <p:cNvSpPr>
              <a:spLocks noEditPoints="1"/>
            </p:cNvSpPr>
            <p:nvPr/>
          </p:nvSpPr>
          <p:spPr bwMode="auto">
            <a:xfrm>
              <a:off x="-9065" y="1887"/>
              <a:ext cx="1000" cy="1016"/>
            </a:xfrm>
            <a:custGeom>
              <a:avLst/>
              <a:gdLst>
                <a:gd name="T0" fmla="*/ 44 w 500"/>
                <a:gd name="T1" fmla="*/ 5 h 508"/>
                <a:gd name="T2" fmla="*/ 132 w 500"/>
                <a:gd name="T3" fmla="*/ 18 h 508"/>
                <a:gd name="T4" fmla="*/ 132 w 500"/>
                <a:gd name="T5" fmla="*/ 36 h 508"/>
                <a:gd name="T6" fmla="*/ 387 w 500"/>
                <a:gd name="T7" fmla="*/ 36 h 508"/>
                <a:gd name="T8" fmla="*/ 418 w 500"/>
                <a:gd name="T9" fmla="*/ 0 h 508"/>
                <a:gd name="T10" fmla="*/ 500 w 500"/>
                <a:gd name="T11" fmla="*/ 51 h 508"/>
                <a:gd name="T12" fmla="*/ 478 w 500"/>
                <a:gd name="T13" fmla="*/ 73 h 508"/>
                <a:gd name="T14" fmla="*/ 478 w 500"/>
                <a:gd name="T15" fmla="*/ 444 h 508"/>
                <a:gd name="T16" fmla="*/ 422 w 500"/>
                <a:gd name="T17" fmla="*/ 504 h 508"/>
                <a:gd name="T18" fmla="*/ 373 w 500"/>
                <a:gd name="T19" fmla="*/ 504 h 508"/>
                <a:gd name="T20" fmla="*/ 320 w 500"/>
                <a:gd name="T21" fmla="*/ 450 h 508"/>
                <a:gd name="T22" fmla="*/ 321 w 500"/>
                <a:gd name="T23" fmla="*/ 416 h 508"/>
                <a:gd name="T24" fmla="*/ 377 w 500"/>
                <a:gd name="T25" fmla="*/ 418 h 508"/>
                <a:gd name="T26" fmla="*/ 390 w 500"/>
                <a:gd name="T27" fmla="*/ 399 h 508"/>
                <a:gd name="T28" fmla="*/ 390 w 500"/>
                <a:gd name="T29" fmla="*/ 333 h 508"/>
                <a:gd name="T30" fmla="*/ 305 w 500"/>
                <a:gd name="T31" fmla="*/ 333 h 508"/>
                <a:gd name="T32" fmla="*/ 305 w 500"/>
                <a:gd name="T33" fmla="*/ 492 h 508"/>
                <a:gd name="T34" fmla="*/ 212 w 500"/>
                <a:gd name="T35" fmla="*/ 500 h 508"/>
                <a:gd name="T36" fmla="*/ 212 w 500"/>
                <a:gd name="T37" fmla="*/ 333 h 508"/>
                <a:gd name="T38" fmla="*/ 129 w 500"/>
                <a:gd name="T39" fmla="*/ 333 h 508"/>
                <a:gd name="T40" fmla="*/ 107 w 500"/>
                <a:gd name="T41" fmla="*/ 413 h 508"/>
                <a:gd name="T42" fmla="*/ 41 w 500"/>
                <a:gd name="T43" fmla="*/ 508 h 508"/>
                <a:gd name="T44" fmla="*/ 0 w 500"/>
                <a:gd name="T45" fmla="*/ 479 h 508"/>
                <a:gd name="T46" fmla="*/ 44 w 500"/>
                <a:gd name="T47" fmla="*/ 277 h 508"/>
                <a:gd name="T48" fmla="*/ 44 w 500"/>
                <a:gd name="T49" fmla="*/ 5 h 508"/>
                <a:gd name="T50" fmla="*/ 132 w 500"/>
                <a:gd name="T51" fmla="*/ 161 h 508"/>
                <a:gd name="T52" fmla="*/ 212 w 500"/>
                <a:gd name="T53" fmla="*/ 161 h 508"/>
                <a:gd name="T54" fmla="*/ 212 w 500"/>
                <a:gd name="T55" fmla="*/ 80 h 508"/>
                <a:gd name="T56" fmla="*/ 132 w 500"/>
                <a:gd name="T57" fmla="*/ 80 h 508"/>
                <a:gd name="T58" fmla="*/ 132 w 500"/>
                <a:gd name="T59" fmla="*/ 161 h 508"/>
                <a:gd name="T60" fmla="*/ 132 w 500"/>
                <a:gd name="T61" fmla="*/ 289 h 508"/>
                <a:gd name="T62" fmla="*/ 212 w 500"/>
                <a:gd name="T63" fmla="*/ 289 h 508"/>
                <a:gd name="T64" fmla="*/ 212 w 500"/>
                <a:gd name="T65" fmla="*/ 205 h 508"/>
                <a:gd name="T66" fmla="*/ 132 w 500"/>
                <a:gd name="T67" fmla="*/ 205 h 508"/>
                <a:gd name="T68" fmla="*/ 132 w 500"/>
                <a:gd name="T69" fmla="*/ 289 h 508"/>
                <a:gd name="T70" fmla="*/ 305 w 500"/>
                <a:gd name="T71" fmla="*/ 80 h 508"/>
                <a:gd name="T72" fmla="*/ 305 w 500"/>
                <a:gd name="T73" fmla="*/ 161 h 508"/>
                <a:gd name="T74" fmla="*/ 390 w 500"/>
                <a:gd name="T75" fmla="*/ 161 h 508"/>
                <a:gd name="T76" fmla="*/ 390 w 500"/>
                <a:gd name="T77" fmla="*/ 80 h 508"/>
                <a:gd name="T78" fmla="*/ 305 w 500"/>
                <a:gd name="T79" fmla="*/ 80 h 508"/>
                <a:gd name="T80" fmla="*/ 305 w 500"/>
                <a:gd name="T81" fmla="*/ 205 h 508"/>
                <a:gd name="T82" fmla="*/ 305 w 500"/>
                <a:gd name="T83" fmla="*/ 289 h 508"/>
                <a:gd name="T84" fmla="*/ 390 w 500"/>
                <a:gd name="T85" fmla="*/ 289 h 508"/>
                <a:gd name="T86" fmla="*/ 390 w 500"/>
                <a:gd name="T87" fmla="*/ 205 h 508"/>
                <a:gd name="T88" fmla="*/ 305 w 500"/>
                <a:gd name="T89" fmla="*/ 20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0" h="508">
                  <a:moveTo>
                    <a:pt x="44" y="5"/>
                  </a:moveTo>
                  <a:cubicBezTo>
                    <a:pt x="132" y="18"/>
                    <a:pt x="132" y="18"/>
                    <a:pt x="132" y="18"/>
                  </a:cubicBezTo>
                  <a:cubicBezTo>
                    <a:pt x="132" y="36"/>
                    <a:pt x="132" y="36"/>
                    <a:pt x="132" y="36"/>
                  </a:cubicBezTo>
                  <a:cubicBezTo>
                    <a:pt x="387" y="36"/>
                    <a:pt x="387" y="36"/>
                    <a:pt x="387" y="36"/>
                  </a:cubicBezTo>
                  <a:cubicBezTo>
                    <a:pt x="418" y="0"/>
                    <a:pt x="418" y="0"/>
                    <a:pt x="418" y="0"/>
                  </a:cubicBezTo>
                  <a:cubicBezTo>
                    <a:pt x="500" y="51"/>
                    <a:pt x="500" y="51"/>
                    <a:pt x="500" y="51"/>
                  </a:cubicBezTo>
                  <a:cubicBezTo>
                    <a:pt x="478" y="73"/>
                    <a:pt x="478" y="73"/>
                    <a:pt x="478" y="73"/>
                  </a:cubicBezTo>
                  <a:cubicBezTo>
                    <a:pt x="478" y="444"/>
                    <a:pt x="478" y="444"/>
                    <a:pt x="478" y="444"/>
                  </a:cubicBezTo>
                  <a:cubicBezTo>
                    <a:pt x="478" y="484"/>
                    <a:pt x="459" y="504"/>
                    <a:pt x="422" y="504"/>
                  </a:cubicBezTo>
                  <a:cubicBezTo>
                    <a:pt x="373" y="504"/>
                    <a:pt x="373" y="504"/>
                    <a:pt x="373" y="504"/>
                  </a:cubicBezTo>
                  <a:cubicBezTo>
                    <a:pt x="373" y="468"/>
                    <a:pt x="355" y="450"/>
                    <a:pt x="320" y="450"/>
                  </a:cubicBezTo>
                  <a:cubicBezTo>
                    <a:pt x="321" y="416"/>
                    <a:pt x="321" y="416"/>
                    <a:pt x="321" y="416"/>
                  </a:cubicBezTo>
                  <a:cubicBezTo>
                    <a:pt x="337" y="417"/>
                    <a:pt x="356" y="418"/>
                    <a:pt x="377" y="418"/>
                  </a:cubicBezTo>
                  <a:cubicBezTo>
                    <a:pt x="385" y="418"/>
                    <a:pt x="390" y="411"/>
                    <a:pt x="390" y="399"/>
                  </a:cubicBezTo>
                  <a:cubicBezTo>
                    <a:pt x="390" y="333"/>
                    <a:pt x="390" y="333"/>
                    <a:pt x="390" y="333"/>
                  </a:cubicBezTo>
                  <a:cubicBezTo>
                    <a:pt x="305" y="333"/>
                    <a:pt x="305" y="333"/>
                    <a:pt x="305" y="333"/>
                  </a:cubicBezTo>
                  <a:cubicBezTo>
                    <a:pt x="305" y="492"/>
                    <a:pt x="305" y="492"/>
                    <a:pt x="305" y="492"/>
                  </a:cubicBezTo>
                  <a:cubicBezTo>
                    <a:pt x="212" y="500"/>
                    <a:pt x="212" y="500"/>
                    <a:pt x="212" y="500"/>
                  </a:cubicBezTo>
                  <a:cubicBezTo>
                    <a:pt x="212" y="333"/>
                    <a:pt x="212" y="333"/>
                    <a:pt x="212" y="333"/>
                  </a:cubicBezTo>
                  <a:cubicBezTo>
                    <a:pt x="129" y="333"/>
                    <a:pt x="129" y="333"/>
                    <a:pt x="129" y="333"/>
                  </a:cubicBezTo>
                  <a:cubicBezTo>
                    <a:pt x="125" y="364"/>
                    <a:pt x="118" y="391"/>
                    <a:pt x="107" y="413"/>
                  </a:cubicBezTo>
                  <a:cubicBezTo>
                    <a:pt x="92" y="448"/>
                    <a:pt x="70" y="479"/>
                    <a:pt x="41" y="508"/>
                  </a:cubicBezTo>
                  <a:cubicBezTo>
                    <a:pt x="0" y="479"/>
                    <a:pt x="0" y="479"/>
                    <a:pt x="0" y="479"/>
                  </a:cubicBezTo>
                  <a:cubicBezTo>
                    <a:pt x="29" y="418"/>
                    <a:pt x="44" y="351"/>
                    <a:pt x="44" y="277"/>
                  </a:cubicBezTo>
                  <a:lnTo>
                    <a:pt x="44" y="5"/>
                  </a:lnTo>
                  <a:close/>
                  <a:moveTo>
                    <a:pt x="132" y="161"/>
                  </a:moveTo>
                  <a:cubicBezTo>
                    <a:pt x="212" y="161"/>
                    <a:pt x="212" y="161"/>
                    <a:pt x="212" y="161"/>
                  </a:cubicBezTo>
                  <a:cubicBezTo>
                    <a:pt x="212" y="80"/>
                    <a:pt x="212" y="80"/>
                    <a:pt x="212" y="80"/>
                  </a:cubicBezTo>
                  <a:cubicBezTo>
                    <a:pt x="132" y="80"/>
                    <a:pt x="132" y="80"/>
                    <a:pt x="132" y="80"/>
                  </a:cubicBezTo>
                  <a:lnTo>
                    <a:pt x="132" y="161"/>
                  </a:lnTo>
                  <a:close/>
                  <a:moveTo>
                    <a:pt x="132" y="289"/>
                  </a:moveTo>
                  <a:cubicBezTo>
                    <a:pt x="212" y="289"/>
                    <a:pt x="212" y="289"/>
                    <a:pt x="212" y="289"/>
                  </a:cubicBezTo>
                  <a:cubicBezTo>
                    <a:pt x="212" y="205"/>
                    <a:pt x="212" y="205"/>
                    <a:pt x="212" y="205"/>
                  </a:cubicBezTo>
                  <a:cubicBezTo>
                    <a:pt x="132" y="205"/>
                    <a:pt x="132" y="205"/>
                    <a:pt x="132" y="205"/>
                  </a:cubicBezTo>
                  <a:lnTo>
                    <a:pt x="132" y="289"/>
                  </a:lnTo>
                  <a:close/>
                  <a:moveTo>
                    <a:pt x="305" y="80"/>
                  </a:moveTo>
                  <a:cubicBezTo>
                    <a:pt x="305" y="161"/>
                    <a:pt x="305" y="161"/>
                    <a:pt x="305" y="161"/>
                  </a:cubicBezTo>
                  <a:cubicBezTo>
                    <a:pt x="390" y="161"/>
                    <a:pt x="390" y="161"/>
                    <a:pt x="390" y="161"/>
                  </a:cubicBezTo>
                  <a:cubicBezTo>
                    <a:pt x="390" y="80"/>
                    <a:pt x="390" y="80"/>
                    <a:pt x="390" y="80"/>
                  </a:cubicBezTo>
                  <a:lnTo>
                    <a:pt x="305" y="80"/>
                  </a:lnTo>
                  <a:close/>
                  <a:moveTo>
                    <a:pt x="305" y="205"/>
                  </a:moveTo>
                  <a:cubicBezTo>
                    <a:pt x="305" y="289"/>
                    <a:pt x="305" y="289"/>
                    <a:pt x="305" y="289"/>
                  </a:cubicBezTo>
                  <a:cubicBezTo>
                    <a:pt x="390" y="289"/>
                    <a:pt x="390" y="289"/>
                    <a:pt x="390" y="289"/>
                  </a:cubicBezTo>
                  <a:cubicBezTo>
                    <a:pt x="390" y="205"/>
                    <a:pt x="390" y="205"/>
                    <a:pt x="390" y="205"/>
                  </a:cubicBezTo>
                  <a:lnTo>
                    <a:pt x="305" y="205"/>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48" name="Freeform 128"/>
            <p:cNvSpPr/>
            <p:nvPr/>
          </p:nvSpPr>
          <p:spPr bwMode="auto">
            <a:xfrm>
              <a:off x="-7879" y="1891"/>
              <a:ext cx="994" cy="1008"/>
            </a:xfrm>
            <a:custGeom>
              <a:avLst/>
              <a:gdLst>
                <a:gd name="T0" fmla="*/ 267 w 497"/>
                <a:gd name="T1" fmla="*/ 2 h 504"/>
                <a:gd name="T2" fmla="*/ 352 w 497"/>
                <a:gd name="T3" fmla="*/ 17 h 504"/>
                <a:gd name="T4" fmla="*/ 335 w 497"/>
                <a:gd name="T5" fmla="*/ 86 h 504"/>
                <a:gd name="T6" fmla="*/ 402 w 497"/>
                <a:gd name="T7" fmla="*/ 86 h 504"/>
                <a:gd name="T8" fmla="*/ 436 w 497"/>
                <a:gd name="T9" fmla="*/ 60 h 504"/>
                <a:gd name="T10" fmla="*/ 496 w 497"/>
                <a:gd name="T11" fmla="*/ 112 h 504"/>
                <a:gd name="T12" fmla="*/ 477 w 497"/>
                <a:gd name="T13" fmla="*/ 126 h 504"/>
                <a:gd name="T14" fmla="*/ 433 w 497"/>
                <a:gd name="T15" fmla="*/ 221 h 504"/>
                <a:gd name="T16" fmla="*/ 394 w 497"/>
                <a:gd name="T17" fmla="*/ 213 h 504"/>
                <a:gd name="T18" fmla="*/ 404 w 497"/>
                <a:gd name="T19" fmla="*/ 125 h 504"/>
                <a:gd name="T20" fmla="*/ 321 w 497"/>
                <a:gd name="T21" fmla="*/ 125 h 504"/>
                <a:gd name="T22" fmla="*/ 308 w 497"/>
                <a:gd name="T23" fmla="*/ 158 h 504"/>
                <a:gd name="T24" fmla="*/ 381 w 497"/>
                <a:gd name="T25" fmla="*/ 169 h 504"/>
                <a:gd name="T26" fmla="*/ 381 w 497"/>
                <a:gd name="T27" fmla="*/ 235 h 504"/>
                <a:gd name="T28" fmla="*/ 379 w 497"/>
                <a:gd name="T29" fmla="*/ 275 h 504"/>
                <a:gd name="T30" fmla="*/ 422 w 497"/>
                <a:gd name="T31" fmla="*/ 348 h 504"/>
                <a:gd name="T32" fmla="*/ 497 w 497"/>
                <a:gd name="T33" fmla="*/ 413 h 504"/>
                <a:gd name="T34" fmla="*/ 450 w 497"/>
                <a:gd name="T35" fmla="*/ 499 h 504"/>
                <a:gd name="T36" fmla="*/ 371 w 497"/>
                <a:gd name="T37" fmla="*/ 397 h 504"/>
                <a:gd name="T38" fmla="*/ 357 w 497"/>
                <a:gd name="T39" fmla="*/ 364 h 504"/>
                <a:gd name="T40" fmla="*/ 343 w 497"/>
                <a:gd name="T41" fmla="*/ 390 h 504"/>
                <a:gd name="T42" fmla="*/ 245 w 497"/>
                <a:gd name="T43" fmla="*/ 502 h 504"/>
                <a:gd name="T44" fmla="*/ 212 w 497"/>
                <a:gd name="T45" fmla="*/ 479 h 504"/>
                <a:gd name="T46" fmla="*/ 299 w 497"/>
                <a:gd name="T47" fmla="*/ 231 h 504"/>
                <a:gd name="T48" fmla="*/ 299 w 497"/>
                <a:gd name="T49" fmla="*/ 175 h 504"/>
                <a:gd name="T50" fmla="*/ 249 w 497"/>
                <a:gd name="T51" fmla="*/ 259 h 504"/>
                <a:gd name="T52" fmla="*/ 213 w 497"/>
                <a:gd name="T53" fmla="*/ 231 h 504"/>
                <a:gd name="T54" fmla="*/ 224 w 497"/>
                <a:gd name="T55" fmla="*/ 204 h 504"/>
                <a:gd name="T56" fmla="*/ 202 w 497"/>
                <a:gd name="T57" fmla="*/ 204 h 504"/>
                <a:gd name="T58" fmla="*/ 202 w 497"/>
                <a:gd name="T59" fmla="*/ 497 h 504"/>
                <a:gd name="T60" fmla="*/ 130 w 497"/>
                <a:gd name="T61" fmla="*/ 504 h 504"/>
                <a:gd name="T62" fmla="*/ 130 w 497"/>
                <a:gd name="T63" fmla="*/ 204 h 504"/>
                <a:gd name="T64" fmla="*/ 102 w 497"/>
                <a:gd name="T65" fmla="*/ 204 h 504"/>
                <a:gd name="T66" fmla="*/ 102 w 497"/>
                <a:gd name="T67" fmla="*/ 270 h 504"/>
                <a:gd name="T68" fmla="*/ 82 w 497"/>
                <a:gd name="T69" fmla="*/ 404 h 504"/>
                <a:gd name="T70" fmla="*/ 29 w 497"/>
                <a:gd name="T71" fmla="*/ 501 h 504"/>
                <a:gd name="T72" fmla="*/ 0 w 497"/>
                <a:gd name="T73" fmla="*/ 481 h 504"/>
                <a:gd name="T74" fmla="*/ 26 w 497"/>
                <a:gd name="T75" fmla="*/ 266 h 504"/>
                <a:gd name="T76" fmla="*/ 26 w 497"/>
                <a:gd name="T77" fmla="*/ 15 h 504"/>
                <a:gd name="T78" fmla="*/ 102 w 497"/>
                <a:gd name="T79" fmla="*/ 26 h 504"/>
                <a:gd name="T80" fmla="*/ 102 w 497"/>
                <a:gd name="T81" fmla="*/ 52 h 504"/>
                <a:gd name="T82" fmla="*/ 186 w 497"/>
                <a:gd name="T83" fmla="*/ 0 h 504"/>
                <a:gd name="T84" fmla="*/ 246 w 497"/>
                <a:gd name="T85" fmla="*/ 47 h 504"/>
                <a:gd name="T86" fmla="*/ 102 w 497"/>
                <a:gd name="T87" fmla="*/ 95 h 504"/>
                <a:gd name="T88" fmla="*/ 102 w 497"/>
                <a:gd name="T89" fmla="*/ 164 h 504"/>
                <a:gd name="T90" fmla="*/ 178 w 497"/>
                <a:gd name="T91" fmla="*/ 164 h 504"/>
                <a:gd name="T92" fmla="*/ 204 w 497"/>
                <a:gd name="T93" fmla="*/ 143 h 504"/>
                <a:gd name="T94" fmla="*/ 235 w 497"/>
                <a:gd name="T95" fmla="*/ 171 h 504"/>
                <a:gd name="T96" fmla="*/ 267 w 497"/>
                <a:gd name="T97" fmla="*/ 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7" h="504">
                  <a:moveTo>
                    <a:pt x="267" y="2"/>
                  </a:moveTo>
                  <a:cubicBezTo>
                    <a:pt x="352" y="17"/>
                    <a:pt x="352" y="17"/>
                    <a:pt x="352" y="17"/>
                  </a:cubicBezTo>
                  <a:cubicBezTo>
                    <a:pt x="348" y="41"/>
                    <a:pt x="342" y="64"/>
                    <a:pt x="335" y="86"/>
                  </a:cubicBezTo>
                  <a:cubicBezTo>
                    <a:pt x="402" y="86"/>
                    <a:pt x="402" y="86"/>
                    <a:pt x="402" y="86"/>
                  </a:cubicBezTo>
                  <a:cubicBezTo>
                    <a:pt x="436" y="60"/>
                    <a:pt x="436" y="60"/>
                    <a:pt x="436" y="60"/>
                  </a:cubicBezTo>
                  <a:cubicBezTo>
                    <a:pt x="496" y="112"/>
                    <a:pt x="496" y="112"/>
                    <a:pt x="496" y="112"/>
                  </a:cubicBezTo>
                  <a:cubicBezTo>
                    <a:pt x="477" y="126"/>
                    <a:pt x="477" y="126"/>
                    <a:pt x="477" y="126"/>
                  </a:cubicBezTo>
                  <a:cubicBezTo>
                    <a:pt x="433" y="221"/>
                    <a:pt x="433" y="221"/>
                    <a:pt x="433" y="221"/>
                  </a:cubicBezTo>
                  <a:cubicBezTo>
                    <a:pt x="394" y="213"/>
                    <a:pt x="394" y="213"/>
                    <a:pt x="394" y="213"/>
                  </a:cubicBezTo>
                  <a:cubicBezTo>
                    <a:pt x="404" y="125"/>
                    <a:pt x="404" y="125"/>
                    <a:pt x="404" y="125"/>
                  </a:cubicBezTo>
                  <a:cubicBezTo>
                    <a:pt x="321" y="125"/>
                    <a:pt x="321" y="125"/>
                    <a:pt x="321" y="125"/>
                  </a:cubicBezTo>
                  <a:cubicBezTo>
                    <a:pt x="317" y="137"/>
                    <a:pt x="312" y="148"/>
                    <a:pt x="308" y="158"/>
                  </a:cubicBezTo>
                  <a:cubicBezTo>
                    <a:pt x="381" y="169"/>
                    <a:pt x="381" y="169"/>
                    <a:pt x="381" y="169"/>
                  </a:cubicBezTo>
                  <a:cubicBezTo>
                    <a:pt x="381" y="235"/>
                    <a:pt x="381" y="235"/>
                    <a:pt x="381" y="235"/>
                  </a:cubicBezTo>
                  <a:cubicBezTo>
                    <a:pt x="381" y="249"/>
                    <a:pt x="381" y="263"/>
                    <a:pt x="379" y="275"/>
                  </a:cubicBezTo>
                  <a:cubicBezTo>
                    <a:pt x="392" y="302"/>
                    <a:pt x="406" y="326"/>
                    <a:pt x="422" y="348"/>
                  </a:cubicBezTo>
                  <a:cubicBezTo>
                    <a:pt x="441" y="373"/>
                    <a:pt x="466" y="395"/>
                    <a:pt x="497" y="413"/>
                  </a:cubicBezTo>
                  <a:cubicBezTo>
                    <a:pt x="450" y="499"/>
                    <a:pt x="450" y="499"/>
                    <a:pt x="450" y="499"/>
                  </a:cubicBezTo>
                  <a:cubicBezTo>
                    <a:pt x="420" y="479"/>
                    <a:pt x="394" y="444"/>
                    <a:pt x="371" y="397"/>
                  </a:cubicBezTo>
                  <a:cubicBezTo>
                    <a:pt x="366" y="386"/>
                    <a:pt x="361" y="375"/>
                    <a:pt x="357" y="364"/>
                  </a:cubicBezTo>
                  <a:cubicBezTo>
                    <a:pt x="353" y="373"/>
                    <a:pt x="348" y="382"/>
                    <a:pt x="343" y="390"/>
                  </a:cubicBezTo>
                  <a:cubicBezTo>
                    <a:pt x="322" y="431"/>
                    <a:pt x="289" y="468"/>
                    <a:pt x="245" y="502"/>
                  </a:cubicBezTo>
                  <a:cubicBezTo>
                    <a:pt x="212" y="479"/>
                    <a:pt x="212" y="479"/>
                    <a:pt x="212" y="479"/>
                  </a:cubicBezTo>
                  <a:cubicBezTo>
                    <a:pt x="270" y="404"/>
                    <a:pt x="299" y="321"/>
                    <a:pt x="299" y="231"/>
                  </a:cubicBezTo>
                  <a:cubicBezTo>
                    <a:pt x="299" y="175"/>
                    <a:pt x="299" y="175"/>
                    <a:pt x="299" y="175"/>
                  </a:cubicBezTo>
                  <a:cubicBezTo>
                    <a:pt x="285" y="206"/>
                    <a:pt x="268" y="234"/>
                    <a:pt x="249" y="259"/>
                  </a:cubicBezTo>
                  <a:cubicBezTo>
                    <a:pt x="213" y="231"/>
                    <a:pt x="213" y="231"/>
                    <a:pt x="213" y="231"/>
                  </a:cubicBezTo>
                  <a:cubicBezTo>
                    <a:pt x="217" y="222"/>
                    <a:pt x="221" y="213"/>
                    <a:pt x="224" y="204"/>
                  </a:cubicBezTo>
                  <a:cubicBezTo>
                    <a:pt x="202" y="204"/>
                    <a:pt x="202" y="204"/>
                    <a:pt x="202" y="204"/>
                  </a:cubicBezTo>
                  <a:cubicBezTo>
                    <a:pt x="202" y="497"/>
                    <a:pt x="202" y="497"/>
                    <a:pt x="202" y="497"/>
                  </a:cubicBezTo>
                  <a:cubicBezTo>
                    <a:pt x="130" y="504"/>
                    <a:pt x="130" y="504"/>
                    <a:pt x="130" y="504"/>
                  </a:cubicBezTo>
                  <a:cubicBezTo>
                    <a:pt x="130" y="204"/>
                    <a:pt x="130" y="204"/>
                    <a:pt x="130" y="204"/>
                  </a:cubicBezTo>
                  <a:cubicBezTo>
                    <a:pt x="102" y="204"/>
                    <a:pt x="102" y="204"/>
                    <a:pt x="102" y="204"/>
                  </a:cubicBezTo>
                  <a:cubicBezTo>
                    <a:pt x="102" y="270"/>
                    <a:pt x="102" y="270"/>
                    <a:pt x="102" y="270"/>
                  </a:cubicBezTo>
                  <a:cubicBezTo>
                    <a:pt x="102" y="324"/>
                    <a:pt x="95" y="369"/>
                    <a:pt x="82" y="404"/>
                  </a:cubicBezTo>
                  <a:cubicBezTo>
                    <a:pt x="70" y="440"/>
                    <a:pt x="52" y="472"/>
                    <a:pt x="29" y="501"/>
                  </a:cubicBezTo>
                  <a:cubicBezTo>
                    <a:pt x="0" y="481"/>
                    <a:pt x="0" y="481"/>
                    <a:pt x="0" y="481"/>
                  </a:cubicBezTo>
                  <a:cubicBezTo>
                    <a:pt x="17" y="416"/>
                    <a:pt x="26" y="344"/>
                    <a:pt x="26" y="266"/>
                  </a:cubicBezTo>
                  <a:cubicBezTo>
                    <a:pt x="26" y="15"/>
                    <a:pt x="26" y="15"/>
                    <a:pt x="26" y="15"/>
                  </a:cubicBezTo>
                  <a:cubicBezTo>
                    <a:pt x="102" y="26"/>
                    <a:pt x="102" y="26"/>
                    <a:pt x="102" y="26"/>
                  </a:cubicBezTo>
                  <a:cubicBezTo>
                    <a:pt x="102" y="52"/>
                    <a:pt x="102" y="52"/>
                    <a:pt x="102" y="52"/>
                  </a:cubicBezTo>
                  <a:cubicBezTo>
                    <a:pt x="136" y="40"/>
                    <a:pt x="164" y="23"/>
                    <a:pt x="186" y="0"/>
                  </a:cubicBezTo>
                  <a:cubicBezTo>
                    <a:pt x="246" y="47"/>
                    <a:pt x="246" y="47"/>
                    <a:pt x="246" y="47"/>
                  </a:cubicBezTo>
                  <a:cubicBezTo>
                    <a:pt x="208" y="72"/>
                    <a:pt x="161" y="88"/>
                    <a:pt x="102" y="95"/>
                  </a:cubicBezTo>
                  <a:cubicBezTo>
                    <a:pt x="102" y="164"/>
                    <a:pt x="102" y="164"/>
                    <a:pt x="102" y="164"/>
                  </a:cubicBezTo>
                  <a:cubicBezTo>
                    <a:pt x="178" y="164"/>
                    <a:pt x="178" y="164"/>
                    <a:pt x="178" y="164"/>
                  </a:cubicBezTo>
                  <a:cubicBezTo>
                    <a:pt x="204" y="143"/>
                    <a:pt x="204" y="143"/>
                    <a:pt x="204" y="143"/>
                  </a:cubicBezTo>
                  <a:cubicBezTo>
                    <a:pt x="235" y="171"/>
                    <a:pt x="235" y="171"/>
                    <a:pt x="235" y="171"/>
                  </a:cubicBezTo>
                  <a:cubicBezTo>
                    <a:pt x="252" y="118"/>
                    <a:pt x="263" y="61"/>
                    <a:pt x="267" y="2"/>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49" name="Freeform 129"/>
            <p:cNvSpPr>
              <a:spLocks noEditPoints="1"/>
            </p:cNvSpPr>
            <p:nvPr/>
          </p:nvSpPr>
          <p:spPr bwMode="auto">
            <a:xfrm>
              <a:off x="-6723" y="1899"/>
              <a:ext cx="1028" cy="1004"/>
            </a:xfrm>
            <a:custGeom>
              <a:avLst/>
              <a:gdLst>
                <a:gd name="T0" fmla="*/ 295 w 514"/>
                <a:gd name="T1" fmla="*/ 11 h 502"/>
                <a:gd name="T2" fmla="*/ 313 w 514"/>
                <a:gd name="T3" fmla="*/ 77 h 502"/>
                <a:gd name="T4" fmla="*/ 445 w 514"/>
                <a:gd name="T5" fmla="*/ 22 h 502"/>
                <a:gd name="T6" fmla="*/ 423 w 514"/>
                <a:gd name="T7" fmla="*/ 77 h 502"/>
                <a:gd name="T8" fmla="*/ 514 w 514"/>
                <a:gd name="T9" fmla="*/ 101 h 502"/>
                <a:gd name="T10" fmla="*/ 441 w 514"/>
                <a:gd name="T11" fmla="*/ 159 h 502"/>
                <a:gd name="T12" fmla="*/ 422 w 514"/>
                <a:gd name="T13" fmla="*/ 116 h 502"/>
                <a:gd name="T14" fmla="*/ 436 w 514"/>
                <a:gd name="T15" fmla="*/ 167 h 502"/>
                <a:gd name="T16" fmla="*/ 418 w 514"/>
                <a:gd name="T17" fmla="*/ 252 h 502"/>
                <a:gd name="T18" fmla="*/ 447 w 514"/>
                <a:gd name="T19" fmla="*/ 314 h 502"/>
                <a:gd name="T20" fmla="*/ 422 w 514"/>
                <a:gd name="T21" fmla="*/ 420 h 502"/>
                <a:gd name="T22" fmla="*/ 443 w 514"/>
                <a:gd name="T23" fmla="*/ 502 h 502"/>
                <a:gd name="T24" fmla="*/ 309 w 514"/>
                <a:gd name="T25" fmla="*/ 399 h 502"/>
                <a:gd name="T26" fmla="*/ 366 w 514"/>
                <a:gd name="T27" fmla="*/ 314 h 502"/>
                <a:gd name="T28" fmla="*/ 144 w 514"/>
                <a:gd name="T29" fmla="*/ 422 h 502"/>
                <a:gd name="T30" fmla="*/ 63 w 514"/>
                <a:gd name="T31" fmla="*/ 263 h 502"/>
                <a:gd name="T32" fmla="*/ 89 w 514"/>
                <a:gd name="T33" fmla="*/ 124 h 502"/>
                <a:gd name="T34" fmla="*/ 168 w 514"/>
                <a:gd name="T35" fmla="*/ 143 h 502"/>
                <a:gd name="T36" fmla="*/ 364 w 514"/>
                <a:gd name="T37" fmla="*/ 116 h 502"/>
                <a:gd name="T38" fmla="*/ 71 w 514"/>
                <a:gd name="T39" fmla="*/ 177 h 502"/>
                <a:gd name="T40" fmla="*/ 50 w 514"/>
                <a:gd name="T41" fmla="*/ 50 h 502"/>
                <a:gd name="T42" fmla="*/ 94 w 514"/>
                <a:gd name="T43" fmla="*/ 77 h 502"/>
                <a:gd name="T44" fmla="*/ 80 w 514"/>
                <a:gd name="T45" fmla="*/ 27 h 502"/>
                <a:gd name="T46" fmla="*/ 200 w 514"/>
                <a:gd name="T47" fmla="*/ 44 h 502"/>
                <a:gd name="T48" fmla="*/ 213 w 514"/>
                <a:gd name="T49" fmla="*/ 77 h 502"/>
                <a:gd name="T50" fmla="*/ 210 w 514"/>
                <a:gd name="T51" fmla="*/ 318 h 502"/>
                <a:gd name="T52" fmla="*/ 289 w 514"/>
                <a:gd name="T53" fmla="*/ 388 h 502"/>
                <a:gd name="T54" fmla="*/ 44 w 514"/>
                <a:gd name="T55" fmla="*/ 496 h 502"/>
                <a:gd name="T56" fmla="*/ 210 w 514"/>
                <a:gd name="T57" fmla="*/ 354 h 502"/>
                <a:gd name="T58" fmla="*/ 382 w 514"/>
                <a:gd name="T59" fmla="*/ 259 h 502"/>
                <a:gd name="T60" fmla="*/ 340 w 514"/>
                <a:gd name="T61" fmla="*/ 252 h 502"/>
                <a:gd name="T62" fmla="*/ 168 w 514"/>
                <a:gd name="T63" fmla="*/ 258 h 502"/>
                <a:gd name="T64" fmla="*/ 144 w 514"/>
                <a:gd name="T65" fmla="*/ 272 h 502"/>
                <a:gd name="T66" fmla="*/ 364 w 514"/>
                <a:gd name="T67" fmla="*/ 279 h 502"/>
                <a:gd name="T68" fmla="*/ 340 w 514"/>
                <a:gd name="T69" fmla="*/ 215 h 502"/>
                <a:gd name="T70" fmla="*/ 168 w 514"/>
                <a:gd name="T71" fmla="*/ 178 h 502"/>
                <a:gd name="T72" fmla="*/ 340 w 514"/>
                <a:gd name="T73" fmla="*/ 21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4" h="502">
                  <a:moveTo>
                    <a:pt x="213" y="0"/>
                  </a:moveTo>
                  <a:cubicBezTo>
                    <a:pt x="295" y="11"/>
                    <a:pt x="295" y="11"/>
                    <a:pt x="295" y="11"/>
                  </a:cubicBezTo>
                  <a:cubicBezTo>
                    <a:pt x="295" y="77"/>
                    <a:pt x="295" y="77"/>
                    <a:pt x="295" y="77"/>
                  </a:cubicBezTo>
                  <a:cubicBezTo>
                    <a:pt x="313" y="77"/>
                    <a:pt x="313" y="77"/>
                    <a:pt x="313" y="77"/>
                  </a:cubicBezTo>
                  <a:cubicBezTo>
                    <a:pt x="330" y="54"/>
                    <a:pt x="344" y="30"/>
                    <a:pt x="357" y="5"/>
                  </a:cubicBezTo>
                  <a:cubicBezTo>
                    <a:pt x="445" y="22"/>
                    <a:pt x="445" y="22"/>
                    <a:pt x="445" y="22"/>
                  </a:cubicBezTo>
                  <a:cubicBezTo>
                    <a:pt x="421" y="43"/>
                    <a:pt x="397" y="62"/>
                    <a:pt x="374" y="77"/>
                  </a:cubicBezTo>
                  <a:cubicBezTo>
                    <a:pt x="423" y="77"/>
                    <a:pt x="423" y="77"/>
                    <a:pt x="423" y="77"/>
                  </a:cubicBezTo>
                  <a:cubicBezTo>
                    <a:pt x="452" y="53"/>
                    <a:pt x="452" y="53"/>
                    <a:pt x="452" y="53"/>
                  </a:cubicBezTo>
                  <a:cubicBezTo>
                    <a:pt x="514" y="101"/>
                    <a:pt x="514" y="101"/>
                    <a:pt x="514" y="101"/>
                  </a:cubicBezTo>
                  <a:cubicBezTo>
                    <a:pt x="486" y="115"/>
                    <a:pt x="486" y="115"/>
                    <a:pt x="486" y="115"/>
                  </a:cubicBezTo>
                  <a:cubicBezTo>
                    <a:pt x="441" y="159"/>
                    <a:pt x="441" y="159"/>
                    <a:pt x="441" y="159"/>
                  </a:cubicBezTo>
                  <a:cubicBezTo>
                    <a:pt x="406" y="144"/>
                    <a:pt x="406" y="144"/>
                    <a:pt x="406" y="144"/>
                  </a:cubicBezTo>
                  <a:cubicBezTo>
                    <a:pt x="422" y="116"/>
                    <a:pt x="422" y="116"/>
                    <a:pt x="422" y="116"/>
                  </a:cubicBezTo>
                  <a:cubicBezTo>
                    <a:pt x="371" y="116"/>
                    <a:pt x="371" y="116"/>
                    <a:pt x="371" y="116"/>
                  </a:cubicBezTo>
                  <a:cubicBezTo>
                    <a:pt x="436" y="167"/>
                    <a:pt x="436" y="167"/>
                    <a:pt x="436" y="167"/>
                  </a:cubicBezTo>
                  <a:cubicBezTo>
                    <a:pt x="418" y="183"/>
                    <a:pt x="418" y="183"/>
                    <a:pt x="418" y="183"/>
                  </a:cubicBezTo>
                  <a:cubicBezTo>
                    <a:pt x="418" y="252"/>
                    <a:pt x="418" y="252"/>
                    <a:pt x="418" y="252"/>
                  </a:cubicBezTo>
                  <a:cubicBezTo>
                    <a:pt x="469" y="291"/>
                    <a:pt x="469" y="291"/>
                    <a:pt x="469" y="291"/>
                  </a:cubicBezTo>
                  <a:cubicBezTo>
                    <a:pt x="447" y="314"/>
                    <a:pt x="447" y="314"/>
                    <a:pt x="447" y="314"/>
                  </a:cubicBezTo>
                  <a:cubicBezTo>
                    <a:pt x="447" y="417"/>
                    <a:pt x="447" y="417"/>
                    <a:pt x="447" y="417"/>
                  </a:cubicBezTo>
                  <a:cubicBezTo>
                    <a:pt x="422" y="420"/>
                    <a:pt x="422" y="420"/>
                    <a:pt x="422" y="420"/>
                  </a:cubicBezTo>
                  <a:cubicBezTo>
                    <a:pt x="452" y="427"/>
                    <a:pt x="481" y="435"/>
                    <a:pt x="507" y="443"/>
                  </a:cubicBezTo>
                  <a:cubicBezTo>
                    <a:pt x="443" y="502"/>
                    <a:pt x="443" y="502"/>
                    <a:pt x="443" y="502"/>
                  </a:cubicBezTo>
                  <a:cubicBezTo>
                    <a:pt x="401" y="476"/>
                    <a:pt x="348" y="453"/>
                    <a:pt x="286" y="434"/>
                  </a:cubicBezTo>
                  <a:cubicBezTo>
                    <a:pt x="309" y="399"/>
                    <a:pt x="309" y="399"/>
                    <a:pt x="309" y="399"/>
                  </a:cubicBezTo>
                  <a:cubicBezTo>
                    <a:pt x="329" y="402"/>
                    <a:pt x="348" y="405"/>
                    <a:pt x="366" y="409"/>
                  </a:cubicBezTo>
                  <a:cubicBezTo>
                    <a:pt x="366" y="314"/>
                    <a:pt x="366" y="314"/>
                    <a:pt x="366" y="314"/>
                  </a:cubicBezTo>
                  <a:cubicBezTo>
                    <a:pt x="144" y="314"/>
                    <a:pt x="144" y="314"/>
                    <a:pt x="144" y="314"/>
                  </a:cubicBezTo>
                  <a:cubicBezTo>
                    <a:pt x="144" y="422"/>
                    <a:pt x="144" y="422"/>
                    <a:pt x="144" y="422"/>
                  </a:cubicBezTo>
                  <a:cubicBezTo>
                    <a:pt x="63" y="432"/>
                    <a:pt x="63" y="432"/>
                    <a:pt x="63" y="432"/>
                  </a:cubicBezTo>
                  <a:cubicBezTo>
                    <a:pt x="63" y="263"/>
                    <a:pt x="63" y="263"/>
                    <a:pt x="63" y="263"/>
                  </a:cubicBezTo>
                  <a:cubicBezTo>
                    <a:pt x="89" y="266"/>
                    <a:pt x="89" y="266"/>
                    <a:pt x="89" y="266"/>
                  </a:cubicBezTo>
                  <a:cubicBezTo>
                    <a:pt x="89" y="124"/>
                    <a:pt x="89" y="124"/>
                    <a:pt x="89" y="124"/>
                  </a:cubicBezTo>
                  <a:cubicBezTo>
                    <a:pt x="168" y="133"/>
                    <a:pt x="168" y="133"/>
                    <a:pt x="168" y="133"/>
                  </a:cubicBezTo>
                  <a:cubicBezTo>
                    <a:pt x="168" y="143"/>
                    <a:pt x="168" y="143"/>
                    <a:pt x="168" y="143"/>
                  </a:cubicBezTo>
                  <a:cubicBezTo>
                    <a:pt x="342" y="143"/>
                    <a:pt x="342" y="143"/>
                    <a:pt x="342" y="143"/>
                  </a:cubicBezTo>
                  <a:cubicBezTo>
                    <a:pt x="364" y="116"/>
                    <a:pt x="364" y="116"/>
                    <a:pt x="364" y="116"/>
                  </a:cubicBezTo>
                  <a:cubicBezTo>
                    <a:pt x="87" y="116"/>
                    <a:pt x="87" y="116"/>
                    <a:pt x="87" y="116"/>
                  </a:cubicBezTo>
                  <a:cubicBezTo>
                    <a:pt x="84" y="136"/>
                    <a:pt x="78" y="157"/>
                    <a:pt x="71" y="177"/>
                  </a:cubicBezTo>
                  <a:cubicBezTo>
                    <a:pt x="0" y="139"/>
                    <a:pt x="0" y="139"/>
                    <a:pt x="0" y="139"/>
                  </a:cubicBezTo>
                  <a:cubicBezTo>
                    <a:pt x="22" y="112"/>
                    <a:pt x="38" y="82"/>
                    <a:pt x="50" y="50"/>
                  </a:cubicBezTo>
                  <a:cubicBezTo>
                    <a:pt x="96" y="64"/>
                    <a:pt x="96" y="64"/>
                    <a:pt x="96" y="64"/>
                  </a:cubicBezTo>
                  <a:cubicBezTo>
                    <a:pt x="96" y="68"/>
                    <a:pt x="95" y="73"/>
                    <a:pt x="94" y="77"/>
                  </a:cubicBezTo>
                  <a:cubicBezTo>
                    <a:pt x="126" y="77"/>
                    <a:pt x="126" y="77"/>
                    <a:pt x="126" y="77"/>
                  </a:cubicBezTo>
                  <a:cubicBezTo>
                    <a:pt x="111" y="57"/>
                    <a:pt x="96" y="41"/>
                    <a:pt x="80" y="27"/>
                  </a:cubicBezTo>
                  <a:cubicBezTo>
                    <a:pt x="108" y="1"/>
                    <a:pt x="108" y="1"/>
                    <a:pt x="108" y="1"/>
                  </a:cubicBezTo>
                  <a:cubicBezTo>
                    <a:pt x="147" y="16"/>
                    <a:pt x="177" y="30"/>
                    <a:pt x="200" y="44"/>
                  </a:cubicBezTo>
                  <a:cubicBezTo>
                    <a:pt x="168" y="77"/>
                    <a:pt x="168" y="77"/>
                    <a:pt x="168" y="77"/>
                  </a:cubicBezTo>
                  <a:cubicBezTo>
                    <a:pt x="213" y="77"/>
                    <a:pt x="213" y="77"/>
                    <a:pt x="213" y="77"/>
                  </a:cubicBezTo>
                  <a:lnTo>
                    <a:pt x="213" y="0"/>
                  </a:lnTo>
                  <a:close/>
                  <a:moveTo>
                    <a:pt x="210" y="318"/>
                  </a:moveTo>
                  <a:cubicBezTo>
                    <a:pt x="294" y="332"/>
                    <a:pt x="294" y="332"/>
                    <a:pt x="294" y="332"/>
                  </a:cubicBezTo>
                  <a:cubicBezTo>
                    <a:pt x="294" y="363"/>
                    <a:pt x="292" y="382"/>
                    <a:pt x="289" y="388"/>
                  </a:cubicBezTo>
                  <a:cubicBezTo>
                    <a:pt x="280" y="416"/>
                    <a:pt x="255" y="439"/>
                    <a:pt x="214" y="457"/>
                  </a:cubicBezTo>
                  <a:cubicBezTo>
                    <a:pt x="168" y="478"/>
                    <a:pt x="112" y="491"/>
                    <a:pt x="44" y="496"/>
                  </a:cubicBezTo>
                  <a:cubicBezTo>
                    <a:pt x="25" y="458"/>
                    <a:pt x="25" y="458"/>
                    <a:pt x="25" y="458"/>
                  </a:cubicBezTo>
                  <a:cubicBezTo>
                    <a:pt x="148" y="434"/>
                    <a:pt x="210" y="400"/>
                    <a:pt x="210" y="354"/>
                  </a:cubicBezTo>
                  <a:lnTo>
                    <a:pt x="210" y="318"/>
                  </a:lnTo>
                  <a:close/>
                  <a:moveTo>
                    <a:pt x="382" y="259"/>
                  </a:moveTo>
                  <a:cubicBezTo>
                    <a:pt x="340" y="266"/>
                    <a:pt x="340" y="266"/>
                    <a:pt x="340" y="266"/>
                  </a:cubicBezTo>
                  <a:cubicBezTo>
                    <a:pt x="340" y="252"/>
                    <a:pt x="340" y="252"/>
                    <a:pt x="340" y="252"/>
                  </a:cubicBezTo>
                  <a:cubicBezTo>
                    <a:pt x="168" y="252"/>
                    <a:pt x="168" y="252"/>
                    <a:pt x="168" y="252"/>
                  </a:cubicBezTo>
                  <a:cubicBezTo>
                    <a:pt x="168" y="258"/>
                    <a:pt x="168" y="258"/>
                    <a:pt x="168" y="258"/>
                  </a:cubicBezTo>
                  <a:cubicBezTo>
                    <a:pt x="97" y="267"/>
                    <a:pt x="97" y="267"/>
                    <a:pt x="97" y="267"/>
                  </a:cubicBezTo>
                  <a:cubicBezTo>
                    <a:pt x="144" y="272"/>
                    <a:pt x="144" y="272"/>
                    <a:pt x="144" y="272"/>
                  </a:cubicBezTo>
                  <a:cubicBezTo>
                    <a:pt x="144" y="279"/>
                    <a:pt x="144" y="279"/>
                    <a:pt x="144" y="279"/>
                  </a:cubicBezTo>
                  <a:cubicBezTo>
                    <a:pt x="364" y="279"/>
                    <a:pt x="364" y="279"/>
                    <a:pt x="364" y="279"/>
                  </a:cubicBezTo>
                  <a:lnTo>
                    <a:pt x="382" y="259"/>
                  </a:lnTo>
                  <a:close/>
                  <a:moveTo>
                    <a:pt x="340" y="215"/>
                  </a:moveTo>
                  <a:cubicBezTo>
                    <a:pt x="340" y="178"/>
                    <a:pt x="340" y="178"/>
                    <a:pt x="340" y="178"/>
                  </a:cubicBezTo>
                  <a:cubicBezTo>
                    <a:pt x="168" y="178"/>
                    <a:pt x="168" y="178"/>
                    <a:pt x="168" y="178"/>
                  </a:cubicBezTo>
                  <a:cubicBezTo>
                    <a:pt x="168" y="215"/>
                    <a:pt x="168" y="215"/>
                    <a:pt x="168" y="215"/>
                  </a:cubicBezTo>
                  <a:lnTo>
                    <a:pt x="340" y="215"/>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50" name="Freeform 130"/>
            <p:cNvSpPr>
              <a:spLocks noEditPoints="1"/>
            </p:cNvSpPr>
            <p:nvPr/>
          </p:nvSpPr>
          <p:spPr bwMode="auto">
            <a:xfrm>
              <a:off x="-5499" y="1909"/>
              <a:ext cx="958" cy="974"/>
            </a:xfrm>
            <a:custGeom>
              <a:avLst/>
              <a:gdLst>
                <a:gd name="T0" fmla="*/ 259 w 479"/>
                <a:gd name="T1" fmla="*/ 0 h 487"/>
                <a:gd name="T2" fmla="*/ 345 w 479"/>
                <a:gd name="T3" fmla="*/ 15 h 487"/>
                <a:gd name="T4" fmla="*/ 318 w 479"/>
                <a:gd name="T5" fmla="*/ 95 h 487"/>
                <a:gd name="T6" fmla="*/ 380 w 479"/>
                <a:gd name="T7" fmla="*/ 95 h 487"/>
                <a:gd name="T8" fmla="*/ 414 w 479"/>
                <a:gd name="T9" fmla="*/ 59 h 487"/>
                <a:gd name="T10" fmla="*/ 479 w 479"/>
                <a:gd name="T11" fmla="*/ 112 h 487"/>
                <a:gd name="T12" fmla="*/ 465 w 479"/>
                <a:gd name="T13" fmla="*/ 130 h 487"/>
                <a:gd name="T14" fmla="*/ 465 w 479"/>
                <a:gd name="T15" fmla="*/ 274 h 487"/>
                <a:gd name="T16" fmla="*/ 438 w 479"/>
                <a:gd name="T17" fmla="*/ 462 h 487"/>
                <a:gd name="T18" fmla="*/ 373 w 479"/>
                <a:gd name="T19" fmla="*/ 486 h 487"/>
                <a:gd name="T20" fmla="*/ 334 w 479"/>
                <a:gd name="T21" fmla="*/ 486 h 487"/>
                <a:gd name="T22" fmla="*/ 267 w 479"/>
                <a:gd name="T23" fmla="*/ 434 h 487"/>
                <a:gd name="T24" fmla="*/ 271 w 479"/>
                <a:gd name="T25" fmla="*/ 399 h 487"/>
                <a:gd name="T26" fmla="*/ 351 w 479"/>
                <a:gd name="T27" fmla="*/ 403 h 487"/>
                <a:gd name="T28" fmla="*/ 374 w 479"/>
                <a:gd name="T29" fmla="*/ 395 h 487"/>
                <a:gd name="T30" fmla="*/ 385 w 479"/>
                <a:gd name="T31" fmla="*/ 305 h 487"/>
                <a:gd name="T32" fmla="*/ 385 w 479"/>
                <a:gd name="T33" fmla="*/ 134 h 487"/>
                <a:gd name="T34" fmla="*/ 298 w 479"/>
                <a:gd name="T35" fmla="*/ 134 h 487"/>
                <a:gd name="T36" fmla="*/ 225 w 479"/>
                <a:gd name="T37" fmla="*/ 230 h 487"/>
                <a:gd name="T38" fmla="*/ 212 w 479"/>
                <a:gd name="T39" fmla="*/ 219 h 487"/>
                <a:gd name="T40" fmla="*/ 212 w 479"/>
                <a:gd name="T41" fmla="*/ 471 h 487"/>
                <a:gd name="T42" fmla="*/ 135 w 479"/>
                <a:gd name="T43" fmla="*/ 478 h 487"/>
                <a:gd name="T44" fmla="*/ 135 w 479"/>
                <a:gd name="T45" fmla="*/ 447 h 487"/>
                <a:gd name="T46" fmla="*/ 73 w 479"/>
                <a:gd name="T47" fmla="*/ 447 h 487"/>
                <a:gd name="T48" fmla="*/ 73 w 479"/>
                <a:gd name="T49" fmla="*/ 477 h 487"/>
                <a:gd name="T50" fmla="*/ 0 w 479"/>
                <a:gd name="T51" fmla="*/ 487 h 487"/>
                <a:gd name="T52" fmla="*/ 0 w 479"/>
                <a:gd name="T53" fmla="*/ 64 h 487"/>
                <a:gd name="T54" fmla="*/ 65 w 479"/>
                <a:gd name="T55" fmla="*/ 71 h 487"/>
                <a:gd name="T56" fmla="*/ 78 w 479"/>
                <a:gd name="T57" fmla="*/ 1 h 487"/>
                <a:gd name="T58" fmla="*/ 160 w 479"/>
                <a:gd name="T59" fmla="*/ 18 h 487"/>
                <a:gd name="T60" fmla="*/ 111 w 479"/>
                <a:gd name="T61" fmla="*/ 87 h 487"/>
                <a:gd name="T62" fmla="*/ 137 w 479"/>
                <a:gd name="T63" fmla="*/ 87 h 487"/>
                <a:gd name="T64" fmla="*/ 163 w 479"/>
                <a:gd name="T65" fmla="*/ 58 h 487"/>
                <a:gd name="T66" fmla="*/ 231 w 479"/>
                <a:gd name="T67" fmla="*/ 108 h 487"/>
                <a:gd name="T68" fmla="*/ 212 w 479"/>
                <a:gd name="T69" fmla="*/ 129 h 487"/>
                <a:gd name="T70" fmla="*/ 212 w 479"/>
                <a:gd name="T71" fmla="*/ 168 h 487"/>
                <a:gd name="T72" fmla="*/ 259 w 479"/>
                <a:gd name="T73" fmla="*/ 0 h 487"/>
                <a:gd name="T74" fmla="*/ 73 w 479"/>
                <a:gd name="T75" fmla="*/ 235 h 487"/>
                <a:gd name="T76" fmla="*/ 135 w 479"/>
                <a:gd name="T77" fmla="*/ 235 h 487"/>
                <a:gd name="T78" fmla="*/ 135 w 479"/>
                <a:gd name="T79" fmla="*/ 123 h 487"/>
                <a:gd name="T80" fmla="*/ 73 w 479"/>
                <a:gd name="T81" fmla="*/ 123 h 487"/>
                <a:gd name="T82" fmla="*/ 73 w 479"/>
                <a:gd name="T83" fmla="*/ 235 h 487"/>
                <a:gd name="T84" fmla="*/ 73 w 479"/>
                <a:gd name="T85" fmla="*/ 412 h 487"/>
                <a:gd name="T86" fmla="*/ 135 w 479"/>
                <a:gd name="T87" fmla="*/ 412 h 487"/>
                <a:gd name="T88" fmla="*/ 135 w 479"/>
                <a:gd name="T89" fmla="*/ 269 h 487"/>
                <a:gd name="T90" fmla="*/ 73 w 479"/>
                <a:gd name="T91" fmla="*/ 269 h 487"/>
                <a:gd name="T92" fmla="*/ 73 w 479"/>
                <a:gd name="T93" fmla="*/ 412 h 487"/>
                <a:gd name="T94" fmla="*/ 285 w 479"/>
                <a:gd name="T95" fmla="*/ 207 h 487"/>
                <a:gd name="T96" fmla="*/ 365 w 479"/>
                <a:gd name="T97" fmla="*/ 297 h 487"/>
                <a:gd name="T98" fmla="*/ 296 w 479"/>
                <a:gd name="T99" fmla="*/ 345 h 487"/>
                <a:gd name="T100" fmla="*/ 247 w 479"/>
                <a:gd name="T101" fmla="*/ 232 h 487"/>
                <a:gd name="T102" fmla="*/ 285 w 479"/>
                <a:gd name="T103" fmla="*/ 20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9" h="487">
                  <a:moveTo>
                    <a:pt x="259" y="0"/>
                  </a:moveTo>
                  <a:cubicBezTo>
                    <a:pt x="345" y="15"/>
                    <a:pt x="345" y="15"/>
                    <a:pt x="345" y="15"/>
                  </a:cubicBezTo>
                  <a:cubicBezTo>
                    <a:pt x="338" y="43"/>
                    <a:pt x="329" y="70"/>
                    <a:pt x="318" y="95"/>
                  </a:cubicBezTo>
                  <a:cubicBezTo>
                    <a:pt x="380" y="95"/>
                    <a:pt x="380" y="95"/>
                    <a:pt x="380" y="95"/>
                  </a:cubicBezTo>
                  <a:cubicBezTo>
                    <a:pt x="414" y="59"/>
                    <a:pt x="414" y="59"/>
                    <a:pt x="414" y="59"/>
                  </a:cubicBezTo>
                  <a:cubicBezTo>
                    <a:pt x="479" y="112"/>
                    <a:pt x="479" y="112"/>
                    <a:pt x="479" y="112"/>
                  </a:cubicBezTo>
                  <a:cubicBezTo>
                    <a:pt x="465" y="130"/>
                    <a:pt x="465" y="130"/>
                    <a:pt x="465" y="130"/>
                  </a:cubicBezTo>
                  <a:cubicBezTo>
                    <a:pt x="465" y="274"/>
                    <a:pt x="465" y="274"/>
                    <a:pt x="465" y="274"/>
                  </a:cubicBezTo>
                  <a:cubicBezTo>
                    <a:pt x="465" y="384"/>
                    <a:pt x="456" y="447"/>
                    <a:pt x="438" y="462"/>
                  </a:cubicBezTo>
                  <a:cubicBezTo>
                    <a:pt x="427" y="478"/>
                    <a:pt x="405" y="486"/>
                    <a:pt x="373" y="486"/>
                  </a:cubicBezTo>
                  <a:cubicBezTo>
                    <a:pt x="334" y="486"/>
                    <a:pt x="334" y="486"/>
                    <a:pt x="334" y="486"/>
                  </a:cubicBezTo>
                  <a:cubicBezTo>
                    <a:pt x="334" y="458"/>
                    <a:pt x="312" y="441"/>
                    <a:pt x="267" y="434"/>
                  </a:cubicBezTo>
                  <a:cubicBezTo>
                    <a:pt x="271" y="399"/>
                    <a:pt x="271" y="399"/>
                    <a:pt x="271" y="399"/>
                  </a:cubicBezTo>
                  <a:cubicBezTo>
                    <a:pt x="351" y="403"/>
                    <a:pt x="351" y="403"/>
                    <a:pt x="351" y="403"/>
                  </a:cubicBezTo>
                  <a:cubicBezTo>
                    <a:pt x="364" y="403"/>
                    <a:pt x="371" y="400"/>
                    <a:pt x="374" y="395"/>
                  </a:cubicBezTo>
                  <a:cubicBezTo>
                    <a:pt x="381" y="370"/>
                    <a:pt x="385" y="340"/>
                    <a:pt x="385" y="305"/>
                  </a:cubicBezTo>
                  <a:cubicBezTo>
                    <a:pt x="385" y="134"/>
                    <a:pt x="385" y="134"/>
                    <a:pt x="385" y="134"/>
                  </a:cubicBezTo>
                  <a:cubicBezTo>
                    <a:pt x="298" y="134"/>
                    <a:pt x="298" y="134"/>
                    <a:pt x="298" y="134"/>
                  </a:cubicBezTo>
                  <a:cubicBezTo>
                    <a:pt x="278" y="170"/>
                    <a:pt x="254" y="202"/>
                    <a:pt x="225" y="230"/>
                  </a:cubicBezTo>
                  <a:cubicBezTo>
                    <a:pt x="212" y="219"/>
                    <a:pt x="212" y="219"/>
                    <a:pt x="212" y="219"/>
                  </a:cubicBezTo>
                  <a:cubicBezTo>
                    <a:pt x="212" y="471"/>
                    <a:pt x="212" y="471"/>
                    <a:pt x="212" y="471"/>
                  </a:cubicBezTo>
                  <a:cubicBezTo>
                    <a:pt x="135" y="478"/>
                    <a:pt x="135" y="478"/>
                    <a:pt x="135" y="478"/>
                  </a:cubicBezTo>
                  <a:cubicBezTo>
                    <a:pt x="135" y="447"/>
                    <a:pt x="135" y="447"/>
                    <a:pt x="135" y="447"/>
                  </a:cubicBezTo>
                  <a:cubicBezTo>
                    <a:pt x="73" y="447"/>
                    <a:pt x="73" y="447"/>
                    <a:pt x="73" y="447"/>
                  </a:cubicBezTo>
                  <a:cubicBezTo>
                    <a:pt x="73" y="477"/>
                    <a:pt x="73" y="477"/>
                    <a:pt x="73" y="477"/>
                  </a:cubicBezTo>
                  <a:cubicBezTo>
                    <a:pt x="0" y="487"/>
                    <a:pt x="0" y="487"/>
                    <a:pt x="0" y="487"/>
                  </a:cubicBezTo>
                  <a:cubicBezTo>
                    <a:pt x="0" y="64"/>
                    <a:pt x="0" y="64"/>
                    <a:pt x="0" y="64"/>
                  </a:cubicBezTo>
                  <a:cubicBezTo>
                    <a:pt x="65" y="71"/>
                    <a:pt x="65" y="71"/>
                    <a:pt x="65" y="71"/>
                  </a:cubicBezTo>
                  <a:cubicBezTo>
                    <a:pt x="72" y="46"/>
                    <a:pt x="76" y="22"/>
                    <a:pt x="78" y="1"/>
                  </a:cubicBezTo>
                  <a:cubicBezTo>
                    <a:pt x="160" y="18"/>
                    <a:pt x="160" y="18"/>
                    <a:pt x="160" y="18"/>
                  </a:cubicBezTo>
                  <a:cubicBezTo>
                    <a:pt x="145" y="45"/>
                    <a:pt x="129" y="68"/>
                    <a:pt x="111" y="87"/>
                  </a:cubicBezTo>
                  <a:cubicBezTo>
                    <a:pt x="137" y="87"/>
                    <a:pt x="137" y="87"/>
                    <a:pt x="137" y="87"/>
                  </a:cubicBezTo>
                  <a:cubicBezTo>
                    <a:pt x="163" y="58"/>
                    <a:pt x="163" y="58"/>
                    <a:pt x="163" y="58"/>
                  </a:cubicBezTo>
                  <a:cubicBezTo>
                    <a:pt x="231" y="108"/>
                    <a:pt x="231" y="108"/>
                    <a:pt x="231" y="108"/>
                  </a:cubicBezTo>
                  <a:cubicBezTo>
                    <a:pt x="212" y="129"/>
                    <a:pt x="212" y="129"/>
                    <a:pt x="212" y="129"/>
                  </a:cubicBezTo>
                  <a:cubicBezTo>
                    <a:pt x="212" y="168"/>
                    <a:pt x="212" y="168"/>
                    <a:pt x="212" y="168"/>
                  </a:cubicBezTo>
                  <a:cubicBezTo>
                    <a:pt x="237" y="116"/>
                    <a:pt x="252" y="60"/>
                    <a:pt x="259" y="0"/>
                  </a:cubicBezTo>
                  <a:close/>
                  <a:moveTo>
                    <a:pt x="73" y="235"/>
                  </a:moveTo>
                  <a:cubicBezTo>
                    <a:pt x="135" y="235"/>
                    <a:pt x="135" y="235"/>
                    <a:pt x="135" y="235"/>
                  </a:cubicBezTo>
                  <a:cubicBezTo>
                    <a:pt x="135" y="123"/>
                    <a:pt x="135" y="123"/>
                    <a:pt x="135" y="123"/>
                  </a:cubicBezTo>
                  <a:cubicBezTo>
                    <a:pt x="73" y="123"/>
                    <a:pt x="73" y="123"/>
                    <a:pt x="73" y="123"/>
                  </a:cubicBezTo>
                  <a:lnTo>
                    <a:pt x="73" y="235"/>
                  </a:lnTo>
                  <a:close/>
                  <a:moveTo>
                    <a:pt x="73" y="412"/>
                  </a:moveTo>
                  <a:cubicBezTo>
                    <a:pt x="135" y="412"/>
                    <a:pt x="135" y="412"/>
                    <a:pt x="135" y="412"/>
                  </a:cubicBezTo>
                  <a:cubicBezTo>
                    <a:pt x="135" y="269"/>
                    <a:pt x="135" y="269"/>
                    <a:pt x="135" y="269"/>
                  </a:cubicBezTo>
                  <a:cubicBezTo>
                    <a:pt x="73" y="269"/>
                    <a:pt x="73" y="269"/>
                    <a:pt x="73" y="269"/>
                  </a:cubicBezTo>
                  <a:lnTo>
                    <a:pt x="73" y="412"/>
                  </a:lnTo>
                  <a:close/>
                  <a:moveTo>
                    <a:pt x="285" y="207"/>
                  </a:moveTo>
                  <a:cubicBezTo>
                    <a:pt x="317" y="235"/>
                    <a:pt x="344" y="265"/>
                    <a:pt x="365" y="297"/>
                  </a:cubicBezTo>
                  <a:cubicBezTo>
                    <a:pt x="296" y="345"/>
                    <a:pt x="296" y="345"/>
                    <a:pt x="296" y="345"/>
                  </a:cubicBezTo>
                  <a:cubicBezTo>
                    <a:pt x="282" y="302"/>
                    <a:pt x="266" y="265"/>
                    <a:pt x="247" y="232"/>
                  </a:cubicBezTo>
                  <a:lnTo>
                    <a:pt x="285" y="207"/>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51" name="Freeform 131"/>
            <p:cNvSpPr>
              <a:spLocks noEditPoints="1"/>
            </p:cNvSpPr>
            <p:nvPr/>
          </p:nvSpPr>
          <p:spPr bwMode="auto">
            <a:xfrm>
              <a:off x="-4327" y="1897"/>
              <a:ext cx="972" cy="1000"/>
            </a:xfrm>
            <a:custGeom>
              <a:avLst/>
              <a:gdLst>
                <a:gd name="T0" fmla="*/ 70 w 486"/>
                <a:gd name="T1" fmla="*/ 23 h 500"/>
                <a:gd name="T2" fmla="*/ 103 w 486"/>
                <a:gd name="T3" fmla="*/ 36 h 500"/>
                <a:gd name="T4" fmla="*/ 204 w 486"/>
                <a:gd name="T5" fmla="*/ 54 h 500"/>
                <a:gd name="T6" fmla="*/ 185 w 486"/>
                <a:gd name="T7" fmla="*/ 455 h 500"/>
                <a:gd name="T8" fmla="*/ 112 w 486"/>
                <a:gd name="T9" fmla="*/ 436 h 500"/>
                <a:gd name="T10" fmla="*/ 70 w 486"/>
                <a:gd name="T11" fmla="*/ 460 h 500"/>
                <a:gd name="T12" fmla="*/ 0 w 486"/>
                <a:gd name="T13" fmla="*/ 15 h 500"/>
                <a:gd name="T14" fmla="*/ 112 w 486"/>
                <a:gd name="T15" fmla="*/ 149 h 500"/>
                <a:gd name="T16" fmla="*/ 70 w 486"/>
                <a:gd name="T17" fmla="*/ 77 h 500"/>
                <a:gd name="T18" fmla="*/ 70 w 486"/>
                <a:gd name="T19" fmla="*/ 271 h 500"/>
                <a:gd name="T20" fmla="*/ 112 w 486"/>
                <a:gd name="T21" fmla="*/ 190 h 500"/>
                <a:gd name="T22" fmla="*/ 70 w 486"/>
                <a:gd name="T23" fmla="*/ 271 h 500"/>
                <a:gd name="T24" fmla="*/ 112 w 486"/>
                <a:gd name="T25" fmla="*/ 394 h 500"/>
                <a:gd name="T26" fmla="*/ 70 w 486"/>
                <a:gd name="T27" fmla="*/ 312 h 500"/>
                <a:gd name="T28" fmla="*/ 211 w 486"/>
                <a:gd name="T29" fmla="*/ 5 h 500"/>
                <a:gd name="T30" fmla="*/ 290 w 486"/>
                <a:gd name="T31" fmla="*/ 32 h 500"/>
                <a:gd name="T32" fmla="*/ 405 w 486"/>
                <a:gd name="T33" fmla="*/ 0 h 500"/>
                <a:gd name="T34" fmla="*/ 455 w 486"/>
                <a:gd name="T35" fmla="*/ 75 h 500"/>
                <a:gd name="T36" fmla="*/ 418 w 486"/>
                <a:gd name="T37" fmla="*/ 257 h 500"/>
                <a:gd name="T38" fmla="*/ 406 w 486"/>
                <a:gd name="T39" fmla="*/ 354 h 500"/>
                <a:gd name="T40" fmla="*/ 427 w 486"/>
                <a:gd name="T41" fmla="*/ 500 h 500"/>
                <a:gd name="T42" fmla="*/ 229 w 486"/>
                <a:gd name="T43" fmla="*/ 498 h 500"/>
                <a:gd name="T44" fmla="*/ 211 w 486"/>
                <a:gd name="T45" fmla="*/ 423 h 500"/>
                <a:gd name="T46" fmla="*/ 290 w 486"/>
                <a:gd name="T47" fmla="*/ 117 h 500"/>
                <a:gd name="T48" fmla="*/ 374 w 486"/>
                <a:gd name="T49" fmla="*/ 74 h 500"/>
                <a:gd name="T50" fmla="*/ 290 w 486"/>
                <a:gd name="T51" fmla="*/ 117 h 500"/>
                <a:gd name="T52" fmla="*/ 374 w 486"/>
                <a:gd name="T53" fmla="*/ 202 h 500"/>
                <a:gd name="T54" fmla="*/ 290 w 486"/>
                <a:gd name="T55" fmla="*/ 159 h 500"/>
                <a:gd name="T56" fmla="*/ 340 w 486"/>
                <a:gd name="T57" fmla="*/ 390 h 500"/>
                <a:gd name="T58" fmla="*/ 290 w 486"/>
                <a:gd name="T59" fmla="*/ 241 h 500"/>
                <a:gd name="T60" fmla="*/ 340 w 486"/>
                <a:gd name="T61" fmla="*/ 390 h 500"/>
                <a:gd name="T62" fmla="*/ 375 w 486"/>
                <a:gd name="T63" fmla="*/ 307 h 500"/>
                <a:gd name="T64" fmla="*/ 405 w 486"/>
                <a:gd name="T65" fmla="*/ 258 h 500"/>
                <a:gd name="T66" fmla="*/ 374 w 486"/>
                <a:gd name="T67" fmla="*/ 241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6" h="500">
                  <a:moveTo>
                    <a:pt x="0" y="15"/>
                  </a:moveTo>
                  <a:cubicBezTo>
                    <a:pt x="70" y="23"/>
                    <a:pt x="70" y="23"/>
                    <a:pt x="70" y="23"/>
                  </a:cubicBezTo>
                  <a:cubicBezTo>
                    <a:pt x="70" y="36"/>
                    <a:pt x="70" y="36"/>
                    <a:pt x="70" y="36"/>
                  </a:cubicBezTo>
                  <a:cubicBezTo>
                    <a:pt x="103" y="36"/>
                    <a:pt x="103" y="36"/>
                    <a:pt x="103" y="36"/>
                  </a:cubicBezTo>
                  <a:cubicBezTo>
                    <a:pt x="138" y="3"/>
                    <a:pt x="138" y="3"/>
                    <a:pt x="138" y="3"/>
                  </a:cubicBezTo>
                  <a:cubicBezTo>
                    <a:pt x="204" y="54"/>
                    <a:pt x="204" y="54"/>
                    <a:pt x="204" y="54"/>
                  </a:cubicBezTo>
                  <a:cubicBezTo>
                    <a:pt x="185" y="75"/>
                    <a:pt x="185" y="75"/>
                    <a:pt x="185" y="75"/>
                  </a:cubicBezTo>
                  <a:cubicBezTo>
                    <a:pt x="185" y="455"/>
                    <a:pt x="185" y="455"/>
                    <a:pt x="185" y="455"/>
                  </a:cubicBezTo>
                  <a:cubicBezTo>
                    <a:pt x="112" y="464"/>
                    <a:pt x="112" y="464"/>
                    <a:pt x="112" y="464"/>
                  </a:cubicBezTo>
                  <a:cubicBezTo>
                    <a:pt x="112" y="436"/>
                    <a:pt x="112" y="436"/>
                    <a:pt x="112" y="436"/>
                  </a:cubicBezTo>
                  <a:cubicBezTo>
                    <a:pt x="70" y="436"/>
                    <a:pt x="70" y="436"/>
                    <a:pt x="70" y="436"/>
                  </a:cubicBezTo>
                  <a:cubicBezTo>
                    <a:pt x="70" y="460"/>
                    <a:pt x="70" y="460"/>
                    <a:pt x="70" y="460"/>
                  </a:cubicBezTo>
                  <a:cubicBezTo>
                    <a:pt x="0" y="470"/>
                    <a:pt x="0" y="470"/>
                    <a:pt x="0" y="470"/>
                  </a:cubicBezTo>
                  <a:lnTo>
                    <a:pt x="0" y="15"/>
                  </a:lnTo>
                  <a:close/>
                  <a:moveTo>
                    <a:pt x="70" y="149"/>
                  </a:moveTo>
                  <a:cubicBezTo>
                    <a:pt x="112" y="149"/>
                    <a:pt x="112" y="149"/>
                    <a:pt x="112" y="149"/>
                  </a:cubicBezTo>
                  <a:cubicBezTo>
                    <a:pt x="112" y="77"/>
                    <a:pt x="112" y="77"/>
                    <a:pt x="112" y="77"/>
                  </a:cubicBezTo>
                  <a:cubicBezTo>
                    <a:pt x="70" y="77"/>
                    <a:pt x="70" y="77"/>
                    <a:pt x="70" y="77"/>
                  </a:cubicBezTo>
                  <a:lnTo>
                    <a:pt x="70" y="149"/>
                  </a:lnTo>
                  <a:close/>
                  <a:moveTo>
                    <a:pt x="70" y="271"/>
                  </a:moveTo>
                  <a:cubicBezTo>
                    <a:pt x="112" y="271"/>
                    <a:pt x="112" y="271"/>
                    <a:pt x="112" y="271"/>
                  </a:cubicBezTo>
                  <a:cubicBezTo>
                    <a:pt x="112" y="190"/>
                    <a:pt x="112" y="190"/>
                    <a:pt x="112" y="190"/>
                  </a:cubicBezTo>
                  <a:cubicBezTo>
                    <a:pt x="70" y="190"/>
                    <a:pt x="70" y="190"/>
                    <a:pt x="70" y="190"/>
                  </a:cubicBezTo>
                  <a:lnTo>
                    <a:pt x="70" y="271"/>
                  </a:lnTo>
                  <a:close/>
                  <a:moveTo>
                    <a:pt x="70" y="394"/>
                  </a:moveTo>
                  <a:cubicBezTo>
                    <a:pt x="112" y="394"/>
                    <a:pt x="112" y="394"/>
                    <a:pt x="112" y="394"/>
                  </a:cubicBezTo>
                  <a:cubicBezTo>
                    <a:pt x="112" y="312"/>
                    <a:pt x="112" y="312"/>
                    <a:pt x="112" y="312"/>
                  </a:cubicBezTo>
                  <a:cubicBezTo>
                    <a:pt x="70" y="312"/>
                    <a:pt x="70" y="312"/>
                    <a:pt x="70" y="312"/>
                  </a:cubicBezTo>
                  <a:lnTo>
                    <a:pt x="70" y="394"/>
                  </a:lnTo>
                  <a:close/>
                  <a:moveTo>
                    <a:pt x="211" y="5"/>
                  </a:moveTo>
                  <a:cubicBezTo>
                    <a:pt x="290" y="15"/>
                    <a:pt x="290" y="15"/>
                    <a:pt x="290" y="15"/>
                  </a:cubicBezTo>
                  <a:cubicBezTo>
                    <a:pt x="290" y="32"/>
                    <a:pt x="290" y="32"/>
                    <a:pt x="290" y="32"/>
                  </a:cubicBezTo>
                  <a:cubicBezTo>
                    <a:pt x="369" y="32"/>
                    <a:pt x="369" y="32"/>
                    <a:pt x="369" y="32"/>
                  </a:cubicBezTo>
                  <a:cubicBezTo>
                    <a:pt x="405" y="0"/>
                    <a:pt x="405" y="0"/>
                    <a:pt x="405" y="0"/>
                  </a:cubicBezTo>
                  <a:cubicBezTo>
                    <a:pt x="474" y="53"/>
                    <a:pt x="474" y="53"/>
                    <a:pt x="474" y="53"/>
                  </a:cubicBezTo>
                  <a:cubicBezTo>
                    <a:pt x="455" y="75"/>
                    <a:pt x="455" y="75"/>
                    <a:pt x="455" y="75"/>
                  </a:cubicBezTo>
                  <a:cubicBezTo>
                    <a:pt x="455" y="252"/>
                    <a:pt x="455" y="252"/>
                    <a:pt x="455" y="252"/>
                  </a:cubicBezTo>
                  <a:cubicBezTo>
                    <a:pt x="418" y="257"/>
                    <a:pt x="418" y="257"/>
                    <a:pt x="418" y="257"/>
                  </a:cubicBezTo>
                  <a:cubicBezTo>
                    <a:pt x="486" y="294"/>
                    <a:pt x="486" y="294"/>
                    <a:pt x="486" y="294"/>
                  </a:cubicBezTo>
                  <a:cubicBezTo>
                    <a:pt x="462" y="317"/>
                    <a:pt x="436" y="336"/>
                    <a:pt x="406" y="354"/>
                  </a:cubicBezTo>
                  <a:cubicBezTo>
                    <a:pt x="424" y="376"/>
                    <a:pt x="450" y="397"/>
                    <a:pt x="484" y="417"/>
                  </a:cubicBezTo>
                  <a:cubicBezTo>
                    <a:pt x="427" y="500"/>
                    <a:pt x="427" y="500"/>
                    <a:pt x="427" y="500"/>
                  </a:cubicBezTo>
                  <a:cubicBezTo>
                    <a:pt x="402" y="481"/>
                    <a:pt x="380" y="458"/>
                    <a:pt x="362" y="429"/>
                  </a:cubicBezTo>
                  <a:cubicBezTo>
                    <a:pt x="319" y="458"/>
                    <a:pt x="275" y="481"/>
                    <a:pt x="229" y="498"/>
                  </a:cubicBezTo>
                  <a:cubicBezTo>
                    <a:pt x="202" y="424"/>
                    <a:pt x="202" y="424"/>
                    <a:pt x="202" y="424"/>
                  </a:cubicBezTo>
                  <a:cubicBezTo>
                    <a:pt x="205" y="423"/>
                    <a:pt x="208" y="423"/>
                    <a:pt x="211" y="423"/>
                  </a:cubicBezTo>
                  <a:lnTo>
                    <a:pt x="211" y="5"/>
                  </a:lnTo>
                  <a:close/>
                  <a:moveTo>
                    <a:pt x="290" y="117"/>
                  </a:moveTo>
                  <a:cubicBezTo>
                    <a:pt x="374" y="117"/>
                    <a:pt x="374" y="117"/>
                    <a:pt x="374" y="117"/>
                  </a:cubicBezTo>
                  <a:cubicBezTo>
                    <a:pt x="374" y="74"/>
                    <a:pt x="374" y="74"/>
                    <a:pt x="374" y="74"/>
                  </a:cubicBezTo>
                  <a:cubicBezTo>
                    <a:pt x="290" y="74"/>
                    <a:pt x="290" y="74"/>
                    <a:pt x="290" y="74"/>
                  </a:cubicBezTo>
                  <a:lnTo>
                    <a:pt x="290" y="117"/>
                  </a:lnTo>
                  <a:close/>
                  <a:moveTo>
                    <a:pt x="290" y="202"/>
                  </a:moveTo>
                  <a:cubicBezTo>
                    <a:pt x="374" y="202"/>
                    <a:pt x="374" y="202"/>
                    <a:pt x="374" y="202"/>
                  </a:cubicBezTo>
                  <a:cubicBezTo>
                    <a:pt x="374" y="159"/>
                    <a:pt x="374" y="159"/>
                    <a:pt x="374" y="159"/>
                  </a:cubicBezTo>
                  <a:cubicBezTo>
                    <a:pt x="290" y="159"/>
                    <a:pt x="290" y="159"/>
                    <a:pt x="290" y="159"/>
                  </a:cubicBezTo>
                  <a:lnTo>
                    <a:pt x="290" y="202"/>
                  </a:lnTo>
                  <a:close/>
                  <a:moveTo>
                    <a:pt x="340" y="390"/>
                  </a:moveTo>
                  <a:cubicBezTo>
                    <a:pt x="320" y="348"/>
                    <a:pt x="305" y="298"/>
                    <a:pt x="296" y="241"/>
                  </a:cubicBezTo>
                  <a:cubicBezTo>
                    <a:pt x="290" y="241"/>
                    <a:pt x="290" y="241"/>
                    <a:pt x="290" y="241"/>
                  </a:cubicBezTo>
                  <a:cubicBezTo>
                    <a:pt x="290" y="406"/>
                    <a:pt x="290" y="406"/>
                    <a:pt x="290" y="406"/>
                  </a:cubicBezTo>
                  <a:cubicBezTo>
                    <a:pt x="307" y="402"/>
                    <a:pt x="323" y="397"/>
                    <a:pt x="340" y="390"/>
                  </a:cubicBezTo>
                  <a:close/>
                  <a:moveTo>
                    <a:pt x="345" y="241"/>
                  </a:moveTo>
                  <a:cubicBezTo>
                    <a:pt x="353" y="265"/>
                    <a:pt x="363" y="287"/>
                    <a:pt x="375" y="307"/>
                  </a:cubicBezTo>
                  <a:cubicBezTo>
                    <a:pt x="378" y="302"/>
                    <a:pt x="381" y="298"/>
                    <a:pt x="384" y="294"/>
                  </a:cubicBezTo>
                  <a:cubicBezTo>
                    <a:pt x="392" y="281"/>
                    <a:pt x="399" y="270"/>
                    <a:pt x="405" y="258"/>
                  </a:cubicBezTo>
                  <a:cubicBezTo>
                    <a:pt x="374" y="262"/>
                    <a:pt x="374" y="262"/>
                    <a:pt x="374" y="262"/>
                  </a:cubicBezTo>
                  <a:cubicBezTo>
                    <a:pt x="374" y="241"/>
                    <a:pt x="374" y="241"/>
                    <a:pt x="374" y="241"/>
                  </a:cubicBezTo>
                  <a:lnTo>
                    <a:pt x="345" y="241"/>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52" name="Freeform 132"/>
            <p:cNvSpPr/>
            <p:nvPr/>
          </p:nvSpPr>
          <p:spPr bwMode="auto">
            <a:xfrm>
              <a:off x="-3171" y="1911"/>
              <a:ext cx="978" cy="966"/>
            </a:xfrm>
            <a:custGeom>
              <a:avLst/>
              <a:gdLst>
                <a:gd name="T0" fmla="*/ 193 w 489"/>
                <a:gd name="T1" fmla="*/ 0 h 483"/>
                <a:gd name="T2" fmla="*/ 284 w 489"/>
                <a:gd name="T3" fmla="*/ 12 h 483"/>
                <a:gd name="T4" fmla="*/ 284 w 489"/>
                <a:gd name="T5" fmla="*/ 186 h 483"/>
                <a:gd name="T6" fmla="*/ 315 w 489"/>
                <a:gd name="T7" fmla="*/ 186 h 483"/>
                <a:gd name="T8" fmla="*/ 296 w 489"/>
                <a:gd name="T9" fmla="*/ 169 h 483"/>
                <a:gd name="T10" fmla="*/ 340 w 489"/>
                <a:gd name="T11" fmla="*/ 93 h 483"/>
                <a:gd name="T12" fmla="*/ 368 w 489"/>
                <a:gd name="T13" fmla="*/ 27 h 483"/>
                <a:gd name="T14" fmla="*/ 451 w 489"/>
                <a:gd name="T15" fmla="*/ 71 h 483"/>
                <a:gd name="T16" fmla="*/ 352 w 489"/>
                <a:gd name="T17" fmla="*/ 186 h 483"/>
                <a:gd name="T18" fmla="*/ 404 w 489"/>
                <a:gd name="T19" fmla="*/ 186 h 483"/>
                <a:gd name="T20" fmla="*/ 436 w 489"/>
                <a:gd name="T21" fmla="*/ 156 h 483"/>
                <a:gd name="T22" fmla="*/ 489 w 489"/>
                <a:gd name="T23" fmla="*/ 203 h 483"/>
                <a:gd name="T24" fmla="*/ 466 w 489"/>
                <a:gd name="T25" fmla="*/ 226 h 483"/>
                <a:gd name="T26" fmla="*/ 348 w 489"/>
                <a:gd name="T27" fmla="*/ 226 h 483"/>
                <a:gd name="T28" fmla="*/ 348 w 489"/>
                <a:gd name="T29" fmla="*/ 389 h 483"/>
                <a:gd name="T30" fmla="*/ 354 w 489"/>
                <a:gd name="T31" fmla="*/ 402 h 483"/>
                <a:gd name="T32" fmla="*/ 401 w 489"/>
                <a:gd name="T33" fmla="*/ 402 h 483"/>
                <a:gd name="T34" fmla="*/ 414 w 489"/>
                <a:gd name="T35" fmla="*/ 391 h 483"/>
                <a:gd name="T36" fmla="*/ 429 w 489"/>
                <a:gd name="T37" fmla="*/ 337 h 483"/>
                <a:gd name="T38" fmla="*/ 457 w 489"/>
                <a:gd name="T39" fmla="*/ 341 h 483"/>
                <a:gd name="T40" fmla="*/ 454 w 489"/>
                <a:gd name="T41" fmla="*/ 365 h 483"/>
                <a:gd name="T42" fmla="*/ 486 w 489"/>
                <a:gd name="T43" fmla="*/ 424 h 483"/>
                <a:gd name="T44" fmla="*/ 424 w 489"/>
                <a:gd name="T45" fmla="*/ 474 h 483"/>
                <a:gd name="T46" fmla="*/ 300 w 489"/>
                <a:gd name="T47" fmla="*/ 474 h 483"/>
                <a:gd name="T48" fmla="*/ 259 w 489"/>
                <a:gd name="T49" fmla="*/ 412 h 483"/>
                <a:gd name="T50" fmla="*/ 259 w 489"/>
                <a:gd name="T51" fmla="*/ 226 h 483"/>
                <a:gd name="T52" fmla="*/ 204 w 489"/>
                <a:gd name="T53" fmla="*/ 226 h 483"/>
                <a:gd name="T54" fmla="*/ 204 w 489"/>
                <a:gd name="T55" fmla="*/ 283 h 483"/>
                <a:gd name="T56" fmla="*/ 28 w 489"/>
                <a:gd name="T57" fmla="*/ 483 h 483"/>
                <a:gd name="T58" fmla="*/ 2 w 489"/>
                <a:gd name="T59" fmla="*/ 448 h 483"/>
                <a:gd name="T60" fmla="*/ 118 w 489"/>
                <a:gd name="T61" fmla="*/ 274 h 483"/>
                <a:gd name="T62" fmla="*/ 118 w 489"/>
                <a:gd name="T63" fmla="*/ 226 h 483"/>
                <a:gd name="T64" fmla="*/ 9 w 489"/>
                <a:gd name="T65" fmla="*/ 226 h 483"/>
                <a:gd name="T66" fmla="*/ 0 w 489"/>
                <a:gd name="T67" fmla="*/ 186 h 483"/>
                <a:gd name="T68" fmla="*/ 107 w 489"/>
                <a:gd name="T69" fmla="*/ 186 h 483"/>
                <a:gd name="T70" fmla="*/ 36 w 489"/>
                <a:gd name="T71" fmla="*/ 78 h 483"/>
                <a:gd name="T72" fmla="*/ 72 w 489"/>
                <a:gd name="T73" fmla="*/ 45 h 483"/>
                <a:gd name="T74" fmla="*/ 183 w 489"/>
                <a:gd name="T75" fmla="*/ 133 h 483"/>
                <a:gd name="T76" fmla="*/ 131 w 489"/>
                <a:gd name="T77" fmla="*/ 186 h 483"/>
                <a:gd name="T78" fmla="*/ 193 w 489"/>
                <a:gd name="T79" fmla="*/ 186 h 483"/>
                <a:gd name="T80" fmla="*/ 193 w 489"/>
                <a:gd name="T8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9" h="483">
                  <a:moveTo>
                    <a:pt x="193" y="0"/>
                  </a:moveTo>
                  <a:cubicBezTo>
                    <a:pt x="284" y="12"/>
                    <a:pt x="284" y="12"/>
                    <a:pt x="284" y="12"/>
                  </a:cubicBezTo>
                  <a:cubicBezTo>
                    <a:pt x="284" y="186"/>
                    <a:pt x="284" y="186"/>
                    <a:pt x="284" y="186"/>
                  </a:cubicBezTo>
                  <a:cubicBezTo>
                    <a:pt x="315" y="186"/>
                    <a:pt x="315" y="186"/>
                    <a:pt x="315" y="186"/>
                  </a:cubicBezTo>
                  <a:cubicBezTo>
                    <a:pt x="296" y="169"/>
                    <a:pt x="296" y="169"/>
                    <a:pt x="296" y="169"/>
                  </a:cubicBezTo>
                  <a:cubicBezTo>
                    <a:pt x="311" y="148"/>
                    <a:pt x="326" y="123"/>
                    <a:pt x="340" y="93"/>
                  </a:cubicBezTo>
                  <a:cubicBezTo>
                    <a:pt x="352" y="70"/>
                    <a:pt x="361" y="48"/>
                    <a:pt x="368" y="27"/>
                  </a:cubicBezTo>
                  <a:cubicBezTo>
                    <a:pt x="451" y="71"/>
                    <a:pt x="451" y="71"/>
                    <a:pt x="451" y="71"/>
                  </a:cubicBezTo>
                  <a:cubicBezTo>
                    <a:pt x="422" y="116"/>
                    <a:pt x="389" y="154"/>
                    <a:pt x="352" y="186"/>
                  </a:cubicBezTo>
                  <a:cubicBezTo>
                    <a:pt x="404" y="186"/>
                    <a:pt x="404" y="186"/>
                    <a:pt x="404" y="186"/>
                  </a:cubicBezTo>
                  <a:cubicBezTo>
                    <a:pt x="436" y="156"/>
                    <a:pt x="436" y="156"/>
                    <a:pt x="436" y="156"/>
                  </a:cubicBezTo>
                  <a:cubicBezTo>
                    <a:pt x="489" y="203"/>
                    <a:pt x="489" y="203"/>
                    <a:pt x="489" y="203"/>
                  </a:cubicBezTo>
                  <a:cubicBezTo>
                    <a:pt x="466" y="226"/>
                    <a:pt x="466" y="226"/>
                    <a:pt x="466" y="226"/>
                  </a:cubicBezTo>
                  <a:cubicBezTo>
                    <a:pt x="348" y="226"/>
                    <a:pt x="348" y="226"/>
                    <a:pt x="348" y="226"/>
                  </a:cubicBezTo>
                  <a:cubicBezTo>
                    <a:pt x="348" y="389"/>
                    <a:pt x="348" y="389"/>
                    <a:pt x="348" y="389"/>
                  </a:cubicBezTo>
                  <a:cubicBezTo>
                    <a:pt x="348" y="398"/>
                    <a:pt x="350" y="402"/>
                    <a:pt x="354" y="402"/>
                  </a:cubicBezTo>
                  <a:cubicBezTo>
                    <a:pt x="401" y="402"/>
                    <a:pt x="401" y="402"/>
                    <a:pt x="401" y="402"/>
                  </a:cubicBezTo>
                  <a:cubicBezTo>
                    <a:pt x="408" y="402"/>
                    <a:pt x="412" y="398"/>
                    <a:pt x="414" y="391"/>
                  </a:cubicBezTo>
                  <a:cubicBezTo>
                    <a:pt x="429" y="337"/>
                    <a:pt x="429" y="337"/>
                    <a:pt x="429" y="337"/>
                  </a:cubicBezTo>
                  <a:cubicBezTo>
                    <a:pt x="457" y="341"/>
                    <a:pt x="457" y="341"/>
                    <a:pt x="457" y="341"/>
                  </a:cubicBezTo>
                  <a:cubicBezTo>
                    <a:pt x="455" y="351"/>
                    <a:pt x="454" y="359"/>
                    <a:pt x="454" y="365"/>
                  </a:cubicBezTo>
                  <a:cubicBezTo>
                    <a:pt x="454" y="389"/>
                    <a:pt x="465" y="409"/>
                    <a:pt x="486" y="424"/>
                  </a:cubicBezTo>
                  <a:cubicBezTo>
                    <a:pt x="476" y="457"/>
                    <a:pt x="455" y="474"/>
                    <a:pt x="424" y="474"/>
                  </a:cubicBezTo>
                  <a:cubicBezTo>
                    <a:pt x="300" y="474"/>
                    <a:pt x="300" y="474"/>
                    <a:pt x="300" y="474"/>
                  </a:cubicBezTo>
                  <a:cubicBezTo>
                    <a:pt x="274" y="471"/>
                    <a:pt x="260" y="450"/>
                    <a:pt x="259" y="412"/>
                  </a:cubicBezTo>
                  <a:cubicBezTo>
                    <a:pt x="259" y="226"/>
                    <a:pt x="259" y="226"/>
                    <a:pt x="259" y="226"/>
                  </a:cubicBezTo>
                  <a:cubicBezTo>
                    <a:pt x="204" y="226"/>
                    <a:pt x="204" y="226"/>
                    <a:pt x="204" y="226"/>
                  </a:cubicBezTo>
                  <a:cubicBezTo>
                    <a:pt x="204" y="283"/>
                    <a:pt x="204" y="283"/>
                    <a:pt x="204" y="283"/>
                  </a:cubicBezTo>
                  <a:cubicBezTo>
                    <a:pt x="204" y="374"/>
                    <a:pt x="145" y="441"/>
                    <a:pt x="28" y="483"/>
                  </a:cubicBezTo>
                  <a:cubicBezTo>
                    <a:pt x="2" y="448"/>
                    <a:pt x="2" y="448"/>
                    <a:pt x="2" y="448"/>
                  </a:cubicBezTo>
                  <a:cubicBezTo>
                    <a:pt x="80" y="404"/>
                    <a:pt x="118" y="346"/>
                    <a:pt x="118" y="274"/>
                  </a:cubicBezTo>
                  <a:cubicBezTo>
                    <a:pt x="118" y="226"/>
                    <a:pt x="118" y="226"/>
                    <a:pt x="118" y="226"/>
                  </a:cubicBezTo>
                  <a:cubicBezTo>
                    <a:pt x="9" y="226"/>
                    <a:pt x="9" y="226"/>
                    <a:pt x="9" y="226"/>
                  </a:cubicBezTo>
                  <a:cubicBezTo>
                    <a:pt x="0" y="186"/>
                    <a:pt x="0" y="186"/>
                    <a:pt x="0" y="186"/>
                  </a:cubicBezTo>
                  <a:cubicBezTo>
                    <a:pt x="107" y="186"/>
                    <a:pt x="107" y="186"/>
                    <a:pt x="107" y="186"/>
                  </a:cubicBezTo>
                  <a:cubicBezTo>
                    <a:pt x="84" y="143"/>
                    <a:pt x="61" y="107"/>
                    <a:pt x="36" y="78"/>
                  </a:cubicBezTo>
                  <a:cubicBezTo>
                    <a:pt x="72" y="45"/>
                    <a:pt x="72" y="45"/>
                    <a:pt x="72" y="45"/>
                  </a:cubicBezTo>
                  <a:cubicBezTo>
                    <a:pt x="118" y="74"/>
                    <a:pt x="155" y="104"/>
                    <a:pt x="183" y="133"/>
                  </a:cubicBezTo>
                  <a:cubicBezTo>
                    <a:pt x="131" y="186"/>
                    <a:pt x="131" y="186"/>
                    <a:pt x="131" y="186"/>
                  </a:cubicBezTo>
                  <a:cubicBezTo>
                    <a:pt x="193" y="186"/>
                    <a:pt x="193" y="186"/>
                    <a:pt x="193" y="186"/>
                  </a:cubicBezTo>
                  <a:lnTo>
                    <a:pt x="193" y="0"/>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53" name="Freeform 133"/>
            <p:cNvSpPr>
              <a:spLocks noEditPoints="1"/>
            </p:cNvSpPr>
            <p:nvPr/>
          </p:nvSpPr>
          <p:spPr bwMode="auto">
            <a:xfrm>
              <a:off x="-2011" y="1881"/>
              <a:ext cx="1012" cy="1012"/>
            </a:xfrm>
            <a:custGeom>
              <a:avLst/>
              <a:gdLst>
                <a:gd name="T0" fmla="*/ 429 w 506"/>
                <a:gd name="T1" fmla="*/ 0 h 506"/>
                <a:gd name="T2" fmla="*/ 473 w 506"/>
                <a:gd name="T3" fmla="*/ 68 h 506"/>
                <a:gd name="T4" fmla="*/ 285 w 506"/>
                <a:gd name="T5" fmla="*/ 90 h 506"/>
                <a:gd name="T6" fmla="*/ 271 w 506"/>
                <a:gd name="T7" fmla="*/ 118 h 506"/>
                <a:gd name="T8" fmla="*/ 403 w 506"/>
                <a:gd name="T9" fmla="*/ 118 h 506"/>
                <a:gd name="T10" fmla="*/ 433 w 506"/>
                <a:gd name="T11" fmla="*/ 92 h 506"/>
                <a:gd name="T12" fmla="*/ 481 w 506"/>
                <a:gd name="T13" fmla="*/ 135 h 506"/>
                <a:gd name="T14" fmla="*/ 458 w 506"/>
                <a:gd name="T15" fmla="*/ 157 h 506"/>
                <a:gd name="T16" fmla="*/ 251 w 506"/>
                <a:gd name="T17" fmla="*/ 157 h 506"/>
                <a:gd name="T18" fmla="*/ 245 w 506"/>
                <a:gd name="T19" fmla="*/ 169 h 506"/>
                <a:gd name="T20" fmla="*/ 234 w 506"/>
                <a:gd name="T21" fmla="*/ 187 h 506"/>
                <a:gd name="T22" fmla="*/ 431 w 506"/>
                <a:gd name="T23" fmla="*/ 187 h 506"/>
                <a:gd name="T24" fmla="*/ 460 w 506"/>
                <a:gd name="T25" fmla="*/ 162 h 506"/>
                <a:gd name="T26" fmla="*/ 506 w 506"/>
                <a:gd name="T27" fmla="*/ 205 h 506"/>
                <a:gd name="T28" fmla="*/ 483 w 506"/>
                <a:gd name="T29" fmla="*/ 227 h 506"/>
                <a:gd name="T30" fmla="*/ 423 w 506"/>
                <a:gd name="T31" fmla="*/ 227 h 506"/>
                <a:gd name="T32" fmla="*/ 481 w 506"/>
                <a:gd name="T33" fmla="*/ 273 h 506"/>
                <a:gd name="T34" fmla="*/ 462 w 506"/>
                <a:gd name="T35" fmla="*/ 295 h 506"/>
                <a:gd name="T36" fmla="*/ 462 w 506"/>
                <a:gd name="T37" fmla="*/ 495 h 506"/>
                <a:gd name="T38" fmla="*/ 374 w 506"/>
                <a:gd name="T39" fmla="*/ 506 h 506"/>
                <a:gd name="T40" fmla="*/ 374 w 506"/>
                <a:gd name="T41" fmla="*/ 475 h 506"/>
                <a:gd name="T42" fmla="*/ 166 w 506"/>
                <a:gd name="T43" fmla="*/ 475 h 506"/>
                <a:gd name="T44" fmla="*/ 166 w 506"/>
                <a:gd name="T45" fmla="*/ 496 h 506"/>
                <a:gd name="T46" fmla="*/ 81 w 506"/>
                <a:gd name="T47" fmla="*/ 506 h 506"/>
                <a:gd name="T48" fmla="*/ 81 w 506"/>
                <a:gd name="T49" fmla="*/ 323 h 506"/>
                <a:gd name="T50" fmla="*/ 25 w 506"/>
                <a:gd name="T51" fmla="*/ 346 h 506"/>
                <a:gd name="T52" fmla="*/ 0 w 506"/>
                <a:gd name="T53" fmla="*/ 305 h 506"/>
                <a:gd name="T54" fmla="*/ 73 w 506"/>
                <a:gd name="T55" fmla="*/ 251 h 506"/>
                <a:gd name="T56" fmla="*/ 98 w 506"/>
                <a:gd name="T57" fmla="*/ 227 h 506"/>
                <a:gd name="T58" fmla="*/ 15 w 506"/>
                <a:gd name="T59" fmla="*/ 227 h 506"/>
                <a:gd name="T60" fmla="*/ 5 w 506"/>
                <a:gd name="T61" fmla="*/ 187 h 506"/>
                <a:gd name="T62" fmla="*/ 131 w 506"/>
                <a:gd name="T63" fmla="*/ 187 h 506"/>
                <a:gd name="T64" fmla="*/ 132 w 506"/>
                <a:gd name="T65" fmla="*/ 186 h 506"/>
                <a:gd name="T66" fmla="*/ 150 w 506"/>
                <a:gd name="T67" fmla="*/ 157 h 506"/>
                <a:gd name="T68" fmla="*/ 32 w 506"/>
                <a:gd name="T69" fmla="*/ 157 h 506"/>
                <a:gd name="T70" fmla="*/ 22 w 506"/>
                <a:gd name="T71" fmla="*/ 118 h 506"/>
                <a:gd name="T72" fmla="*/ 169 w 506"/>
                <a:gd name="T73" fmla="*/ 118 h 506"/>
                <a:gd name="T74" fmla="*/ 180 w 506"/>
                <a:gd name="T75" fmla="*/ 95 h 506"/>
                <a:gd name="T76" fmla="*/ 33 w 506"/>
                <a:gd name="T77" fmla="*/ 97 h 506"/>
                <a:gd name="T78" fmla="*/ 25 w 506"/>
                <a:gd name="T79" fmla="*/ 61 h 506"/>
                <a:gd name="T80" fmla="*/ 429 w 506"/>
                <a:gd name="T81" fmla="*/ 0 h 506"/>
                <a:gd name="T82" fmla="*/ 166 w 506"/>
                <a:gd name="T83" fmla="*/ 316 h 506"/>
                <a:gd name="T84" fmla="*/ 374 w 506"/>
                <a:gd name="T85" fmla="*/ 316 h 506"/>
                <a:gd name="T86" fmla="*/ 374 w 506"/>
                <a:gd name="T87" fmla="*/ 292 h 506"/>
                <a:gd name="T88" fmla="*/ 166 w 506"/>
                <a:gd name="T89" fmla="*/ 292 h 506"/>
                <a:gd name="T90" fmla="*/ 166 w 506"/>
                <a:gd name="T91" fmla="*/ 316 h 506"/>
                <a:gd name="T92" fmla="*/ 166 w 506"/>
                <a:gd name="T93" fmla="*/ 376 h 506"/>
                <a:gd name="T94" fmla="*/ 374 w 506"/>
                <a:gd name="T95" fmla="*/ 376 h 506"/>
                <a:gd name="T96" fmla="*/ 374 w 506"/>
                <a:gd name="T97" fmla="*/ 352 h 506"/>
                <a:gd name="T98" fmla="*/ 166 w 506"/>
                <a:gd name="T99" fmla="*/ 352 h 506"/>
                <a:gd name="T100" fmla="*/ 166 w 506"/>
                <a:gd name="T101" fmla="*/ 376 h 506"/>
                <a:gd name="T102" fmla="*/ 166 w 506"/>
                <a:gd name="T103" fmla="*/ 439 h 506"/>
                <a:gd name="T104" fmla="*/ 374 w 506"/>
                <a:gd name="T105" fmla="*/ 439 h 506"/>
                <a:gd name="T106" fmla="*/ 374 w 506"/>
                <a:gd name="T107" fmla="*/ 412 h 506"/>
                <a:gd name="T108" fmla="*/ 166 w 506"/>
                <a:gd name="T109" fmla="*/ 412 h 506"/>
                <a:gd name="T110" fmla="*/ 166 w 506"/>
                <a:gd name="T111" fmla="*/ 439 h 506"/>
                <a:gd name="T112" fmla="*/ 184 w 506"/>
                <a:gd name="T113" fmla="*/ 252 h 506"/>
                <a:gd name="T114" fmla="*/ 376 w 506"/>
                <a:gd name="T115" fmla="*/ 252 h 506"/>
                <a:gd name="T116" fmla="*/ 402 w 506"/>
                <a:gd name="T117" fmla="*/ 227 h 506"/>
                <a:gd name="T118" fmla="*/ 206 w 506"/>
                <a:gd name="T119" fmla="*/ 227 h 506"/>
                <a:gd name="T120" fmla="*/ 191 w 506"/>
                <a:gd name="T121" fmla="*/ 245 h 506"/>
                <a:gd name="T122" fmla="*/ 184 w 506"/>
                <a:gd name="T123" fmla="*/ 25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6" h="506">
                  <a:moveTo>
                    <a:pt x="429" y="0"/>
                  </a:moveTo>
                  <a:cubicBezTo>
                    <a:pt x="473" y="68"/>
                    <a:pt x="473" y="68"/>
                    <a:pt x="473" y="68"/>
                  </a:cubicBezTo>
                  <a:cubicBezTo>
                    <a:pt x="428" y="78"/>
                    <a:pt x="365" y="86"/>
                    <a:pt x="285" y="90"/>
                  </a:cubicBezTo>
                  <a:cubicBezTo>
                    <a:pt x="281" y="100"/>
                    <a:pt x="276" y="110"/>
                    <a:pt x="271" y="118"/>
                  </a:cubicBezTo>
                  <a:cubicBezTo>
                    <a:pt x="403" y="118"/>
                    <a:pt x="403" y="118"/>
                    <a:pt x="403" y="118"/>
                  </a:cubicBezTo>
                  <a:cubicBezTo>
                    <a:pt x="433" y="92"/>
                    <a:pt x="433" y="92"/>
                    <a:pt x="433" y="92"/>
                  </a:cubicBezTo>
                  <a:cubicBezTo>
                    <a:pt x="481" y="135"/>
                    <a:pt x="481" y="135"/>
                    <a:pt x="481" y="135"/>
                  </a:cubicBezTo>
                  <a:cubicBezTo>
                    <a:pt x="458" y="157"/>
                    <a:pt x="458" y="157"/>
                    <a:pt x="458" y="157"/>
                  </a:cubicBezTo>
                  <a:cubicBezTo>
                    <a:pt x="251" y="157"/>
                    <a:pt x="251" y="157"/>
                    <a:pt x="251" y="157"/>
                  </a:cubicBezTo>
                  <a:cubicBezTo>
                    <a:pt x="249" y="161"/>
                    <a:pt x="247" y="165"/>
                    <a:pt x="245" y="169"/>
                  </a:cubicBezTo>
                  <a:cubicBezTo>
                    <a:pt x="241" y="175"/>
                    <a:pt x="238" y="181"/>
                    <a:pt x="234" y="187"/>
                  </a:cubicBezTo>
                  <a:cubicBezTo>
                    <a:pt x="431" y="187"/>
                    <a:pt x="431" y="187"/>
                    <a:pt x="431" y="187"/>
                  </a:cubicBezTo>
                  <a:cubicBezTo>
                    <a:pt x="460" y="162"/>
                    <a:pt x="460" y="162"/>
                    <a:pt x="460" y="162"/>
                  </a:cubicBezTo>
                  <a:cubicBezTo>
                    <a:pt x="506" y="205"/>
                    <a:pt x="506" y="205"/>
                    <a:pt x="506" y="205"/>
                  </a:cubicBezTo>
                  <a:cubicBezTo>
                    <a:pt x="483" y="227"/>
                    <a:pt x="483" y="227"/>
                    <a:pt x="483" y="227"/>
                  </a:cubicBezTo>
                  <a:cubicBezTo>
                    <a:pt x="423" y="227"/>
                    <a:pt x="423" y="227"/>
                    <a:pt x="423" y="227"/>
                  </a:cubicBezTo>
                  <a:cubicBezTo>
                    <a:pt x="481" y="273"/>
                    <a:pt x="481" y="273"/>
                    <a:pt x="481" y="273"/>
                  </a:cubicBezTo>
                  <a:cubicBezTo>
                    <a:pt x="462" y="295"/>
                    <a:pt x="462" y="295"/>
                    <a:pt x="462" y="295"/>
                  </a:cubicBezTo>
                  <a:cubicBezTo>
                    <a:pt x="462" y="495"/>
                    <a:pt x="462" y="495"/>
                    <a:pt x="462" y="495"/>
                  </a:cubicBezTo>
                  <a:cubicBezTo>
                    <a:pt x="374" y="506"/>
                    <a:pt x="374" y="506"/>
                    <a:pt x="374" y="506"/>
                  </a:cubicBezTo>
                  <a:cubicBezTo>
                    <a:pt x="374" y="475"/>
                    <a:pt x="374" y="475"/>
                    <a:pt x="374" y="475"/>
                  </a:cubicBezTo>
                  <a:cubicBezTo>
                    <a:pt x="166" y="475"/>
                    <a:pt x="166" y="475"/>
                    <a:pt x="166" y="475"/>
                  </a:cubicBezTo>
                  <a:cubicBezTo>
                    <a:pt x="166" y="496"/>
                    <a:pt x="166" y="496"/>
                    <a:pt x="166" y="496"/>
                  </a:cubicBezTo>
                  <a:cubicBezTo>
                    <a:pt x="81" y="506"/>
                    <a:pt x="81" y="506"/>
                    <a:pt x="81" y="506"/>
                  </a:cubicBezTo>
                  <a:cubicBezTo>
                    <a:pt x="81" y="323"/>
                    <a:pt x="81" y="323"/>
                    <a:pt x="81" y="323"/>
                  </a:cubicBezTo>
                  <a:cubicBezTo>
                    <a:pt x="62" y="332"/>
                    <a:pt x="44" y="339"/>
                    <a:pt x="25" y="346"/>
                  </a:cubicBezTo>
                  <a:cubicBezTo>
                    <a:pt x="0" y="305"/>
                    <a:pt x="0" y="305"/>
                    <a:pt x="0" y="305"/>
                  </a:cubicBezTo>
                  <a:cubicBezTo>
                    <a:pt x="27" y="290"/>
                    <a:pt x="51" y="272"/>
                    <a:pt x="73" y="251"/>
                  </a:cubicBezTo>
                  <a:cubicBezTo>
                    <a:pt x="82" y="244"/>
                    <a:pt x="91" y="236"/>
                    <a:pt x="98" y="227"/>
                  </a:cubicBezTo>
                  <a:cubicBezTo>
                    <a:pt x="15" y="227"/>
                    <a:pt x="15" y="227"/>
                    <a:pt x="15" y="227"/>
                  </a:cubicBezTo>
                  <a:cubicBezTo>
                    <a:pt x="5" y="187"/>
                    <a:pt x="5" y="187"/>
                    <a:pt x="5" y="187"/>
                  </a:cubicBezTo>
                  <a:cubicBezTo>
                    <a:pt x="131" y="187"/>
                    <a:pt x="131" y="187"/>
                    <a:pt x="131" y="187"/>
                  </a:cubicBezTo>
                  <a:cubicBezTo>
                    <a:pt x="132" y="186"/>
                    <a:pt x="132" y="186"/>
                    <a:pt x="132" y="186"/>
                  </a:cubicBezTo>
                  <a:cubicBezTo>
                    <a:pt x="138" y="178"/>
                    <a:pt x="144" y="169"/>
                    <a:pt x="150" y="157"/>
                  </a:cubicBezTo>
                  <a:cubicBezTo>
                    <a:pt x="32" y="157"/>
                    <a:pt x="32" y="157"/>
                    <a:pt x="32" y="157"/>
                  </a:cubicBezTo>
                  <a:cubicBezTo>
                    <a:pt x="22" y="118"/>
                    <a:pt x="22" y="118"/>
                    <a:pt x="22" y="118"/>
                  </a:cubicBezTo>
                  <a:cubicBezTo>
                    <a:pt x="169" y="118"/>
                    <a:pt x="169" y="118"/>
                    <a:pt x="169" y="118"/>
                  </a:cubicBezTo>
                  <a:cubicBezTo>
                    <a:pt x="173" y="111"/>
                    <a:pt x="177" y="103"/>
                    <a:pt x="180" y="95"/>
                  </a:cubicBezTo>
                  <a:cubicBezTo>
                    <a:pt x="134" y="96"/>
                    <a:pt x="85" y="97"/>
                    <a:pt x="33" y="97"/>
                  </a:cubicBezTo>
                  <a:cubicBezTo>
                    <a:pt x="25" y="61"/>
                    <a:pt x="25" y="61"/>
                    <a:pt x="25" y="61"/>
                  </a:cubicBezTo>
                  <a:cubicBezTo>
                    <a:pt x="190" y="47"/>
                    <a:pt x="324" y="27"/>
                    <a:pt x="429" y="0"/>
                  </a:cubicBezTo>
                  <a:close/>
                  <a:moveTo>
                    <a:pt x="166" y="316"/>
                  </a:moveTo>
                  <a:cubicBezTo>
                    <a:pt x="374" y="316"/>
                    <a:pt x="374" y="316"/>
                    <a:pt x="374" y="316"/>
                  </a:cubicBezTo>
                  <a:cubicBezTo>
                    <a:pt x="374" y="292"/>
                    <a:pt x="374" y="292"/>
                    <a:pt x="374" y="292"/>
                  </a:cubicBezTo>
                  <a:cubicBezTo>
                    <a:pt x="166" y="292"/>
                    <a:pt x="166" y="292"/>
                    <a:pt x="166" y="292"/>
                  </a:cubicBezTo>
                  <a:lnTo>
                    <a:pt x="166" y="316"/>
                  </a:lnTo>
                  <a:close/>
                  <a:moveTo>
                    <a:pt x="166" y="376"/>
                  </a:moveTo>
                  <a:cubicBezTo>
                    <a:pt x="374" y="376"/>
                    <a:pt x="374" y="376"/>
                    <a:pt x="374" y="376"/>
                  </a:cubicBezTo>
                  <a:cubicBezTo>
                    <a:pt x="374" y="352"/>
                    <a:pt x="374" y="352"/>
                    <a:pt x="374" y="352"/>
                  </a:cubicBezTo>
                  <a:cubicBezTo>
                    <a:pt x="166" y="352"/>
                    <a:pt x="166" y="352"/>
                    <a:pt x="166" y="352"/>
                  </a:cubicBezTo>
                  <a:lnTo>
                    <a:pt x="166" y="376"/>
                  </a:lnTo>
                  <a:close/>
                  <a:moveTo>
                    <a:pt x="166" y="439"/>
                  </a:moveTo>
                  <a:cubicBezTo>
                    <a:pt x="374" y="439"/>
                    <a:pt x="374" y="439"/>
                    <a:pt x="374" y="439"/>
                  </a:cubicBezTo>
                  <a:cubicBezTo>
                    <a:pt x="374" y="412"/>
                    <a:pt x="374" y="412"/>
                    <a:pt x="374" y="412"/>
                  </a:cubicBezTo>
                  <a:cubicBezTo>
                    <a:pt x="166" y="412"/>
                    <a:pt x="166" y="412"/>
                    <a:pt x="166" y="412"/>
                  </a:cubicBezTo>
                  <a:lnTo>
                    <a:pt x="166" y="439"/>
                  </a:lnTo>
                  <a:close/>
                  <a:moveTo>
                    <a:pt x="184" y="252"/>
                  </a:moveTo>
                  <a:cubicBezTo>
                    <a:pt x="376" y="252"/>
                    <a:pt x="376" y="252"/>
                    <a:pt x="376" y="252"/>
                  </a:cubicBezTo>
                  <a:cubicBezTo>
                    <a:pt x="402" y="227"/>
                    <a:pt x="402" y="227"/>
                    <a:pt x="402" y="227"/>
                  </a:cubicBezTo>
                  <a:cubicBezTo>
                    <a:pt x="206" y="227"/>
                    <a:pt x="206" y="227"/>
                    <a:pt x="206" y="227"/>
                  </a:cubicBezTo>
                  <a:cubicBezTo>
                    <a:pt x="201" y="234"/>
                    <a:pt x="196" y="240"/>
                    <a:pt x="191" y="245"/>
                  </a:cubicBezTo>
                  <a:cubicBezTo>
                    <a:pt x="189" y="247"/>
                    <a:pt x="187" y="249"/>
                    <a:pt x="184" y="252"/>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54" name="Freeform 134"/>
            <p:cNvSpPr>
              <a:spLocks noEditPoints="1"/>
            </p:cNvSpPr>
            <p:nvPr/>
          </p:nvSpPr>
          <p:spPr bwMode="auto">
            <a:xfrm>
              <a:off x="-845" y="1881"/>
              <a:ext cx="1024" cy="1020"/>
            </a:xfrm>
            <a:custGeom>
              <a:avLst/>
              <a:gdLst>
                <a:gd name="T0" fmla="*/ 361 w 512"/>
                <a:gd name="T1" fmla="*/ 0 h 510"/>
                <a:gd name="T2" fmla="*/ 448 w 512"/>
                <a:gd name="T3" fmla="*/ 27 h 510"/>
                <a:gd name="T4" fmla="*/ 370 w 512"/>
                <a:gd name="T5" fmla="*/ 128 h 510"/>
                <a:gd name="T6" fmla="*/ 413 w 512"/>
                <a:gd name="T7" fmla="*/ 128 h 510"/>
                <a:gd name="T8" fmla="*/ 443 w 512"/>
                <a:gd name="T9" fmla="*/ 90 h 510"/>
                <a:gd name="T10" fmla="*/ 512 w 512"/>
                <a:gd name="T11" fmla="*/ 147 h 510"/>
                <a:gd name="T12" fmla="*/ 481 w 512"/>
                <a:gd name="T13" fmla="*/ 162 h 510"/>
                <a:gd name="T14" fmla="*/ 433 w 512"/>
                <a:gd name="T15" fmla="*/ 232 h 510"/>
                <a:gd name="T16" fmla="*/ 388 w 512"/>
                <a:gd name="T17" fmla="*/ 213 h 510"/>
                <a:gd name="T18" fmla="*/ 412 w 512"/>
                <a:gd name="T19" fmla="*/ 175 h 510"/>
                <a:gd name="T20" fmla="*/ 91 w 512"/>
                <a:gd name="T21" fmla="*/ 175 h 510"/>
                <a:gd name="T22" fmla="*/ 73 w 512"/>
                <a:gd name="T23" fmla="*/ 217 h 510"/>
                <a:gd name="T24" fmla="*/ 0 w 512"/>
                <a:gd name="T25" fmla="*/ 178 h 510"/>
                <a:gd name="T26" fmla="*/ 54 w 512"/>
                <a:gd name="T27" fmla="*/ 91 h 510"/>
                <a:gd name="T28" fmla="*/ 108 w 512"/>
                <a:gd name="T29" fmla="*/ 107 h 510"/>
                <a:gd name="T30" fmla="*/ 105 w 512"/>
                <a:gd name="T31" fmla="*/ 128 h 510"/>
                <a:gd name="T32" fmla="*/ 303 w 512"/>
                <a:gd name="T33" fmla="*/ 128 h 510"/>
                <a:gd name="T34" fmla="*/ 361 w 512"/>
                <a:gd name="T35" fmla="*/ 0 h 510"/>
                <a:gd name="T36" fmla="*/ 224 w 512"/>
                <a:gd name="T37" fmla="*/ 284 h 510"/>
                <a:gd name="T38" fmla="*/ 269 w 512"/>
                <a:gd name="T39" fmla="*/ 289 h 510"/>
                <a:gd name="T40" fmla="*/ 293 w 512"/>
                <a:gd name="T41" fmla="*/ 253 h 510"/>
                <a:gd name="T42" fmla="*/ 93 w 512"/>
                <a:gd name="T43" fmla="*/ 253 h 510"/>
                <a:gd name="T44" fmla="*/ 83 w 512"/>
                <a:gd name="T45" fmla="*/ 211 h 510"/>
                <a:gd name="T46" fmla="*/ 313 w 512"/>
                <a:gd name="T47" fmla="*/ 211 h 510"/>
                <a:gd name="T48" fmla="*/ 356 w 512"/>
                <a:gd name="T49" fmla="*/ 184 h 510"/>
                <a:gd name="T50" fmla="*/ 426 w 512"/>
                <a:gd name="T51" fmla="*/ 249 h 510"/>
                <a:gd name="T52" fmla="*/ 386 w 512"/>
                <a:gd name="T53" fmla="*/ 262 h 510"/>
                <a:gd name="T54" fmla="*/ 317 w 512"/>
                <a:gd name="T55" fmla="*/ 318 h 510"/>
                <a:gd name="T56" fmla="*/ 422 w 512"/>
                <a:gd name="T57" fmla="*/ 318 h 510"/>
                <a:gd name="T58" fmla="*/ 455 w 512"/>
                <a:gd name="T59" fmla="*/ 287 h 510"/>
                <a:gd name="T60" fmla="*/ 509 w 512"/>
                <a:gd name="T61" fmla="*/ 335 h 510"/>
                <a:gd name="T62" fmla="*/ 485 w 512"/>
                <a:gd name="T63" fmla="*/ 359 h 510"/>
                <a:gd name="T64" fmla="*/ 313 w 512"/>
                <a:gd name="T65" fmla="*/ 359 h 510"/>
                <a:gd name="T66" fmla="*/ 313 w 512"/>
                <a:gd name="T67" fmla="*/ 452 h 510"/>
                <a:gd name="T68" fmla="*/ 251 w 512"/>
                <a:gd name="T69" fmla="*/ 510 h 510"/>
                <a:gd name="T70" fmla="*/ 206 w 512"/>
                <a:gd name="T71" fmla="*/ 510 h 510"/>
                <a:gd name="T72" fmla="*/ 122 w 512"/>
                <a:gd name="T73" fmla="*/ 464 h 510"/>
                <a:gd name="T74" fmla="*/ 124 w 512"/>
                <a:gd name="T75" fmla="*/ 427 h 510"/>
                <a:gd name="T76" fmla="*/ 205 w 512"/>
                <a:gd name="T77" fmla="*/ 429 h 510"/>
                <a:gd name="T78" fmla="*/ 224 w 512"/>
                <a:gd name="T79" fmla="*/ 414 h 510"/>
                <a:gd name="T80" fmla="*/ 224 w 512"/>
                <a:gd name="T81" fmla="*/ 359 h 510"/>
                <a:gd name="T82" fmla="*/ 24 w 512"/>
                <a:gd name="T83" fmla="*/ 359 h 510"/>
                <a:gd name="T84" fmla="*/ 13 w 512"/>
                <a:gd name="T85" fmla="*/ 318 h 510"/>
                <a:gd name="T86" fmla="*/ 224 w 512"/>
                <a:gd name="T87" fmla="*/ 318 h 510"/>
                <a:gd name="T88" fmla="*/ 224 w 512"/>
                <a:gd name="T89" fmla="*/ 284 h 510"/>
                <a:gd name="T90" fmla="*/ 122 w 512"/>
                <a:gd name="T91" fmla="*/ 12 h 510"/>
                <a:gd name="T92" fmla="*/ 201 w 512"/>
                <a:gd name="T93" fmla="*/ 73 h 510"/>
                <a:gd name="T94" fmla="*/ 136 w 512"/>
                <a:gd name="T95" fmla="*/ 123 h 510"/>
                <a:gd name="T96" fmla="*/ 81 w 512"/>
                <a:gd name="T97" fmla="*/ 44 h 510"/>
                <a:gd name="T98" fmla="*/ 122 w 512"/>
                <a:gd name="T99" fmla="*/ 12 h 510"/>
                <a:gd name="T100" fmla="*/ 249 w 512"/>
                <a:gd name="T101" fmla="*/ 11 h 510"/>
                <a:gd name="T102" fmla="*/ 318 w 512"/>
                <a:gd name="T103" fmla="*/ 66 h 510"/>
                <a:gd name="T104" fmla="*/ 255 w 512"/>
                <a:gd name="T105" fmla="*/ 114 h 510"/>
                <a:gd name="T106" fmla="*/ 206 w 512"/>
                <a:gd name="T107" fmla="*/ 43 h 510"/>
                <a:gd name="T108" fmla="*/ 249 w 512"/>
                <a:gd name="T109" fmla="*/ 1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0">
                  <a:moveTo>
                    <a:pt x="361" y="0"/>
                  </a:moveTo>
                  <a:cubicBezTo>
                    <a:pt x="448" y="27"/>
                    <a:pt x="448" y="27"/>
                    <a:pt x="448" y="27"/>
                  </a:cubicBezTo>
                  <a:cubicBezTo>
                    <a:pt x="425" y="68"/>
                    <a:pt x="399" y="102"/>
                    <a:pt x="370" y="128"/>
                  </a:cubicBezTo>
                  <a:cubicBezTo>
                    <a:pt x="413" y="128"/>
                    <a:pt x="413" y="128"/>
                    <a:pt x="413" y="128"/>
                  </a:cubicBezTo>
                  <a:cubicBezTo>
                    <a:pt x="443" y="90"/>
                    <a:pt x="443" y="90"/>
                    <a:pt x="443" y="90"/>
                  </a:cubicBezTo>
                  <a:cubicBezTo>
                    <a:pt x="512" y="147"/>
                    <a:pt x="512" y="147"/>
                    <a:pt x="512" y="147"/>
                  </a:cubicBezTo>
                  <a:cubicBezTo>
                    <a:pt x="481" y="162"/>
                    <a:pt x="481" y="162"/>
                    <a:pt x="481" y="162"/>
                  </a:cubicBezTo>
                  <a:cubicBezTo>
                    <a:pt x="433" y="232"/>
                    <a:pt x="433" y="232"/>
                    <a:pt x="433" y="232"/>
                  </a:cubicBezTo>
                  <a:cubicBezTo>
                    <a:pt x="388" y="213"/>
                    <a:pt x="388" y="213"/>
                    <a:pt x="388" y="213"/>
                  </a:cubicBezTo>
                  <a:cubicBezTo>
                    <a:pt x="412" y="175"/>
                    <a:pt x="412" y="175"/>
                    <a:pt x="412" y="175"/>
                  </a:cubicBezTo>
                  <a:cubicBezTo>
                    <a:pt x="91" y="175"/>
                    <a:pt x="91" y="175"/>
                    <a:pt x="91" y="175"/>
                  </a:cubicBezTo>
                  <a:cubicBezTo>
                    <a:pt x="86" y="188"/>
                    <a:pt x="80" y="203"/>
                    <a:pt x="73" y="217"/>
                  </a:cubicBezTo>
                  <a:cubicBezTo>
                    <a:pt x="0" y="178"/>
                    <a:pt x="0" y="178"/>
                    <a:pt x="0" y="178"/>
                  </a:cubicBezTo>
                  <a:cubicBezTo>
                    <a:pt x="24" y="151"/>
                    <a:pt x="41" y="122"/>
                    <a:pt x="54" y="91"/>
                  </a:cubicBezTo>
                  <a:cubicBezTo>
                    <a:pt x="108" y="107"/>
                    <a:pt x="108" y="107"/>
                    <a:pt x="108" y="107"/>
                  </a:cubicBezTo>
                  <a:cubicBezTo>
                    <a:pt x="108" y="114"/>
                    <a:pt x="107" y="121"/>
                    <a:pt x="105" y="128"/>
                  </a:cubicBezTo>
                  <a:cubicBezTo>
                    <a:pt x="303" y="128"/>
                    <a:pt x="303" y="128"/>
                    <a:pt x="303" y="128"/>
                  </a:cubicBezTo>
                  <a:cubicBezTo>
                    <a:pt x="331" y="87"/>
                    <a:pt x="350" y="45"/>
                    <a:pt x="361" y="0"/>
                  </a:cubicBezTo>
                  <a:close/>
                  <a:moveTo>
                    <a:pt x="224" y="284"/>
                  </a:moveTo>
                  <a:cubicBezTo>
                    <a:pt x="269" y="289"/>
                    <a:pt x="269" y="289"/>
                    <a:pt x="269" y="289"/>
                  </a:cubicBezTo>
                  <a:cubicBezTo>
                    <a:pt x="293" y="253"/>
                    <a:pt x="293" y="253"/>
                    <a:pt x="293" y="253"/>
                  </a:cubicBezTo>
                  <a:cubicBezTo>
                    <a:pt x="93" y="253"/>
                    <a:pt x="93" y="253"/>
                    <a:pt x="93" y="253"/>
                  </a:cubicBezTo>
                  <a:cubicBezTo>
                    <a:pt x="83" y="211"/>
                    <a:pt x="83" y="211"/>
                    <a:pt x="83" y="211"/>
                  </a:cubicBezTo>
                  <a:cubicBezTo>
                    <a:pt x="313" y="211"/>
                    <a:pt x="313" y="211"/>
                    <a:pt x="313" y="211"/>
                  </a:cubicBezTo>
                  <a:cubicBezTo>
                    <a:pt x="356" y="184"/>
                    <a:pt x="356" y="184"/>
                    <a:pt x="356" y="184"/>
                  </a:cubicBezTo>
                  <a:cubicBezTo>
                    <a:pt x="426" y="249"/>
                    <a:pt x="426" y="249"/>
                    <a:pt x="426" y="249"/>
                  </a:cubicBezTo>
                  <a:cubicBezTo>
                    <a:pt x="386" y="262"/>
                    <a:pt x="386" y="262"/>
                    <a:pt x="386" y="262"/>
                  </a:cubicBezTo>
                  <a:cubicBezTo>
                    <a:pt x="317" y="318"/>
                    <a:pt x="317" y="318"/>
                    <a:pt x="317" y="318"/>
                  </a:cubicBezTo>
                  <a:cubicBezTo>
                    <a:pt x="422" y="318"/>
                    <a:pt x="422" y="318"/>
                    <a:pt x="422" y="318"/>
                  </a:cubicBezTo>
                  <a:cubicBezTo>
                    <a:pt x="455" y="287"/>
                    <a:pt x="455" y="287"/>
                    <a:pt x="455" y="287"/>
                  </a:cubicBezTo>
                  <a:cubicBezTo>
                    <a:pt x="509" y="335"/>
                    <a:pt x="509" y="335"/>
                    <a:pt x="509" y="335"/>
                  </a:cubicBezTo>
                  <a:cubicBezTo>
                    <a:pt x="485" y="359"/>
                    <a:pt x="485" y="359"/>
                    <a:pt x="485" y="359"/>
                  </a:cubicBezTo>
                  <a:cubicBezTo>
                    <a:pt x="313" y="359"/>
                    <a:pt x="313" y="359"/>
                    <a:pt x="313" y="359"/>
                  </a:cubicBezTo>
                  <a:cubicBezTo>
                    <a:pt x="313" y="452"/>
                    <a:pt x="313" y="452"/>
                    <a:pt x="313" y="452"/>
                  </a:cubicBezTo>
                  <a:cubicBezTo>
                    <a:pt x="313" y="491"/>
                    <a:pt x="292" y="510"/>
                    <a:pt x="251" y="510"/>
                  </a:cubicBezTo>
                  <a:cubicBezTo>
                    <a:pt x="206" y="510"/>
                    <a:pt x="206" y="510"/>
                    <a:pt x="206" y="510"/>
                  </a:cubicBezTo>
                  <a:cubicBezTo>
                    <a:pt x="206" y="479"/>
                    <a:pt x="178" y="464"/>
                    <a:pt x="122" y="464"/>
                  </a:cubicBezTo>
                  <a:cubicBezTo>
                    <a:pt x="124" y="427"/>
                    <a:pt x="124" y="427"/>
                    <a:pt x="124" y="427"/>
                  </a:cubicBezTo>
                  <a:cubicBezTo>
                    <a:pt x="152" y="429"/>
                    <a:pt x="179" y="429"/>
                    <a:pt x="205" y="429"/>
                  </a:cubicBezTo>
                  <a:cubicBezTo>
                    <a:pt x="218" y="429"/>
                    <a:pt x="224" y="424"/>
                    <a:pt x="224" y="414"/>
                  </a:cubicBezTo>
                  <a:cubicBezTo>
                    <a:pt x="224" y="359"/>
                    <a:pt x="224" y="359"/>
                    <a:pt x="224" y="359"/>
                  </a:cubicBezTo>
                  <a:cubicBezTo>
                    <a:pt x="24" y="359"/>
                    <a:pt x="24" y="359"/>
                    <a:pt x="24" y="359"/>
                  </a:cubicBezTo>
                  <a:cubicBezTo>
                    <a:pt x="13" y="318"/>
                    <a:pt x="13" y="318"/>
                    <a:pt x="13" y="318"/>
                  </a:cubicBezTo>
                  <a:cubicBezTo>
                    <a:pt x="224" y="318"/>
                    <a:pt x="224" y="318"/>
                    <a:pt x="224" y="318"/>
                  </a:cubicBezTo>
                  <a:lnTo>
                    <a:pt x="224" y="284"/>
                  </a:lnTo>
                  <a:close/>
                  <a:moveTo>
                    <a:pt x="122" y="12"/>
                  </a:moveTo>
                  <a:cubicBezTo>
                    <a:pt x="139" y="20"/>
                    <a:pt x="165" y="40"/>
                    <a:pt x="201" y="73"/>
                  </a:cubicBezTo>
                  <a:cubicBezTo>
                    <a:pt x="136" y="123"/>
                    <a:pt x="136" y="123"/>
                    <a:pt x="136" y="123"/>
                  </a:cubicBezTo>
                  <a:cubicBezTo>
                    <a:pt x="119" y="90"/>
                    <a:pt x="101" y="64"/>
                    <a:pt x="81" y="44"/>
                  </a:cubicBezTo>
                  <a:lnTo>
                    <a:pt x="122" y="12"/>
                  </a:lnTo>
                  <a:close/>
                  <a:moveTo>
                    <a:pt x="249" y="11"/>
                  </a:moveTo>
                  <a:cubicBezTo>
                    <a:pt x="264" y="18"/>
                    <a:pt x="287" y="36"/>
                    <a:pt x="318" y="66"/>
                  </a:cubicBezTo>
                  <a:cubicBezTo>
                    <a:pt x="255" y="114"/>
                    <a:pt x="255" y="114"/>
                    <a:pt x="255" y="114"/>
                  </a:cubicBezTo>
                  <a:cubicBezTo>
                    <a:pt x="240" y="84"/>
                    <a:pt x="224" y="61"/>
                    <a:pt x="206" y="43"/>
                  </a:cubicBezTo>
                  <a:lnTo>
                    <a:pt x="249" y="11"/>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55" name="Freeform 135"/>
            <p:cNvSpPr/>
            <p:nvPr/>
          </p:nvSpPr>
          <p:spPr bwMode="auto">
            <a:xfrm>
              <a:off x="351" y="1907"/>
              <a:ext cx="994" cy="942"/>
            </a:xfrm>
            <a:custGeom>
              <a:avLst/>
              <a:gdLst>
                <a:gd name="T0" fmla="*/ 77 w 497"/>
                <a:gd name="T1" fmla="*/ 14 h 471"/>
                <a:gd name="T2" fmla="*/ 163 w 497"/>
                <a:gd name="T3" fmla="*/ 39 h 471"/>
                <a:gd name="T4" fmla="*/ 130 w 497"/>
                <a:gd name="T5" fmla="*/ 122 h 471"/>
                <a:gd name="T6" fmla="*/ 209 w 497"/>
                <a:gd name="T7" fmla="*/ 122 h 471"/>
                <a:gd name="T8" fmla="*/ 209 w 497"/>
                <a:gd name="T9" fmla="*/ 0 h 471"/>
                <a:gd name="T10" fmla="*/ 303 w 497"/>
                <a:gd name="T11" fmla="*/ 12 h 471"/>
                <a:gd name="T12" fmla="*/ 303 w 497"/>
                <a:gd name="T13" fmla="*/ 122 h 471"/>
                <a:gd name="T14" fmla="*/ 397 w 497"/>
                <a:gd name="T15" fmla="*/ 122 h 471"/>
                <a:gd name="T16" fmla="*/ 427 w 497"/>
                <a:gd name="T17" fmla="*/ 93 h 471"/>
                <a:gd name="T18" fmla="*/ 478 w 497"/>
                <a:gd name="T19" fmla="*/ 138 h 471"/>
                <a:gd name="T20" fmla="*/ 454 w 497"/>
                <a:gd name="T21" fmla="*/ 161 h 471"/>
                <a:gd name="T22" fmla="*/ 303 w 497"/>
                <a:gd name="T23" fmla="*/ 161 h 471"/>
                <a:gd name="T24" fmla="*/ 303 w 497"/>
                <a:gd name="T25" fmla="*/ 274 h 471"/>
                <a:gd name="T26" fmla="*/ 381 w 497"/>
                <a:gd name="T27" fmla="*/ 274 h 471"/>
                <a:gd name="T28" fmla="*/ 412 w 497"/>
                <a:gd name="T29" fmla="*/ 245 h 471"/>
                <a:gd name="T30" fmla="*/ 463 w 497"/>
                <a:gd name="T31" fmla="*/ 291 h 471"/>
                <a:gd name="T32" fmla="*/ 440 w 497"/>
                <a:gd name="T33" fmla="*/ 313 h 471"/>
                <a:gd name="T34" fmla="*/ 303 w 497"/>
                <a:gd name="T35" fmla="*/ 313 h 471"/>
                <a:gd name="T36" fmla="*/ 303 w 497"/>
                <a:gd name="T37" fmla="*/ 432 h 471"/>
                <a:gd name="T38" fmla="*/ 414 w 497"/>
                <a:gd name="T39" fmla="*/ 432 h 471"/>
                <a:gd name="T40" fmla="*/ 446 w 497"/>
                <a:gd name="T41" fmla="*/ 403 h 471"/>
                <a:gd name="T42" fmla="*/ 497 w 497"/>
                <a:gd name="T43" fmla="*/ 448 h 471"/>
                <a:gd name="T44" fmla="*/ 474 w 497"/>
                <a:gd name="T45" fmla="*/ 471 h 471"/>
                <a:gd name="T46" fmla="*/ 10 w 497"/>
                <a:gd name="T47" fmla="*/ 471 h 471"/>
                <a:gd name="T48" fmla="*/ 0 w 497"/>
                <a:gd name="T49" fmla="*/ 432 h 471"/>
                <a:gd name="T50" fmla="*/ 209 w 497"/>
                <a:gd name="T51" fmla="*/ 432 h 471"/>
                <a:gd name="T52" fmla="*/ 209 w 497"/>
                <a:gd name="T53" fmla="*/ 313 h 471"/>
                <a:gd name="T54" fmla="*/ 59 w 497"/>
                <a:gd name="T55" fmla="*/ 313 h 471"/>
                <a:gd name="T56" fmla="*/ 50 w 497"/>
                <a:gd name="T57" fmla="*/ 274 h 471"/>
                <a:gd name="T58" fmla="*/ 209 w 497"/>
                <a:gd name="T59" fmla="*/ 274 h 471"/>
                <a:gd name="T60" fmla="*/ 209 w 497"/>
                <a:gd name="T61" fmla="*/ 161 h 471"/>
                <a:gd name="T62" fmla="*/ 110 w 497"/>
                <a:gd name="T63" fmla="*/ 161 h 471"/>
                <a:gd name="T64" fmla="*/ 44 w 497"/>
                <a:gd name="T65" fmla="*/ 258 h 471"/>
                <a:gd name="T66" fmla="*/ 5 w 497"/>
                <a:gd name="T67" fmla="*/ 236 h 471"/>
                <a:gd name="T68" fmla="*/ 77 w 497"/>
                <a:gd name="T69" fmla="*/ 1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7" h="471">
                  <a:moveTo>
                    <a:pt x="77" y="14"/>
                  </a:moveTo>
                  <a:cubicBezTo>
                    <a:pt x="163" y="39"/>
                    <a:pt x="163" y="39"/>
                    <a:pt x="163" y="39"/>
                  </a:cubicBezTo>
                  <a:cubicBezTo>
                    <a:pt x="153" y="69"/>
                    <a:pt x="142" y="97"/>
                    <a:pt x="130" y="122"/>
                  </a:cubicBezTo>
                  <a:cubicBezTo>
                    <a:pt x="209" y="122"/>
                    <a:pt x="209" y="122"/>
                    <a:pt x="209" y="122"/>
                  </a:cubicBezTo>
                  <a:cubicBezTo>
                    <a:pt x="209" y="0"/>
                    <a:pt x="209" y="0"/>
                    <a:pt x="209" y="0"/>
                  </a:cubicBezTo>
                  <a:cubicBezTo>
                    <a:pt x="303" y="12"/>
                    <a:pt x="303" y="12"/>
                    <a:pt x="303" y="12"/>
                  </a:cubicBezTo>
                  <a:cubicBezTo>
                    <a:pt x="303" y="122"/>
                    <a:pt x="303" y="122"/>
                    <a:pt x="303" y="122"/>
                  </a:cubicBezTo>
                  <a:cubicBezTo>
                    <a:pt x="397" y="122"/>
                    <a:pt x="397" y="122"/>
                    <a:pt x="397" y="122"/>
                  </a:cubicBezTo>
                  <a:cubicBezTo>
                    <a:pt x="427" y="93"/>
                    <a:pt x="427" y="93"/>
                    <a:pt x="427" y="93"/>
                  </a:cubicBezTo>
                  <a:cubicBezTo>
                    <a:pt x="478" y="138"/>
                    <a:pt x="478" y="138"/>
                    <a:pt x="478" y="138"/>
                  </a:cubicBezTo>
                  <a:cubicBezTo>
                    <a:pt x="454" y="161"/>
                    <a:pt x="454" y="161"/>
                    <a:pt x="454" y="161"/>
                  </a:cubicBezTo>
                  <a:cubicBezTo>
                    <a:pt x="303" y="161"/>
                    <a:pt x="303" y="161"/>
                    <a:pt x="303" y="161"/>
                  </a:cubicBezTo>
                  <a:cubicBezTo>
                    <a:pt x="303" y="274"/>
                    <a:pt x="303" y="274"/>
                    <a:pt x="303" y="274"/>
                  </a:cubicBezTo>
                  <a:cubicBezTo>
                    <a:pt x="381" y="274"/>
                    <a:pt x="381" y="274"/>
                    <a:pt x="381" y="274"/>
                  </a:cubicBezTo>
                  <a:cubicBezTo>
                    <a:pt x="412" y="245"/>
                    <a:pt x="412" y="245"/>
                    <a:pt x="412" y="245"/>
                  </a:cubicBezTo>
                  <a:cubicBezTo>
                    <a:pt x="463" y="291"/>
                    <a:pt x="463" y="291"/>
                    <a:pt x="463" y="291"/>
                  </a:cubicBezTo>
                  <a:cubicBezTo>
                    <a:pt x="440" y="313"/>
                    <a:pt x="440" y="313"/>
                    <a:pt x="440" y="313"/>
                  </a:cubicBezTo>
                  <a:cubicBezTo>
                    <a:pt x="303" y="313"/>
                    <a:pt x="303" y="313"/>
                    <a:pt x="303" y="313"/>
                  </a:cubicBezTo>
                  <a:cubicBezTo>
                    <a:pt x="303" y="432"/>
                    <a:pt x="303" y="432"/>
                    <a:pt x="303" y="432"/>
                  </a:cubicBezTo>
                  <a:cubicBezTo>
                    <a:pt x="414" y="432"/>
                    <a:pt x="414" y="432"/>
                    <a:pt x="414" y="432"/>
                  </a:cubicBezTo>
                  <a:cubicBezTo>
                    <a:pt x="446" y="403"/>
                    <a:pt x="446" y="403"/>
                    <a:pt x="446" y="403"/>
                  </a:cubicBezTo>
                  <a:cubicBezTo>
                    <a:pt x="497" y="448"/>
                    <a:pt x="497" y="448"/>
                    <a:pt x="497" y="448"/>
                  </a:cubicBezTo>
                  <a:cubicBezTo>
                    <a:pt x="474" y="471"/>
                    <a:pt x="474" y="471"/>
                    <a:pt x="474" y="471"/>
                  </a:cubicBezTo>
                  <a:cubicBezTo>
                    <a:pt x="10" y="471"/>
                    <a:pt x="10" y="471"/>
                    <a:pt x="10" y="471"/>
                  </a:cubicBezTo>
                  <a:cubicBezTo>
                    <a:pt x="0" y="432"/>
                    <a:pt x="0" y="432"/>
                    <a:pt x="0" y="432"/>
                  </a:cubicBezTo>
                  <a:cubicBezTo>
                    <a:pt x="209" y="432"/>
                    <a:pt x="209" y="432"/>
                    <a:pt x="209" y="432"/>
                  </a:cubicBezTo>
                  <a:cubicBezTo>
                    <a:pt x="209" y="313"/>
                    <a:pt x="209" y="313"/>
                    <a:pt x="209" y="313"/>
                  </a:cubicBezTo>
                  <a:cubicBezTo>
                    <a:pt x="59" y="313"/>
                    <a:pt x="59" y="313"/>
                    <a:pt x="59" y="313"/>
                  </a:cubicBezTo>
                  <a:cubicBezTo>
                    <a:pt x="50" y="274"/>
                    <a:pt x="50" y="274"/>
                    <a:pt x="50" y="274"/>
                  </a:cubicBezTo>
                  <a:cubicBezTo>
                    <a:pt x="209" y="274"/>
                    <a:pt x="209" y="274"/>
                    <a:pt x="209" y="274"/>
                  </a:cubicBezTo>
                  <a:cubicBezTo>
                    <a:pt x="209" y="161"/>
                    <a:pt x="209" y="161"/>
                    <a:pt x="209" y="161"/>
                  </a:cubicBezTo>
                  <a:cubicBezTo>
                    <a:pt x="110" y="161"/>
                    <a:pt x="110" y="161"/>
                    <a:pt x="110" y="161"/>
                  </a:cubicBezTo>
                  <a:cubicBezTo>
                    <a:pt x="90" y="200"/>
                    <a:pt x="67" y="232"/>
                    <a:pt x="44" y="258"/>
                  </a:cubicBezTo>
                  <a:cubicBezTo>
                    <a:pt x="5" y="236"/>
                    <a:pt x="5" y="236"/>
                    <a:pt x="5" y="236"/>
                  </a:cubicBezTo>
                  <a:cubicBezTo>
                    <a:pt x="41" y="165"/>
                    <a:pt x="65" y="91"/>
                    <a:pt x="77" y="14"/>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56" name="Freeform 136"/>
            <p:cNvSpPr>
              <a:spLocks noEditPoints="1"/>
            </p:cNvSpPr>
            <p:nvPr/>
          </p:nvSpPr>
          <p:spPr bwMode="auto">
            <a:xfrm>
              <a:off x="1519" y="1895"/>
              <a:ext cx="996" cy="998"/>
            </a:xfrm>
            <a:custGeom>
              <a:avLst/>
              <a:gdLst>
                <a:gd name="T0" fmla="*/ 48 w 498"/>
                <a:gd name="T1" fmla="*/ 250 h 499"/>
                <a:gd name="T2" fmla="*/ 29 w 498"/>
                <a:gd name="T3" fmla="*/ 263 h 499"/>
                <a:gd name="T4" fmla="*/ 0 w 498"/>
                <a:gd name="T5" fmla="*/ 240 h 499"/>
                <a:gd name="T6" fmla="*/ 62 w 498"/>
                <a:gd name="T7" fmla="*/ 119 h 499"/>
                <a:gd name="T8" fmla="*/ 96 w 498"/>
                <a:gd name="T9" fmla="*/ 0 h 499"/>
                <a:gd name="T10" fmla="*/ 184 w 498"/>
                <a:gd name="T11" fmla="*/ 27 h 499"/>
                <a:gd name="T12" fmla="*/ 131 w 498"/>
                <a:gd name="T13" fmla="*/ 152 h 499"/>
                <a:gd name="T14" fmla="*/ 131 w 498"/>
                <a:gd name="T15" fmla="*/ 489 h 499"/>
                <a:gd name="T16" fmla="*/ 48 w 498"/>
                <a:gd name="T17" fmla="*/ 499 h 499"/>
                <a:gd name="T18" fmla="*/ 48 w 498"/>
                <a:gd name="T19" fmla="*/ 250 h 499"/>
                <a:gd name="T20" fmla="*/ 415 w 498"/>
                <a:gd name="T21" fmla="*/ 137 h 499"/>
                <a:gd name="T22" fmla="*/ 447 w 498"/>
                <a:gd name="T23" fmla="*/ 109 h 499"/>
                <a:gd name="T24" fmla="*/ 498 w 498"/>
                <a:gd name="T25" fmla="*/ 155 h 499"/>
                <a:gd name="T26" fmla="*/ 474 w 498"/>
                <a:gd name="T27" fmla="*/ 179 h 499"/>
                <a:gd name="T28" fmla="*/ 327 w 498"/>
                <a:gd name="T29" fmla="*/ 179 h 499"/>
                <a:gd name="T30" fmla="*/ 324 w 498"/>
                <a:gd name="T31" fmla="*/ 212 h 499"/>
                <a:gd name="T32" fmla="*/ 387 w 498"/>
                <a:gd name="T33" fmla="*/ 221 h 499"/>
                <a:gd name="T34" fmla="*/ 387 w 498"/>
                <a:gd name="T35" fmla="*/ 411 h 499"/>
                <a:gd name="T36" fmla="*/ 397 w 498"/>
                <a:gd name="T37" fmla="*/ 421 h 499"/>
                <a:gd name="T38" fmla="*/ 417 w 498"/>
                <a:gd name="T39" fmla="*/ 421 h 499"/>
                <a:gd name="T40" fmla="*/ 428 w 498"/>
                <a:gd name="T41" fmla="*/ 408 h 499"/>
                <a:gd name="T42" fmla="*/ 437 w 498"/>
                <a:gd name="T43" fmla="*/ 325 h 499"/>
                <a:gd name="T44" fmla="*/ 473 w 498"/>
                <a:gd name="T45" fmla="*/ 331 h 499"/>
                <a:gd name="T46" fmla="*/ 472 w 498"/>
                <a:gd name="T47" fmla="*/ 355 h 499"/>
                <a:gd name="T48" fmla="*/ 498 w 498"/>
                <a:gd name="T49" fmla="*/ 443 h 499"/>
                <a:gd name="T50" fmla="*/ 440 w 498"/>
                <a:gd name="T51" fmla="*/ 489 h 499"/>
                <a:gd name="T52" fmla="*/ 365 w 498"/>
                <a:gd name="T53" fmla="*/ 489 h 499"/>
                <a:gd name="T54" fmla="*/ 310 w 498"/>
                <a:gd name="T55" fmla="*/ 436 h 499"/>
                <a:gd name="T56" fmla="*/ 310 w 498"/>
                <a:gd name="T57" fmla="*/ 286 h 499"/>
                <a:gd name="T58" fmla="*/ 286 w 498"/>
                <a:gd name="T59" fmla="*/ 350 h 499"/>
                <a:gd name="T60" fmla="*/ 161 w 498"/>
                <a:gd name="T61" fmla="*/ 495 h 499"/>
                <a:gd name="T62" fmla="*/ 137 w 498"/>
                <a:gd name="T63" fmla="*/ 462 h 499"/>
                <a:gd name="T64" fmla="*/ 218 w 498"/>
                <a:gd name="T65" fmla="*/ 322 h 499"/>
                <a:gd name="T66" fmla="*/ 245 w 498"/>
                <a:gd name="T67" fmla="*/ 179 h 499"/>
                <a:gd name="T68" fmla="*/ 159 w 498"/>
                <a:gd name="T69" fmla="*/ 179 h 499"/>
                <a:gd name="T70" fmla="*/ 148 w 498"/>
                <a:gd name="T71" fmla="*/ 137 h 499"/>
                <a:gd name="T72" fmla="*/ 246 w 498"/>
                <a:gd name="T73" fmla="*/ 137 h 499"/>
                <a:gd name="T74" fmla="*/ 246 w 498"/>
                <a:gd name="T75" fmla="*/ 3 h 499"/>
                <a:gd name="T76" fmla="*/ 328 w 498"/>
                <a:gd name="T77" fmla="*/ 15 h 499"/>
                <a:gd name="T78" fmla="*/ 328 w 498"/>
                <a:gd name="T79" fmla="*/ 137 h 499"/>
                <a:gd name="T80" fmla="*/ 415 w 498"/>
                <a:gd name="T81" fmla="*/ 137 h 499"/>
                <a:gd name="T82" fmla="*/ 376 w 498"/>
                <a:gd name="T83" fmla="*/ 8 h 499"/>
                <a:gd name="T84" fmla="*/ 457 w 498"/>
                <a:gd name="T85" fmla="*/ 67 h 499"/>
                <a:gd name="T86" fmla="*/ 407 w 498"/>
                <a:gd name="T87" fmla="*/ 116 h 499"/>
                <a:gd name="T88" fmla="*/ 342 w 498"/>
                <a:gd name="T89" fmla="*/ 42 h 499"/>
                <a:gd name="T90" fmla="*/ 376 w 498"/>
                <a:gd name="T91" fmla="*/ 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8" h="499">
                  <a:moveTo>
                    <a:pt x="48" y="250"/>
                  </a:moveTo>
                  <a:cubicBezTo>
                    <a:pt x="41" y="254"/>
                    <a:pt x="35" y="259"/>
                    <a:pt x="29" y="263"/>
                  </a:cubicBezTo>
                  <a:cubicBezTo>
                    <a:pt x="0" y="240"/>
                    <a:pt x="0" y="240"/>
                    <a:pt x="0" y="240"/>
                  </a:cubicBezTo>
                  <a:cubicBezTo>
                    <a:pt x="24" y="204"/>
                    <a:pt x="44" y="164"/>
                    <a:pt x="62" y="119"/>
                  </a:cubicBezTo>
                  <a:cubicBezTo>
                    <a:pt x="78" y="78"/>
                    <a:pt x="90" y="38"/>
                    <a:pt x="96" y="0"/>
                  </a:cubicBezTo>
                  <a:cubicBezTo>
                    <a:pt x="184" y="27"/>
                    <a:pt x="184" y="27"/>
                    <a:pt x="184" y="27"/>
                  </a:cubicBezTo>
                  <a:cubicBezTo>
                    <a:pt x="169" y="75"/>
                    <a:pt x="151" y="117"/>
                    <a:pt x="131" y="152"/>
                  </a:cubicBezTo>
                  <a:cubicBezTo>
                    <a:pt x="131" y="489"/>
                    <a:pt x="131" y="489"/>
                    <a:pt x="131" y="489"/>
                  </a:cubicBezTo>
                  <a:cubicBezTo>
                    <a:pt x="48" y="499"/>
                    <a:pt x="48" y="499"/>
                    <a:pt x="48" y="499"/>
                  </a:cubicBezTo>
                  <a:lnTo>
                    <a:pt x="48" y="250"/>
                  </a:lnTo>
                  <a:close/>
                  <a:moveTo>
                    <a:pt x="415" y="137"/>
                  </a:moveTo>
                  <a:cubicBezTo>
                    <a:pt x="447" y="109"/>
                    <a:pt x="447" y="109"/>
                    <a:pt x="447" y="109"/>
                  </a:cubicBezTo>
                  <a:cubicBezTo>
                    <a:pt x="498" y="155"/>
                    <a:pt x="498" y="155"/>
                    <a:pt x="498" y="155"/>
                  </a:cubicBezTo>
                  <a:cubicBezTo>
                    <a:pt x="474" y="179"/>
                    <a:pt x="474" y="179"/>
                    <a:pt x="474" y="179"/>
                  </a:cubicBezTo>
                  <a:cubicBezTo>
                    <a:pt x="327" y="179"/>
                    <a:pt x="327" y="179"/>
                    <a:pt x="327" y="179"/>
                  </a:cubicBezTo>
                  <a:cubicBezTo>
                    <a:pt x="326" y="190"/>
                    <a:pt x="325" y="201"/>
                    <a:pt x="324" y="212"/>
                  </a:cubicBezTo>
                  <a:cubicBezTo>
                    <a:pt x="387" y="221"/>
                    <a:pt x="387" y="221"/>
                    <a:pt x="387" y="221"/>
                  </a:cubicBezTo>
                  <a:cubicBezTo>
                    <a:pt x="387" y="411"/>
                    <a:pt x="387" y="411"/>
                    <a:pt x="387" y="411"/>
                  </a:cubicBezTo>
                  <a:cubicBezTo>
                    <a:pt x="387" y="418"/>
                    <a:pt x="391" y="421"/>
                    <a:pt x="397" y="421"/>
                  </a:cubicBezTo>
                  <a:cubicBezTo>
                    <a:pt x="417" y="421"/>
                    <a:pt x="417" y="421"/>
                    <a:pt x="417" y="421"/>
                  </a:cubicBezTo>
                  <a:cubicBezTo>
                    <a:pt x="424" y="421"/>
                    <a:pt x="428" y="417"/>
                    <a:pt x="428" y="408"/>
                  </a:cubicBezTo>
                  <a:cubicBezTo>
                    <a:pt x="437" y="325"/>
                    <a:pt x="437" y="325"/>
                    <a:pt x="437" y="325"/>
                  </a:cubicBezTo>
                  <a:cubicBezTo>
                    <a:pt x="473" y="331"/>
                    <a:pt x="473" y="331"/>
                    <a:pt x="473" y="331"/>
                  </a:cubicBezTo>
                  <a:cubicBezTo>
                    <a:pt x="472" y="340"/>
                    <a:pt x="472" y="348"/>
                    <a:pt x="472" y="355"/>
                  </a:cubicBezTo>
                  <a:cubicBezTo>
                    <a:pt x="472" y="399"/>
                    <a:pt x="481" y="428"/>
                    <a:pt x="498" y="443"/>
                  </a:cubicBezTo>
                  <a:cubicBezTo>
                    <a:pt x="488" y="474"/>
                    <a:pt x="468" y="489"/>
                    <a:pt x="440" y="489"/>
                  </a:cubicBezTo>
                  <a:cubicBezTo>
                    <a:pt x="365" y="489"/>
                    <a:pt x="365" y="489"/>
                    <a:pt x="365" y="489"/>
                  </a:cubicBezTo>
                  <a:cubicBezTo>
                    <a:pt x="331" y="489"/>
                    <a:pt x="312" y="471"/>
                    <a:pt x="310" y="436"/>
                  </a:cubicBezTo>
                  <a:cubicBezTo>
                    <a:pt x="310" y="286"/>
                    <a:pt x="310" y="286"/>
                    <a:pt x="310" y="286"/>
                  </a:cubicBezTo>
                  <a:cubicBezTo>
                    <a:pt x="304" y="310"/>
                    <a:pt x="296" y="331"/>
                    <a:pt x="286" y="350"/>
                  </a:cubicBezTo>
                  <a:cubicBezTo>
                    <a:pt x="258" y="409"/>
                    <a:pt x="216" y="457"/>
                    <a:pt x="161" y="495"/>
                  </a:cubicBezTo>
                  <a:cubicBezTo>
                    <a:pt x="137" y="462"/>
                    <a:pt x="137" y="462"/>
                    <a:pt x="137" y="462"/>
                  </a:cubicBezTo>
                  <a:cubicBezTo>
                    <a:pt x="173" y="419"/>
                    <a:pt x="200" y="372"/>
                    <a:pt x="218" y="322"/>
                  </a:cubicBezTo>
                  <a:cubicBezTo>
                    <a:pt x="234" y="285"/>
                    <a:pt x="243" y="237"/>
                    <a:pt x="245" y="179"/>
                  </a:cubicBezTo>
                  <a:cubicBezTo>
                    <a:pt x="159" y="179"/>
                    <a:pt x="159" y="179"/>
                    <a:pt x="159" y="179"/>
                  </a:cubicBezTo>
                  <a:cubicBezTo>
                    <a:pt x="148" y="137"/>
                    <a:pt x="148" y="137"/>
                    <a:pt x="148" y="137"/>
                  </a:cubicBezTo>
                  <a:cubicBezTo>
                    <a:pt x="246" y="137"/>
                    <a:pt x="246" y="137"/>
                    <a:pt x="246" y="137"/>
                  </a:cubicBezTo>
                  <a:cubicBezTo>
                    <a:pt x="246" y="3"/>
                    <a:pt x="246" y="3"/>
                    <a:pt x="246" y="3"/>
                  </a:cubicBezTo>
                  <a:cubicBezTo>
                    <a:pt x="328" y="15"/>
                    <a:pt x="328" y="15"/>
                    <a:pt x="328" y="15"/>
                  </a:cubicBezTo>
                  <a:cubicBezTo>
                    <a:pt x="328" y="137"/>
                    <a:pt x="328" y="137"/>
                    <a:pt x="328" y="137"/>
                  </a:cubicBezTo>
                  <a:lnTo>
                    <a:pt x="415" y="137"/>
                  </a:lnTo>
                  <a:close/>
                  <a:moveTo>
                    <a:pt x="376" y="8"/>
                  </a:moveTo>
                  <a:cubicBezTo>
                    <a:pt x="405" y="23"/>
                    <a:pt x="432" y="43"/>
                    <a:pt x="457" y="67"/>
                  </a:cubicBezTo>
                  <a:cubicBezTo>
                    <a:pt x="407" y="116"/>
                    <a:pt x="407" y="116"/>
                    <a:pt x="407" y="116"/>
                  </a:cubicBezTo>
                  <a:cubicBezTo>
                    <a:pt x="387" y="86"/>
                    <a:pt x="365" y="61"/>
                    <a:pt x="342" y="42"/>
                  </a:cubicBezTo>
                  <a:lnTo>
                    <a:pt x="376" y="8"/>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57" name="Freeform 137"/>
            <p:cNvSpPr>
              <a:spLocks noEditPoints="1"/>
            </p:cNvSpPr>
            <p:nvPr/>
          </p:nvSpPr>
          <p:spPr bwMode="auto">
            <a:xfrm>
              <a:off x="2715" y="1903"/>
              <a:ext cx="966" cy="978"/>
            </a:xfrm>
            <a:custGeom>
              <a:avLst/>
              <a:gdLst>
                <a:gd name="T0" fmla="*/ 73 w 483"/>
                <a:gd name="T1" fmla="*/ 345 h 489"/>
                <a:gd name="T2" fmla="*/ 117 w 483"/>
                <a:gd name="T3" fmla="*/ 362 h 489"/>
                <a:gd name="T4" fmla="*/ 63 w 483"/>
                <a:gd name="T5" fmla="*/ 489 h 489"/>
                <a:gd name="T6" fmla="*/ 0 w 483"/>
                <a:gd name="T7" fmla="*/ 436 h 489"/>
                <a:gd name="T8" fmla="*/ 73 w 483"/>
                <a:gd name="T9" fmla="*/ 345 h 489"/>
                <a:gd name="T10" fmla="*/ 196 w 483"/>
                <a:gd name="T11" fmla="*/ 0 h 489"/>
                <a:gd name="T12" fmla="*/ 284 w 483"/>
                <a:gd name="T13" fmla="*/ 11 h 489"/>
                <a:gd name="T14" fmla="*/ 284 w 483"/>
                <a:gd name="T15" fmla="*/ 50 h 489"/>
                <a:gd name="T16" fmla="*/ 388 w 483"/>
                <a:gd name="T17" fmla="*/ 50 h 489"/>
                <a:gd name="T18" fmla="*/ 419 w 483"/>
                <a:gd name="T19" fmla="*/ 24 h 489"/>
                <a:gd name="T20" fmla="*/ 471 w 483"/>
                <a:gd name="T21" fmla="*/ 70 h 489"/>
                <a:gd name="T22" fmla="*/ 446 w 483"/>
                <a:gd name="T23" fmla="*/ 96 h 489"/>
                <a:gd name="T24" fmla="*/ 284 w 483"/>
                <a:gd name="T25" fmla="*/ 96 h 489"/>
                <a:gd name="T26" fmla="*/ 284 w 483"/>
                <a:gd name="T27" fmla="*/ 141 h 489"/>
                <a:gd name="T28" fmla="*/ 346 w 483"/>
                <a:gd name="T29" fmla="*/ 141 h 489"/>
                <a:gd name="T30" fmla="*/ 384 w 483"/>
                <a:gd name="T31" fmla="*/ 109 h 489"/>
                <a:gd name="T32" fmla="*/ 457 w 483"/>
                <a:gd name="T33" fmla="*/ 165 h 489"/>
                <a:gd name="T34" fmla="*/ 437 w 483"/>
                <a:gd name="T35" fmla="*/ 189 h 489"/>
                <a:gd name="T36" fmla="*/ 437 w 483"/>
                <a:gd name="T37" fmla="*/ 332 h 489"/>
                <a:gd name="T38" fmla="*/ 347 w 483"/>
                <a:gd name="T39" fmla="*/ 343 h 489"/>
                <a:gd name="T40" fmla="*/ 347 w 483"/>
                <a:gd name="T41" fmla="*/ 321 h 489"/>
                <a:gd name="T42" fmla="*/ 144 w 483"/>
                <a:gd name="T43" fmla="*/ 321 h 489"/>
                <a:gd name="T44" fmla="*/ 144 w 483"/>
                <a:gd name="T45" fmla="*/ 333 h 489"/>
                <a:gd name="T46" fmla="*/ 56 w 483"/>
                <a:gd name="T47" fmla="*/ 345 h 489"/>
                <a:gd name="T48" fmla="*/ 56 w 483"/>
                <a:gd name="T49" fmla="*/ 116 h 489"/>
                <a:gd name="T50" fmla="*/ 144 w 483"/>
                <a:gd name="T51" fmla="*/ 127 h 489"/>
                <a:gd name="T52" fmla="*/ 144 w 483"/>
                <a:gd name="T53" fmla="*/ 141 h 489"/>
                <a:gd name="T54" fmla="*/ 196 w 483"/>
                <a:gd name="T55" fmla="*/ 141 h 489"/>
                <a:gd name="T56" fmla="*/ 196 w 483"/>
                <a:gd name="T57" fmla="*/ 0 h 489"/>
                <a:gd name="T58" fmla="*/ 182 w 483"/>
                <a:gd name="T59" fmla="*/ 359 h 489"/>
                <a:gd name="T60" fmla="*/ 236 w 483"/>
                <a:gd name="T61" fmla="*/ 460 h 489"/>
                <a:gd name="T62" fmla="*/ 158 w 483"/>
                <a:gd name="T63" fmla="*/ 488 h 489"/>
                <a:gd name="T64" fmla="*/ 139 w 483"/>
                <a:gd name="T65" fmla="*/ 370 h 489"/>
                <a:gd name="T66" fmla="*/ 182 w 483"/>
                <a:gd name="T67" fmla="*/ 359 h 489"/>
                <a:gd name="T68" fmla="*/ 144 w 483"/>
                <a:gd name="T69" fmla="*/ 280 h 489"/>
                <a:gd name="T70" fmla="*/ 347 w 483"/>
                <a:gd name="T71" fmla="*/ 280 h 489"/>
                <a:gd name="T72" fmla="*/ 347 w 483"/>
                <a:gd name="T73" fmla="*/ 183 h 489"/>
                <a:gd name="T74" fmla="*/ 144 w 483"/>
                <a:gd name="T75" fmla="*/ 183 h 489"/>
                <a:gd name="T76" fmla="*/ 144 w 483"/>
                <a:gd name="T77" fmla="*/ 280 h 489"/>
                <a:gd name="T78" fmla="*/ 275 w 483"/>
                <a:gd name="T79" fmla="*/ 353 h 489"/>
                <a:gd name="T80" fmla="*/ 328 w 483"/>
                <a:gd name="T81" fmla="*/ 401 h 489"/>
                <a:gd name="T82" fmla="*/ 353 w 483"/>
                <a:gd name="T83" fmla="*/ 432 h 489"/>
                <a:gd name="T84" fmla="*/ 282 w 483"/>
                <a:gd name="T85" fmla="*/ 478 h 489"/>
                <a:gd name="T86" fmla="*/ 241 w 483"/>
                <a:gd name="T87" fmla="*/ 371 h 489"/>
                <a:gd name="T88" fmla="*/ 275 w 483"/>
                <a:gd name="T89" fmla="*/ 353 h 489"/>
                <a:gd name="T90" fmla="*/ 378 w 483"/>
                <a:gd name="T91" fmla="*/ 345 h 489"/>
                <a:gd name="T92" fmla="*/ 483 w 483"/>
                <a:gd name="T93" fmla="*/ 426 h 489"/>
                <a:gd name="T94" fmla="*/ 410 w 483"/>
                <a:gd name="T95" fmla="*/ 482 h 489"/>
                <a:gd name="T96" fmla="*/ 345 w 483"/>
                <a:gd name="T97" fmla="*/ 370 h 489"/>
                <a:gd name="T98" fmla="*/ 378 w 483"/>
                <a:gd name="T99" fmla="*/ 34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9">
                  <a:moveTo>
                    <a:pt x="73" y="345"/>
                  </a:moveTo>
                  <a:cubicBezTo>
                    <a:pt x="117" y="362"/>
                    <a:pt x="117" y="362"/>
                    <a:pt x="117" y="362"/>
                  </a:cubicBezTo>
                  <a:cubicBezTo>
                    <a:pt x="106" y="418"/>
                    <a:pt x="88" y="460"/>
                    <a:pt x="63" y="489"/>
                  </a:cubicBezTo>
                  <a:cubicBezTo>
                    <a:pt x="0" y="436"/>
                    <a:pt x="0" y="436"/>
                    <a:pt x="0" y="436"/>
                  </a:cubicBezTo>
                  <a:cubicBezTo>
                    <a:pt x="31" y="411"/>
                    <a:pt x="55" y="381"/>
                    <a:pt x="73" y="345"/>
                  </a:cubicBezTo>
                  <a:close/>
                  <a:moveTo>
                    <a:pt x="196" y="0"/>
                  </a:moveTo>
                  <a:cubicBezTo>
                    <a:pt x="284" y="11"/>
                    <a:pt x="284" y="11"/>
                    <a:pt x="284" y="11"/>
                  </a:cubicBezTo>
                  <a:cubicBezTo>
                    <a:pt x="284" y="50"/>
                    <a:pt x="284" y="50"/>
                    <a:pt x="284" y="50"/>
                  </a:cubicBezTo>
                  <a:cubicBezTo>
                    <a:pt x="388" y="50"/>
                    <a:pt x="388" y="50"/>
                    <a:pt x="388" y="50"/>
                  </a:cubicBezTo>
                  <a:cubicBezTo>
                    <a:pt x="419" y="24"/>
                    <a:pt x="419" y="24"/>
                    <a:pt x="419" y="24"/>
                  </a:cubicBezTo>
                  <a:cubicBezTo>
                    <a:pt x="471" y="70"/>
                    <a:pt x="471" y="70"/>
                    <a:pt x="471" y="70"/>
                  </a:cubicBezTo>
                  <a:cubicBezTo>
                    <a:pt x="446" y="96"/>
                    <a:pt x="446" y="96"/>
                    <a:pt x="446" y="96"/>
                  </a:cubicBezTo>
                  <a:cubicBezTo>
                    <a:pt x="284" y="96"/>
                    <a:pt x="284" y="96"/>
                    <a:pt x="284" y="96"/>
                  </a:cubicBezTo>
                  <a:cubicBezTo>
                    <a:pt x="284" y="141"/>
                    <a:pt x="284" y="141"/>
                    <a:pt x="284" y="141"/>
                  </a:cubicBezTo>
                  <a:cubicBezTo>
                    <a:pt x="346" y="141"/>
                    <a:pt x="346" y="141"/>
                    <a:pt x="346" y="141"/>
                  </a:cubicBezTo>
                  <a:cubicBezTo>
                    <a:pt x="384" y="109"/>
                    <a:pt x="384" y="109"/>
                    <a:pt x="384" y="109"/>
                  </a:cubicBezTo>
                  <a:cubicBezTo>
                    <a:pt x="457" y="165"/>
                    <a:pt x="457" y="165"/>
                    <a:pt x="457" y="165"/>
                  </a:cubicBezTo>
                  <a:cubicBezTo>
                    <a:pt x="437" y="189"/>
                    <a:pt x="437" y="189"/>
                    <a:pt x="437" y="189"/>
                  </a:cubicBezTo>
                  <a:cubicBezTo>
                    <a:pt x="437" y="332"/>
                    <a:pt x="437" y="332"/>
                    <a:pt x="437" y="332"/>
                  </a:cubicBezTo>
                  <a:cubicBezTo>
                    <a:pt x="347" y="343"/>
                    <a:pt x="347" y="343"/>
                    <a:pt x="347" y="343"/>
                  </a:cubicBezTo>
                  <a:cubicBezTo>
                    <a:pt x="347" y="321"/>
                    <a:pt x="347" y="321"/>
                    <a:pt x="347" y="321"/>
                  </a:cubicBezTo>
                  <a:cubicBezTo>
                    <a:pt x="144" y="321"/>
                    <a:pt x="144" y="321"/>
                    <a:pt x="144" y="321"/>
                  </a:cubicBezTo>
                  <a:cubicBezTo>
                    <a:pt x="144" y="333"/>
                    <a:pt x="144" y="333"/>
                    <a:pt x="144" y="333"/>
                  </a:cubicBezTo>
                  <a:cubicBezTo>
                    <a:pt x="56" y="345"/>
                    <a:pt x="56" y="345"/>
                    <a:pt x="56" y="345"/>
                  </a:cubicBezTo>
                  <a:cubicBezTo>
                    <a:pt x="56" y="116"/>
                    <a:pt x="56" y="116"/>
                    <a:pt x="56" y="116"/>
                  </a:cubicBezTo>
                  <a:cubicBezTo>
                    <a:pt x="144" y="127"/>
                    <a:pt x="144" y="127"/>
                    <a:pt x="144" y="127"/>
                  </a:cubicBezTo>
                  <a:cubicBezTo>
                    <a:pt x="144" y="141"/>
                    <a:pt x="144" y="141"/>
                    <a:pt x="144" y="141"/>
                  </a:cubicBezTo>
                  <a:cubicBezTo>
                    <a:pt x="196" y="141"/>
                    <a:pt x="196" y="141"/>
                    <a:pt x="196" y="141"/>
                  </a:cubicBezTo>
                  <a:lnTo>
                    <a:pt x="196" y="0"/>
                  </a:lnTo>
                  <a:close/>
                  <a:moveTo>
                    <a:pt x="182" y="359"/>
                  </a:moveTo>
                  <a:cubicBezTo>
                    <a:pt x="210" y="397"/>
                    <a:pt x="228" y="431"/>
                    <a:pt x="236" y="460"/>
                  </a:cubicBezTo>
                  <a:cubicBezTo>
                    <a:pt x="158" y="488"/>
                    <a:pt x="158" y="488"/>
                    <a:pt x="158" y="488"/>
                  </a:cubicBezTo>
                  <a:cubicBezTo>
                    <a:pt x="158" y="455"/>
                    <a:pt x="152" y="415"/>
                    <a:pt x="139" y="370"/>
                  </a:cubicBezTo>
                  <a:lnTo>
                    <a:pt x="182" y="359"/>
                  </a:lnTo>
                  <a:close/>
                  <a:moveTo>
                    <a:pt x="144" y="280"/>
                  </a:moveTo>
                  <a:cubicBezTo>
                    <a:pt x="347" y="280"/>
                    <a:pt x="347" y="280"/>
                    <a:pt x="347" y="280"/>
                  </a:cubicBezTo>
                  <a:cubicBezTo>
                    <a:pt x="347" y="183"/>
                    <a:pt x="347" y="183"/>
                    <a:pt x="347" y="183"/>
                  </a:cubicBezTo>
                  <a:cubicBezTo>
                    <a:pt x="144" y="183"/>
                    <a:pt x="144" y="183"/>
                    <a:pt x="144" y="183"/>
                  </a:cubicBezTo>
                  <a:lnTo>
                    <a:pt x="144" y="280"/>
                  </a:lnTo>
                  <a:close/>
                  <a:moveTo>
                    <a:pt x="275" y="353"/>
                  </a:moveTo>
                  <a:cubicBezTo>
                    <a:pt x="295" y="368"/>
                    <a:pt x="312" y="384"/>
                    <a:pt x="328" y="401"/>
                  </a:cubicBezTo>
                  <a:cubicBezTo>
                    <a:pt x="341" y="415"/>
                    <a:pt x="349" y="425"/>
                    <a:pt x="353" y="432"/>
                  </a:cubicBezTo>
                  <a:cubicBezTo>
                    <a:pt x="282" y="478"/>
                    <a:pt x="282" y="478"/>
                    <a:pt x="282" y="478"/>
                  </a:cubicBezTo>
                  <a:cubicBezTo>
                    <a:pt x="274" y="442"/>
                    <a:pt x="260" y="406"/>
                    <a:pt x="241" y="371"/>
                  </a:cubicBezTo>
                  <a:lnTo>
                    <a:pt x="275" y="353"/>
                  </a:lnTo>
                  <a:close/>
                  <a:moveTo>
                    <a:pt x="378" y="345"/>
                  </a:moveTo>
                  <a:cubicBezTo>
                    <a:pt x="400" y="355"/>
                    <a:pt x="435" y="382"/>
                    <a:pt x="483" y="426"/>
                  </a:cubicBezTo>
                  <a:cubicBezTo>
                    <a:pt x="410" y="482"/>
                    <a:pt x="410" y="482"/>
                    <a:pt x="410" y="482"/>
                  </a:cubicBezTo>
                  <a:cubicBezTo>
                    <a:pt x="390" y="436"/>
                    <a:pt x="368" y="398"/>
                    <a:pt x="345" y="370"/>
                  </a:cubicBezTo>
                  <a:lnTo>
                    <a:pt x="378" y="345"/>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58" name="Freeform 138"/>
            <p:cNvSpPr>
              <a:spLocks noEditPoints="1"/>
            </p:cNvSpPr>
            <p:nvPr/>
          </p:nvSpPr>
          <p:spPr bwMode="auto">
            <a:xfrm>
              <a:off x="-9067" y="3057"/>
              <a:ext cx="1000" cy="1016"/>
            </a:xfrm>
            <a:custGeom>
              <a:avLst/>
              <a:gdLst>
                <a:gd name="T0" fmla="*/ 44 w 500"/>
                <a:gd name="T1" fmla="*/ 5 h 508"/>
                <a:gd name="T2" fmla="*/ 132 w 500"/>
                <a:gd name="T3" fmla="*/ 18 h 508"/>
                <a:gd name="T4" fmla="*/ 132 w 500"/>
                <a:gd name="T5" fmla="*/ 36 h 508"/>
                <a:gd name="T6" fmla="*/ 387 w 500"/>
                <a:gd name="T7" fmla="*/ 36 h 508"/>
                <a:gd name="T8" fmla="*/ 418 w 500"/>
                <a:gd name="T9" fmla="*/ 0 h 508"/>
                <a:gd name="T10" fmla="*/ 500 w 500"/>
                <a:gd name="T11" fmla="*/ 52 h 508"/>
                <a:gd name="T12" fmla="*/ 478 w 500"/>
                <a:gd name="T13" fmla="*/ 73 h 508"/>
                <a:gd name="T14" fmla="*/ 478 w 500"/>
                <a:gd name="T15" fmla="*/ 444 h 508"/>
                <a:gd name="T16" fmla="*/ 422 w 500"/>
                <a:gd name="T17" fmla="*/ 505 h 508"/>
                <a:gd name="T18" fmla="*/ 373 w 500"/>
                <a:gd name="T19" fmla="*/ 505 h 508"/>
                <a:gd name="T20" fmla="*/ 320 w 500"/>
                <a:gd name="T21" fmla="*/ 451 h 508"/>
                <a:gd name="T22" fmla="*/ 322 w 500"/>
                <a:gd name="T23" fmla="*/ 417 h 508"/>
                <a:gd name="T24" fmla="*/ 377 w 500"/>
                <a:gd name="T25" fmla="*/ 418 h 508"/>
                <a:gd name="T26" fmla="*/ 390 w 500"/>
                <a:gd name="T27" fmla="*/ 399 h 508"/>
                <a:gd name="T28" fmla="*/ 390 w 500"/>
                <a:gd name="T29" fmla="*/ 334 h 508"/>
                <a:gd name="T30" fmla="*/ 305 w 500"/>
                <a:gd name="T31" fmla="*/ 334 h 508"/>
                <a:gd name="T32" fmla="*/ 305 w 500"/>
                <a:gd name="T33" fmla="*/ 492 h 508"/>
                <a:gd name="T34" fmla="*/ 213 w 500"/>
                <a:gd name="T35" fmla="*/ 501 h 508"/>
                <a:gd name="T36" fmla="*/ 213 w 500"/>
                <a:gd name="T37" fmla="*/ 334 h 508"/>
                <a:gd name="T38" fmla="*/ 129 w 500"/>
                <a:gd name="T39" fmla="*/ 334 h 508"/>
                <a:gd name="T40" fmla="*/ 107 w 500"/>
                <a:gd name="T41" fmla="*/ 414 h 508"/>
                <a:gd name="T42" fmla="*/ 41 w 500"/>
                <a:gd name="T43" fmla="*/ 508 h 508"/>
                <a:gd name="T44" fmla="*/ 0 w 500"/>
                <a:gd name="T45" fmla="*/ 480 h 508"/>
                <a:gd name="T46" fmla="*/ 44 w 500"/>
                <a:gd name="T47" fmla="*/ 277 h 508"/>
                <a:gd name="T48" fmla="*/ 44 w 500"/>
                <a:gd name="T49" fmla="*/ 5 h 508"/>
                <a:gd name="T50" fmla="*/ 132 w 500"/>
                <a:gd name="T51" fmla="*/ 162 h 508"/>
                <a:gd name="T52" fmla="*/ 213 w 500"/>
                <a:gd name="T53" fmla="*/ 162 h 508"/>
                <a:gd name="T54" fmla="*/ 213 w 500"/>
                <a:gd name="T55" fmla="*/ 80 h 508"/>
                <a:gd name="T56" fmla="*/ 132 w 500"/>
                <a:gd name="T57" fmla="*/ 80 h 508"/>
                <a:gd name="T58" fmla="*/ 132 w 500"/>
                <a:gd name="T59" fmla="*/ 162 h 508"/>
                <a:gd name="T60" fmla="*/ 132 w 500"/>
                <a:gd name="T61" fmla="*/ 290 h 508"/>
                <a:gd name="T62" fmla="*/ 213 w 500"/>
                <a:gd name="T63" fmla="*/ 290 h 508"/>
                <a:gd name="T64" fmla="*/ 213 w 500"/>
                <a:gd name="T65" fmla="*/ 206 h 508"/>
                <a:gd name="T66" fmla="*/ 132 w 500"/>
                <a:gd name="T67" fmla="*/ 206 h 508"/>
                <a:gd name="T68" fmla="*/ 132 w 500"/>
                <a:gd name="T69" fmla="*/ 290 h 508"/>
                <a:gd name="T70" fmla="*/ 305 w 500"/>
                <a:gd name="T71" fmla="*/ 80 h 508"/>
                <a:gd name="T72" fmla="*/ 305 w 500"/>
                <a:gd name="T73" fmla="*/ 162 h 508"/>
                <a:gd name="T74" fmla="*/ 390 w 500"/>
                <a:gd name="T75" fmla="*/ 162 h 508"/>
                <a:gd name="T76" fmla="*/ 390 w 500"/>
                <a:gd name="T77" fmla="*/ 80 h 508"/>
                <a:gd name="T78" fmla="*/ 305 w 500"/>
                <a:gd name="T79" fmla="*/ 80 h 508"/>
                <a:gd name="T80" fmla="*/ 305 w 500"/>
                <a:gd name="T81" fmla="*/ 206 h 508"/>
                <a:gd name="T82" fmla="*/ 305 w 500"/>
                <a:gd name="T83" fmla="*/ 290 h 508"/>
                <a:gd name="T84" fmla="*/ 390 w 500"/>
                <a:gd name="T85" fmla="*/ 290 h 508"/>
                <a:gd name="T86" fmla="*/ 390 w 500"/>
                <a:gd name="T87" fmla="*/ 206 h 508"/>
                <a:gd name="T88" fmla="*/ 305 w 500"/>
                <a:gd name="T89" fmla="*/ 20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0" h="508">
                  <a:moveTo>
                    <a:pt x="44" y="5"/>
                  </a:moveTo>
                  <a:cubicBezTo>
                    <a:pt x="132" y="18"/>
                    <a:pt x="132" y="18"/>
                    <a:pt x="132" y="18"/>
                  </a:cubicBezTo>
                  <a:cubicBezTo>
                    <a:pt x="132" y="36"/>
                    <a:pt x="132" y="36"/>
                    <a:pt x="132" y="36"/>
                  </a:cubicBezTo>
                  <a:cubicBezTo>
                    <a:pt x="387" y="36"/>
                    <a:pt x="387" y="36"/>
                    <a:pt x="387" y="36"/>
                  </a:cubicBezTo>
                  <a:cubicBezTo>
                    <a:pt x="418" y="0"/>
                    <a:pt x="418" y="0"/>
                    <a:pt x="418" y="0"/>
                  </a:cubicBezTo>
                  <a:cubicBezTo>
                    <a:pt x="500" y="52"/>
                    <a:pt x="500" y="52"/>
                    <a:pt x="500" y="52"/>
                  </a:cubicBezTo>
                  <a:cubicBezTo>
                    <a:pt x="478" y="73"/>
                    <a:pt x="478" y="73"/>
                    <a:pt x="478" y="73"/>
                  </a:cubicBezTo>
                  <a:cubicBezTo>
                    <a:pt x="478" y="444"/>
                    <a:pt x="478" y="444"/>
                    <a:pt x="478" y="444"/>
                  </a:cubicBezTo>
                  <a:cubicBezTo>
                    <a:pt x="478" y="485"/>
                    <a:pt x="459" y="505"/>
                    <a:pt x="422" y="505"/>
                  </a:cubicBezTo>
                  <a:cubicBezTo>
                    <a:pt x="373" y="505"/>
                    <a:pt x="373" y="505"/>
                    <a:pt x="373" y="505"/>
                  </a:cubicBezTo>
                  <a:cubicBezTo>
                    <a:pt x="373" y="469"/>
                    <a:pt x="355" y="451"/>
                    <a:pt x="320" y="451"/>
                  </a:cubicBezTo>
                  <a:cubicBezTo>
                    <a:pt x="322" y="417"/>
                    <a:pt x="322" y="417"/>
                    <a:pt x="322" y="417"/>
                  </a:cubicBezTo>
                  <a:cubicBezTo>
                    <a:pt x="338" y="418"/>
                    <a:pt x="356" y="418"/>
                    <a:pt x="377" y="418"/>
                  </a:cubicBezTo>
                  <a:cubicBezTo>
                    <a:pt x="386" y="418"/>
                    <a:pt x="390" y="412"/>
                    <a:pt x="390" y="399"/>
                  </a:cubicBezTo>
                  <a:cubicBezTo>
                    <a:pt x="390" y="334"/>
                    <a:pt x="390" y="334"/>
                    <a:pt x="390" y="334"/>
                  </a:cubicBezTo>
                  <a:cubicBezTo>
                    <a:pt x="305" y="334"/>
                    <a:pt x="305" y="334"/>
                    <a:pt x="305" y="334"/>
                  </a:cubicBezTo>
                  <a:cubicBezTo>
                    <a:pt x="305" y="492"/>
                    <a:pt x="305" y="492"/>
                    <a:pt x="305" y="492"/>
                  </a:cubicBezTo>
                  <a:cubicBezTo>
                    <a:pt x="213" y="501"/>
                    <a:pt x="213" y="501"/>
                    <a:pt x="213" y="501"/>
                  </a:cubicBezTo>
                  <a:cubicBezTo>
                    <a:pt x="213" y="334"/>
                    <a:pt x="213" y="334"/>
                    <a:pt x="213" y="334"/>
                  </a:cubicBezTo>
                  <a:cubicBezTo>
                    <a:pt x="129" y="334"/>
                    <a:pt x="129" y="334"/>
                    <a:pt x="129" y="334"/>
                  </a:cubicBezTo>
                  <a:cubicBezTo>
                    <a:pt x="125" y="364"/>
                    <a:pt x="118" y="391"/>
                    <a:pt x="107" y="414"/>
                  </a:cubicBezTo>
                  <a:cubicBezTo>
                    <a:pt x="93" y="448"/>
                    <a:pt x="71" y="480"/>
                    <a:pt x="41" y="508"/>
                  </a:cubicBezTo>
                  <a:cubicBezTo>
                    <a:pt x="0" y="480"/>
                    <a:pt x="0" y="480"/>
                    <a:pt x="0" y="480"/>
                  </a:cubicBezTo>
                  <a:cubicBezTo>
                    <a:pt x="30" y="419"/>
                    <a:pt x="44" y="351"/>
                    <a:pt x="44" y="277"/>
                  </a:cubicBezTo>
                  <a:lnTo>
                    <a:pt x="44" y="5"/>
                  </a:lnTo>
                  <a:close/>
                  <a:moveTo>
                    <a:pt x="132" y="162"/>
                  </a:moveTo>
                  <a:cubicBezTo>
                    <a:pt x="213" y="162"/>
                    <a:pt x="213" y="162"/>
                    <a:pt x="213" y="162"/>
                  </a:cubicBezTo>
                  <a:cubicBezTo>
                    <a:pt x="213" y="80"/>
                    <a:pt x="213" y="80"/>
                    <a:pt x="213" y="80"/>
                  </a:cubicBezTo>
                  <a:cubicBezTo>
                    <a:pt x="132" y="80"/>
                    <a:pt x="132" y="80"/>
                    <a:pt x="132" y="80"/>
                  </a:cubicBezTo>
                  <a:lnTo>
                    <a:pt x="132" y="162"/>
                  </a:lnTo>
                  <a:close/>
                  <a:moveTo>
                    <a:pt x="132" y="290"/>
                  </a:moveTo>
                  <a:cubicBezTo>
                    <a:pt x="213" y="290"/>
                    <a:pt x="213" y="290"/>
                    <a:pt x="213" y="290"/>
                  </a:cubicBezTo>
                  <a:cubicBezTo>
                    <a:pt x="213" y="206"/>
                    <a:pt x="213" y="206"/>
                    <a:pt x="213" y="206"/>
                  </a:cubicBezTo>
                  <a:cubicBezTo>
                    <a:pt x="132" y="206"/>
                    <a:pt x="132" y="206"/>
                    <a:pt x="132" y="206"/>
                  </a:cubicBezTo>
                  <a:lnTo>
                    <a:pt x="132" y="290"/>
                  </a:lnTo>
                  <a:close/>
                  <a:moveTo>
                    <a:pt x="305" y="80"/>
                  </a:moveTo>
                  <a:cubicBezTo>
                    <a:pt x="305" y="162"/>
                    <a:pt x="305" y="162"/>
                    <a:pt x="305" y="162"/>
                  </a:cubicBezTo>
                  <a:cubicBezTo>
                    <a:pt x="390" y="162"/>
                    <a:pt x="390" y="162"/>
                    <a:pt x="390" y="162"/>
                  </a:cubicBezTo>
                  <a:cubicBezTo>
                    <a:pt x="390" y="80"/>
                    <a:pt x="390" y="80"/>
                    <a:pt x="390" y="80"/>
                  </a:cubicBezTo>
                  <a:lnTo>
                    <a:pt x="305" y="80"/>
                  </a:lnTo>
                  <a:close/>
                  <a:moveTo>
                    <a:pt x="305" y="206"/>
                  </a:moveTo>
                  <a:cubicBezTo>
                    <a:pt x="305" y="290"/>
                    <a:pt x="305" y="290"/>
                    <a:pt x="305" y="290"/>
                  </a:cubicBezTo>
                  <a:cubicBezTo>
                    <a:pt x="390" y="290"/>
                    <a:pt x="390" y="290"/>
                    <a:pt x="390" y="290"/>
                  </a:cubicBezTo>
                  <a:cubicBezTo>
                    <a:pt x="390" y="206"/>
                    <a:pt x="390" y="206"/>
                    <a:pt x="390" y="206"/>
                  </a:cubicBezTo>
                  <a:lnTo>
                    <a:pt x="305" y="206"/>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59" name="Freeform 139"/>
            <p:cNvSpPr>
              <a:spLocks noEditPoints="1"/>
            </p:cNvSpPr>
            <p:nvPr/>
          </p:nvSpPr>
          <p:spPr bwMode="auto">
            <a:xfrm>
              <a:off x="-7881" y="3067"/>
              <a:ext cx="976" cy="1006"/>
            </a:xfrm>
            <a:custGeom>
              <a:avLst/>
              <a:gdLst>
                <a:gd name="T0" fmla="*/ 409 w 488"/>
                <a:gd name="T1" fmla="*/ 135 h 503"/>
                <a:gd name="T2" fmla="*/ 438 w 488"/>
                <a:gd name="T3" fmla="*/ 109 h 503"/>
                <a:gd name="T4" fmla="*/ 486 w 488"/>
                <a:gd name="T5" fmla="*/ 152 h 503"/>
                <a:gd name="T6" fmla="*/ 462 w 488"/>
                <a:gd name="T7" fmla="*/ 175 h 503"/>
                <a:gd name="T8" fmla="*/ 255 w 488"/>
                <a:gd name="T9" fmla="*/ 175 h 503"/>
                <a:gd name="T10" fmla="*/ 233 w 488"/>
                <a:gd name="T11" fmla="*/ 225 h 503"/>
                <a:gd name="T12" fmla="*/ 356 w 488"/>
                <a:gd name="T13" fmla="*/ 225 h 503"/>
                <a:gd name="T14" fmla="*/ 382 w 488"/>
                <a:gd name="T15" fmla="*/ 201 h 503"/>
                <a:gd name="T16" fmla="*/ 458 w 488"/>
                <a:gd name="T17" fmla="*/ 253 h 503"/>
                <a:gd name="T18" fmla="*/ 433 w 488"/>
                <a:gd name="T19" fmla="*/ 271 h 503"/>
                <a:gd name="T20" fmla="*/ 350 w 488"/>
                <a:gd name="T21" fmla="*/ 373 h 503"/>
                <a:gd name="T22" fmla="*/ 420 w 488"/>
                <a:gd name="T23" fmla="*/ 398 h 503"/>
                <a:gd name="T24" fmla="*/ 488 w 488"/>
                <a:gd name="T25" fmla="*/ 415 h 503"/>
                <a:gd name="T26" fmla="*/ 433 w 488"/>
                <a:gd name="T27" fmla="*/ 503 h 503"/>
                <a:gd name="T28" fmla="*/ 283 w 488"/>
                <a:gd name="T29" fmla="*/ 425 h 503"/>
                <a:gd name="T30" fmla="*/ 98 w 488"/>
                <a:gd name="T31" fmla="*/ 499 h 503"/>
                <a:gd name="T32" fmla="*/ 84 w 488"/>
                <a:gd name="T33" fmla="*/ 465 h 503"/>
                <a:gd name="T34" fmla="*/ 236 w 488"/>
                <a:gd name="T35" fmla="*/ 385 h 503"/>
                <a:gd name="T36" fmla="*/ 182 w 488"/>
                <a:gd name="T37" fmla="*/ 311 h 503"/>
                <a:gd name="T38" fmla="*/ 32 w 488"/>
                <a:gd name="T39" fmla="*/ 459 h 503"/>
                <a:gd name="T40" fmla="*/ 0 w 488"/>
                <a:gd name="T41" fmla="*/ 428 h 503"/>
                <a:gd name="T42" fmla="*/ 130 w 488"/>
                <a:gd name="T43" fmla="*/ 239 h 503"/>
                <a:gd name="T44" fmla="*/ 158 w 488"/>
                <a:gd name="T45" fmla="*/ 175 h 503"/>
                <a:gd name="T46" fmla="*/ 111 w 488"/>
                <a:gd name="T47" fmla="*/ 175 h 503"/>
                <a:gd name="T48" fmla="*/ 111 w 488"/>
                <a:gd name="T49" fmla="*/ 176 h 503"/>
                <a:gd name="T50" fmla="*/ 20 w 488"/>
                <a:gd name="T51" fmla="*/ 176 h 503"/>
                <a:gd name="T52" fmla="*/ 63 w 488"/>
                <a:gd name="T53" fmla="*/ 24 h 503"/>
                <a:gd name="T54" fmla="*/ 147 w 488"/>
                <a:gd name="T55" fmla="*/ 38 h 503"/>
                <a:gd name="T56" fmla="*/ 122 w 488"/>
                <a:gd name="T57" fmla="*/ 135 h 503"/>
                <a:gd name="T58" fmla="*/ 172 w 488"/>
                <a:gd name="T59" fmla="*/ 135 h 503"/>
                <a:gd name="T60" fmla="*/ 205 w 488"/>
                <a:gd name="T61" fmla="*/ 0 h 503"/>
                <a:gd name="T62" fmla="*/ 297 w 488"/>
                <a:gd name="T63" fmla="*/ 32 h 503"/>
                <a:gd name="T64" fmla="*/ 270 w 488"/>
                <a:gd name="T65" fmla="*/ 135 h 503"/>
                <a:gd name="T66" fmla="*/ 409 w 488"/>
                <a:gd name="T67" fmla="*/ 135 h 503"/>
                <a:gd name="T68" fmla="*/ 212 w 488"/>
                <a:gd name="T69" fmla="*/ 263 h 503"/>
                <a:gd name="T70" fmla="*/ 209 w 488"/>
                <a:gd name="T71" fmla="*/ 268 h 503"/>
                <a:gd name="T72" fmla="*/ 290 w 488"/>
                <a:gd name="T73" fmla="*/ 340 h 503"/>
                <a:gd name="T74" fmla="*/ 348 w 488"/>
                <a:gd name="T75" fmla="*/ 263 h 503"/>
                <a:gd name="T76" fmla="*/ 212 w 488"/>
                <a:gd name="T77" fmla="*/ 263 h 503"/>
                <a:gd name="T78" fmla="*/ 349 w 488"/>
                <a:gd name="T79" fmla="*/ 10 h 503"/>
                <a:gd name="T80" fmla="*/ 443 w 488"/>
                <a:gd name="T81" fmla="*/ 68 h 503"/>
                <a:gd name="T82" fmla="*/ 395 w 488"/>
                <a:gd name="T83" fmla="*/ 122 h 503"/>
                <a:gd name="T84" fmla="*/ 320 w 488"/>
                <a:gd name="T85" fmla="*/ 45 h 503"/>
                <a:gd name="T86" fmla="*/ 349 w 488"/>
                <a:gd name="T87" fmla="*/ 1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8" h="503">
                  <a:moveTo>
                    <a:pt x="409" y="135"/>
                  </a:moveTo>
                  <a:cubicBezTo>
                    <a:pt x="438" y="109"/>
                    <a:pt x="438" y="109"/>
                    <a:pt x="438" y="109"/>
                  </a:cubicBezTo>
                  <a:cubicBezTo>
                    <a:pt x="486" y="152"/>
                    <a:pt x="486" y="152"/>
                    <a:pt x="486" y="152"/>
                  </a:cubicBezTo>
                  <a:cubicBezTo>
                    <a:pt x="462" y="175"/>
                    <a:pt x="462" y="175"/>
                    <a:pt x="462" y="175"/>
                  </a:cubicBezTo>
                  <a:cubicBezTo>
                    <a:pt x="255" y="175"/>
                    <a:pt x="255" y="175"/>
                    <a:pt x="255" y="175"/>
                  </a:cubicBezTo>
                  <a:cubicBezTo>
                    <a:pt x="248" y="193"/>
                    <a:pt x="241" y="209"/>
                    <a:pt x="233" y="225"/>
                  </a:cubicBezTo>
                  <a:cubicBezTo>
                    <a:pt x="356" y="225"/>
                    <a:pt x="356" y="225"/>
                    <a:pt x="356" y="225"/>
                  </a:cubicBezTo>
                  <a:cubicBezTo>
                    <a:pt x="382" y="201"/>
                    <a:pt x="382" y="201"/>
                    <a:pt x="382" y="201"/>
                  </a:cubicBezTo>
                  <a:cubicBezTo>
                    <a:pt x="458" y="253"/>
                    <a:pt x="458" y="253"/>
                    <a:pt x="458" y="253"/>
                  </a:cubicBezTo>
                  <a:cubicBezTo>
                    <a:pt x="433" y="271"/>
                    <a:pt x="433" y="271"/>
                    <a:pt x="433" y="271"/>
                  </a:cubicBezTo>
                  <a:cubicBezTo>
                    <a:pt x="410" y="311"/>
                    <a:pt x="382" y="345"/>
                    <a:pt x="350" y="373"/>
                  </a:cubicBezTo>
                  <a:cubicBezTo>
                    <a:pt x="372" y="383"/>
                    <a:pt x="396" y="392"/>
                    <a:pt x="420" y="398"/>
                  </a:cubicBezTo>
                  <a:cubicBezTo>
                    <a:pt x="442" y="406"/>
                    <a:pt x="465" y="411"/>
                    <a:pt x="488" y="415"/>
                  </a:cubicBezTo>
                  <a:cubicBezTo>
                    <a:pt x="433" y="503"/>
                    <a:pt x="433" y="503"/>
                    <a:pt x="433" y="503"/>
                  </a:cubicBezTo>
                  <a:cubicBezTo>
                    <a:pt x="369" y="477"/>
                    <a:pt x="319" y="451"/>
                    <a:pt x="283" y="425"/>
                  </a:cubicBezTo>
                  <a:cubicBezTo>
                    <a:pt x="230" y="458"/>
                    <a:pt x="168" y="483"/>
                    <a:pt x="98" y="499"/>
                  </a:cubicBezTo>
                  <a:cubicBezTo>
                    <a:pt x="84" y="465"/>
                    <a:pt x="84" y="465"/>
                    <a:pt x="84" y="465"/>
                  </a:cubicBezTo>
                  <a:cubicBezTo>
                    <a:pt x="144" y="440"/>
                    <a:pt x="195" y="413"/>
                    <a:pt x="236" y="385"/>
                  </a:cubicBezTo>
                  <a:cubicBezTo>
                    <a:pt x="214" y="363"/>
                    <a:pt x="196" y="338"/>
                    <a:pt x="182" y="311"/>
                  </a:cubicBezTo>
                  <a:cubicBezTo>
                    <a:pt x="141" y="370"/>
                    <a:pt x="91" y="419"/>
                    <a:pt x="32" y="459"/>
                  </a:cubicBezTo>
                  <a:cubicBezTo>
                    <a:pt x="0" y="428"/>
                    <a:pt x="0" y="428"/>
                    <a:pt x="0" y="428"/>
                  </a:cubicBezTo>
                  <a:cubicBezTo>
                    <a:pt x="53" y="374"/>
                    <a:pt x="96" y="310"/>
                    <a:pt x="130" y="239"/>
                  </a:cubicBezTo>
                  <a:cubicBezTo>
                    <a:pt x="140" y="220"/>
                    <a:pt x="150" y="198"/>
                    <a:pt x="158" y="175"/>
                  </a:cubicBezTo>
                  <a:cubicBezTo>
                    <a:pt x="111" y="175"/>
                    <a:pt x="111" y="175"/>
                    <a:pt x="111" y="175"/>
                  </a:cubicBezTo>
                  <a:cubicBezTo>
                    <a:pt x="111" y="176"/>
                    <a:pt x="111" y="176"/>
                    <a:pt x="111" y="176"/>
                  </a:cubicBezTo>
                  <a:cubicBezTo>
                    <a:pt x="20" y="176"/>
                    <a:pt x="20" y="176"/>
                    <a:pt x="20" y="176"/>
                  </a:cubicBezTo>
                  <a:cubicBezTo>
                    <a:pt x="36" y="117"/>
                    <a:pt x="50" y="66"/>
                    <a:pt x="63" y="24"/>
                  </a:cubicBezTo>
                  <a:cubicBezTo>
                    <a:pt x="147" y="38"/>
                    <a:pt x="147" y="38"/>
                    <a:pt x="147" y="38"/>
                  </a:cubicBezTo>
                  <a:cubicBezTo>
                    <a:pt x="122" y="135"/>
                    <a:pt x="122" y="135"/>
                    <a:pt x="122" y="135"/>
                  </a:cubicBezTo>
                  <a:cubicBezTo>
                    <a:pt x="172" y="135"/>
                    <a:pt x="172" y="135"/>
                    <a:pt x="172" y="135"/>
                  </a:cubicBezTo>
                  <a:cubicBezTo>
                    <a:pt x="184" y="95"/>
                    <a:pt x="195" y="50"/>
                    <a:pt x="205" y="0"/>
                  </a:cubicBezTo>
                  <a:cubicBezTo>
                    <a:pt x="297" y="32"/>
                    <a:pt x="297" y="32"/>
                    <a:pt x="297" y="32"/>
                  </a:cubicBezTo>
                  <a:cubicBezTo>
                    <a:pt x="290" y="68"/>
                    <a:pt x="281" y="103"/>
                    <a:pt x="270" y="135"/>
                  </a:cubicBezTo>
                  <a:lnTo>
                    <a:pt x="409" y="135"/>
                  </a:lnTo>
                  <a:close/>
                  <a:moveTo>
                    <a:pt x="212" y="263"/>
                  </a:moveTo>
                  <a:cubicBezTo>
                    <a:pt x="211" y="265"/>
                    <a:pt x="210" y="267"/>
                    <a:pt x="209" y="268"/>
                  </a:cubicBezTo>
                  <a:cubicBezTo>
                    <a:pt x="232" y="296"/>
                    <a:pt x="259" y="320"/>
                    <a:pt x="290" y="340"/>
                  </a:cubicBezTo>
                  <a:cubicBezTo>
                    <a:pt x="315" y="316"/>
                    <a:pt x="334" y="290"/>
                    <a:pt x="348" y="263"/>
                  </a:cubicBezTo>
                  <a:lnTo>
                    <a:pt x="212" y="263"/>
                  </a:lnTo>
                  <a:close/>
                  <a:moveTo>
                    <a:pt x="349" y="10"/>
                  </a:moveTo>
                  <a:cubicBezTo>
                    <a:pt x="388" y="27"/>
                    <a:pt x="419" y="46"/>
                    <a:pt x="443" y="68"/>
                  </a:cubicBezTo>
                  <a:cubicBezTo>
                    <a:pt x="395" y="122"/>
                    <a:pt x="395" y="122"/>
                    <a:pt x="395" y="122"/>
                  </a:cubicBezTo>
                  <a:cubicBezTo>
                    <a:pt x="373" y="94"/>
                    <a:pt x="348" y="68"/>
                    <a:pt x="320" y="45"/>
                  </a:cubicBezTo>
                  <a:lnTo>
                    <a:pt x="349" y="10"/>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60" name="Freeform 140"/>
            <p:cNvSpPr>
              <a:spLocks noEditPoints="1"/>
            </p:cNvSpPr>
            <p:nvPr/>
          </p:nvSpPr>
          <p:spPr bwMode="auto">
            <a:xfrm>
              <a:off x="-6707" y="3067"/>
              <a:ext cx="1000" cy="1002"/>
            </a:xfrm>
            <a:custGeom>
              <a:avLst/>
              <a:gdLst>
                <a:gd name="T0" fmla="*/ 119 w 500"/>
                <a:gd name="T1" fmla="*/ 13 h 501"/>
                <a:gd name="T2" fmla="*/ 391 w 500"/>
                <a:gd name="T3" fmla="*/ 28 h 501"/>
                <a:gd name="T4" fmla="*/ 496 w 500"/>
                <a:gd name="T5" fmla="*/ 54 h 501"/>
                <a:gd name="T6" fmla="*/ 477 w 500"/>
                <a:gd name="T7" fmla="*/ 147 h 501"/>
                <a:gd name="T8" fmla="*/ 386 w 500"/>
                <a:gd name="T9" fmla="*/ 140 h 501"/>
                <a:gd name="T10" fmla="*/ 249 w 500"/>
                <a:gd name="T11" fmla="*/ 150 h 501"/>
                <a:gd name="T12" fmla="*/ 296 w 500"/>
                <a:gd name="T13" fmla="*/ 185 h 501"/>
                <a:gd name="T14" fmla="*/ 379 w 500"/>
                <a:gd name="T15" fmla="*/ 152 h 501"/>
                <a:gd name="T16" fmla="*/ 393 w 500"/>
                <a:gd name="T17" fmla="*/ 185 h 501"/>
                <a:gd name="T18" fmla="*/ 475 w 500"/>
                <a:gd name="T19" fmla="*/ 201 h 501"/>
                <a:gd name="T20" fmla="*/ 379 w 500"/>
                <a:gd name="T21" fmla="*/ 223 h 501"/>
                <a:gd name="T22" fmla="*/ 414 w 500"/>
                <a:gd name="T23" fmla="*/ 278 h 501"/>
                <a:gd name="T24" fmla="*/ 496 w 500"/>
                <a:gd name="T25" fmla="*/ 294 h 501"/>
                <a:gd name="T26" fmla="*/ 437 w 500"/>
                <a:gd name="T27" fmla="*/ 316 h 501"/>
                <a:gd name="T28" fmla="*/ 413 w 500"/>
                <a:gd name="T29" fmla="*/ 385 h 501"/>
                <a:gd name="T30" fmla="*/ 438 w 500"/>
                <a:gd name="T31" fmla="*/ 501 h 501"/>
                <a:gd name="T32" fmla="*/ 229 w 500"/>
                <a:gd name="T33" fmla="*/ 316 h 501"/>
                <a:gd name="T34" fmla="*/ 311 w 500"/>
                <a:gd name="T35" fmla="*/ 398 h 501"/>
                <a:gd name="T36" fmla="*/ 146 w 500"/>
                <a:gd name="T37" fmla="*/ 501 h 501"/>
                <a:gd name="T38" fmla="*/ 142 w 500"/>
                <a:gd name="T39" fmla="*/ 424 h 501"/>
                <a:gd name="T40" fmla="*/ 117 w 500"/>
                <a:gd name="T41" fmla="*/ 316 h 501"/>
                <a:gd name="T42" fmla="*/ 36 w 500"/>
                <a:gd name="T43" fmla="*/ 498 h 501"/>
                <a:gd name="T44" fmla="*/ 35 w 500"/>
                <a:gd name="T45" fmla="*/ 260 h 501"/>
                <a:gd name="T46" fmla="*/ 119 w 500"/>
                <a:gd name="T47" fmla="*/ 101 h 501"/>
                <a:gd name="T48" fmla="*/ 386 w 500"/>
                <a:gd name="T49" fmla="*/ 66 h 501"/>
                <a:gd name="T50" fmla="*/ 119 w 500"/>
                <a:gd name="T51" fmla="*/ 101 h 501"/>
                <a:gd name="T52" fmla="*/ 165 w 500"/>
                <a:gd name="T53" fmla="*/ 140 h 501"/>
                <a:gd name="T54" fmla="*/ 119 w 500"/>
                <a:gd name="T55" fmla="*/ 185 h 501"/>
                <a:gd name="T56" fmla="*/ 165 w 500"/>
                <a:gd name="T57" fmla="*/ 278 h 501"/>
                <a:gd name="T58" fmla="*/ 119 w 500"/>
                <a:gd name="T59" fmla="*/ 223 h 501"/>
                <a:gd name="T60" fmla="*/ 165 w 500"/>
                <a:gd name="T61" fmla="*/ 278 h 501"/>
                <a:gd name="T62" fmla="*/ 296 w 500"/>
                <a:gd name="T63" fmla="*/ 223 h 501"/>
                <a:gd name="T64" fmla="*/ 249 w 500"/>
                <a:gd name="T65" fmla="*/ 278 h 501"/>
                <a:gd name="T66" fmla="*/ 368 w 500"/>
                <a:gd name="T67" fmla="*/ 355 h 501"/>
                <a:gd name="T68" fmla="*/ 403 w 500"/>
                <a:gd name="T69" fmla="*/ 316 h 501"/>
                <a:gd name="T70" fmla="*/ 368 w 500"/>
                <a:gd name="T71" fmla="*/ 35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0" h="501">
                  <a:moveTo>
                    <a:pt x="35" y="1"/>
                  </a:moveTo>
                  <a:cubicBezTo>
                    <a:pt x="119" y="13"/>
                    <a:pt x="119" y="13"/>
                    <a:pt x="119" y="13"/>
                  </a:cubicBezTo>
                  <a:cubicBezTo>
                    <a:pt x="119" y="28"/>
                    <a:pt x="119" y="28"/>
                    <a:pt x="119" y="28"/>
                  </a:cubicBezTo>
                  <a:cubicBezTo>
                    <a:pt x="391" y="28"/>
                    <a:pt x="391" y="28"/>
                    <a:pt x="391" y="28"/>
                  </a:cubicBezTo>
                  <a:cubicBezTo>
                    <a:pt x="427" y="0"/>
                    <a:pt x="427" y="0"/>
                    <a:pt x="427" y="0"/>
                  </a:cubicBezTo>
                  <a:cubicBezTo>
                    <a:pt x="496" y="54"/>
                    <a:pt x="496" y="54"/>
                    <a:pt x="496" y="54"/>
                  </a:cubicBezTo>
                  <a:cubicBezTo>
                    <a:pt x="477" y="76"/>
                    <a:pt x="477" y="76"/>
                    <a:pt x="477" y="76"/>
                  </a:cubicBezTo>
                  <a:cubicBezTo>
                    <a:pt x="477" y="147"/>
                    <a:pt x="477" y="147"/>
                    <a:pt x="477" y="147"/>
                  </a:cubicBezTo>
                  <a:cubicBezTo>
                    <a:pt x="386" y="159"/>
                    <a:pt x="386" y="159"/>
                    <a:pt x="386" y="159"/>
                  </a:cubicBezTo>
                  <a:cubicBezTo>
                    <a:pt x="386" y="140"/>
                    <a:pt x="386" y="140"/>
                    <a:pt x="386" y="140"/>
                  </a:cubicBezTo>
                  <a:cubicBezTo>
                    <a:pt x="178" y="140"/>
                    <a:pt x="178" y="140"/>
                    <a:pt x="178" y="140"/>
                  </a:cubicBezTo>
                  <a:cubicBezTo>
                    <a:pt x="249" y="150"/>
                    <a:pt x="249" y="150"/>
                    <a:pt x="249" y="150"/>
                  </a:cubicBezTo>
                  <a:cubicBezTo>
                    <a:pt x="249" y="185"/>
                    <a:pt x="249" y="185"/>
                    <a:pt x="249" y="185"/>
                  </a:cubicBezTo>
                  <a:cubicBezTo>
                    <a:pt x="296" y="185"/>
                    <a:pt x="296" y="185"/>
                    <a:pt x="296" y="185"/>
                  </a:cubicBezTo>
                  <a:cubicBezTo>
                    <a:pt x="296" y="141"/>
                    <a:pt x="296" y="141"/>
                    <a:pt x="296" y="141"/>
                  </a:cubicBezTo>
                  <a:cubicBezTo>
                    <a:pt x="379" y="152"/>
                    <a:pt x="379" y="152"/>
                    <a:pt x="379" y="152"/>
                  </a:cubicBezTo>
                  <a:cubicBezTo>
                    <a:pt x="379" y="185"/>
                    <a:pt x="379" y="185"/>
                    <a:pt x="379" y="185"/>
                  </a:cubicBezTo>
                  <a:cubicBezTo>
                    <a:pt x="393" y="185"/>
                    <a:pt x="393" y="185"/>
                    <a:pt x="393" y="185"/>
                  </a:cubicBezTo>
                  <a:cubicBezTo>
                    <a:pt x="423" y="155"/>
                    <a:pt x="423" y="155"/>
                    <a:pt x="423" y="155"/>
                  </a:cubicBezTo>
                  <a:cubicBezTo>
                    <a:pt x="475" y="201"/>
                    <a:pt x="475" y="201"/>
                    <a:pt x="475" y="201"/>
                  </a:cubicBezTo>
                  <a:cubicBezTo>
                    <a:pt x="451" y="223"/>
                    <a:pt x="451" y="223"/>
                    <a:pt x="451" y="223"/>
                  </a:cubicBezTo>
                  <a:cubicBezTo>
                    <a:pt x="379" y="223"/>
                    <a:pt x="379" y="223"/>
                    <a:pt x="379" y="223"/>
                  </a:cubicBezTo>
                  <a:cubicBezTo>
                    <a:pt x="379" y="278"/>
                    <a:pt x="379" y="278"/>
                    <a:pt x="379" y="278"/>
                  </a:cubicBezTo>
                  <a:cubicBezTo>
                    <a:pt x="414" y="278"/>
                    <a:pt x="414" y="278"/>
                    <a:pt x="414" y="278"/>
                  </a:cubicBezTo>
                  <a:cubicBezTo>
                    <a:pt x="445" y="248"/>
                    <a:pt x="445" y="248"/>
                    <a:pt x="445" y="248"/>
                  </a:cubicBezTo>
                  <a:cubicBezTo>
                    <a:pt x="496" y="294"/>
                    <a:pt x="496" y="294"/>
                    <a:pt x="496" y="294"/>
                  </a:cubicBezTo>
                  <a:cubicBezTo>
                    <a:pt x="472" y="316"/>
                    <a:pt x="472" y="316"/>
                    <a:pt x="472" y="316"/>
                  </a:cubicBezTo>
                  <a:cubicBezTo>
                    <a:pt x="437" y="316"/>
                    <a:pt x="437" y="316"/>
                    <a:pt x="437" y="316"/>
                  </a:cubicBezTo>
                  <a:cubicBezTo>
                    <a:pt x="494" y="347"/>
                    <a:pt x="494" y="347"/>
                    <a:pt x="494" y="347"/>
                  </a:cubicBezTo>
                  <a:cubicBezTo>
                    <a:pt x="470" y="361"/>
                    <a:pt x="443" y="374"/>
                    <a:pt x="413" y="385"/>
                  </a:cubicBezTo>
                  <a:cubicBezTo>
                    <a:pt x="440" y="400"/>
                    <a:pt x="469" y="412"/>
                    <a:pt x="500" y="422"/>
                  </a:cubicBezTo>
                  <a:cubicBezTo>
                    <a:pt x="438" y="501"/>
                    <a:pt x="438" y="501"/>
                    <a:pt x="438" y="501"/>
                  </a:cubicBezTo>
                  <a:cubicBezTo>
                    <a:pt x="356" y="451"/>
                    <a:pt x="300" y="389"/>
                    <a:pt x="270" y="316"/>
                  </a:cubicBezTo>
                  <a:cubicBezTo>
                    <a:pt x="229" y="316"/>
                    <a:pt x="229" y="316"/>
                    <a:pt x="229" y="316"/>
                  </a:cubicBezTo>
                  <a:cubicBezTo>
                    <a:pt x="229" y="415"/>
                    <a:pt x="229" y="415"/>
                    <a:pt x="229" y="415"/>
                  </a:cubicBezTo>
                  <a:cubicBezTo>
                    <a:pt x="258" y="411"/>
                    <a:pt x="286" y="405"/>
                    <a:pt x="311" y="398"/>
                  </a:cubicBezTo>
                  <a:cubicBezTo>
                    <a:pt x="328" y="440"/>
                    <a:pt x="328" y="440"/>
                    <a:pt x="328" y="440"/>
                  </a:cubicBezTo>
                  <a:cubicBezTo>
                    <a:pt x="269" y="466"/>
                    <a:pt x="209" y="486"/>
                    <a:pt x="146" y="501"/>
                  </a:cubicBezTo>
                  <a:cubicBezTo>
                    <a:pt x="128" y="424"/>
                    <a:pt x="128" y="424"/>
                    <a:pt x="128" y="424"/>
                  </a:cubicBezTo>
                  <a:cubicBezTo>
                    <a:pt x="133" y="424"/>
                    <a:pt x="138" y="424"/>
                    <a:pt x="142" y="424"/>
                  </a:cubicBezTo>
                  <a:cubicBezTo>
                    <a:pt x="142" y="316"/>
                    <a:pt x="142" y="316"/>
                    <a:pt x="142" y="316"/>
                  </a:cubicBezTo>
                  <a:cubicBezTo>
                    <a:pt x="117" y="316"/>
                    <a:pt x="117" y="316"/>
                    <a:pt x="117" y="316"/>
                  </a:cubicBezTo>
                  <a:cubicBezTo>
                    <a:pt x="113" y="348"/>
                    <a:pt x="106" y="377"/>
                    <a:pt x="96" y="400"/>
                  </a:cubicBezTo>
                  <a:cubicBezTo>
                    <a:pt x="83" y="436"/>
                    <a:pt x="63" y="469"/>
                    <a:pt x="36" y="498"/>
                  </a:cubicBezTo>
                  <a:cubicBezTo>
                    <a:pt x="0" y="473"/>
                    <a:pt x="0" y="473"/>
                    <a:pt x="0" y="473"/>
                  </a:cubicBezTo>
                  <a:cubicBezTo>
                    <a:pt x="23" y="408"/>
                    <a:pt x="35" y="337"/>
                    <a:pt x="35" y="260"/>
                  </a:cubicBezTo>
                  <a:lnTo>
                    <a:pt x="35" y="1"/>
                  </a:lnTo>
                  <a:close/>
                  <a:moveTo>
                    <a:pt x="119" y="101"/>
                  </a:moveTo>
                  <a:cubicBezTo>
                    <a:pt x="386" y="101"/>
                    <a:pt x="386" y="101"/>
                    <a:pt x="386" y="101"/>
                  </a:cubicBezTo>
                  <a:cubicBezTo>
                    <a:pt x="386" y="66"/>
                    <a:pt x="386" y="66"/>
                    <a:pt x="386" y="66"/>
                  </a:cubicBezTo>
                  <a:cubicBezTo>
                    <a:pt x="119" y="66"/>
                    <a:pt x="119" y="66"/>
                    <a:pt x="119" y="66"/>
                  </a:cubicBezTo>
                  <a:lnTo>
                    <a:pt x="119" y="101"/>
                  </a:lnTo>
                  <a:close/>
                  <a:moveTo>
                    <a:pt x="165" y="185"/>
                  </a:moveTo>
                  <a:cubicBezTo>
                    <a:pt x="165" y="140"/>
                    <a:pt x="165" y="140"/>
                    <a:pt x="165" y="140"/>
                  </a:cubicBezTo>
                  <a:cubicBezTo>
                    <a:pt x="119" y="140"/>
                    <a:pt x="119" y="140"/>
                    <a:pt x="119" y="140"/>
                  </a:cubicBezTo>
                  <a:cubicBezTo>
                    <a:pt x="119" y="185"/>
                    <a:pt x="119" y="185"/>
                    <a:pt x="119" y="185"/>
                  </a:cubicBezTo>
                  <a:lnTo>
                    <a:pt x="165" y="185"/>
                  </a:lnTo>
                  <a:close/>
                  <a:moveTo>
                    <a:pt x="165" y="278"/>
                  </a:moveTo>
                  <a:cubicBezTo>
                    <a:pt x="165" y="223"/>
                    <a:pt x="165" y="223"/>
                    <a:pt x="165" y="223"/>
                  </a:cubicBezTo>
                  <a:cubicBezTo>
                    <a:pt x="119" y="223"/>
                    <a:pt x="119" y="223"/>
                    <a:pt x="119" y="223"/>
                  </a:cubicBezTo>
                  <a:cubicBezTo>
                    <a:pt x="119" y="278"/>
                    <a:pt x="119" y="278"/>
                    <a:pt x="119" y="278"/>
                  </a:cubicBezTo>
                  <a:lnTo>
                    <a:pt x="165" y="278"/>
                  </a:lnTo>
                  <a:close/>
                  <a:moveTo>
                    <a:pt x="296" y="278"/>
                  </a:moveTo>
                  <a:cubicBezTo>
                    <a:pt x="296" y="223"/>
                    <a:pt x="296" y="223"/>
                    <a:pt x="296" y="223"/>
                  </a:cubicBezTo>
                  <a:cubicBezTo>
                    <a:pt x="249" y="223"/>
                    <a:pt x="249" y="223"/>
                    <a:pt x="249" y="223"/>
                  </a:cubicBezTo>
                  <a:cubicBezTo>
                    <a:pt x="249" y="278"/>
                    <a:pt x="249" y="278"/>
                    <a:pt x="249" y="278"/>
                  </a:cubicBezTo>
                  <a:lnTo>
                    <a:pt x="296" y="278"/>
                  </a:lnTo>
                  <a:close/>
                  <a:moveTo>
                    <a:pt x="368" y="355"/>
                  </a:moveTo>
                  <a:cubicBezTo>
                    <a:pt x="374" y="349"/>
                    <a:pt x="380" y="343"/>
                    <a:pt x="386" y="337"/>
                  </a:cubicBezTo>
                  <a:cubicBezTo>
                    <a:pt x="393" y="329"/>
                    <a:pt x="398" y="322"/>
                    <a:pt x="403" y="316"/>
                  </a:cubicBezTo>
                  <a:cubicBezTo>
                    <a:pt x="330" y="316"/>
                    <a:pt x="330" y="316"/>
                    <a:pt x="330" y="316"/>
                  </a:cubicBezTo>
                  <a:cubicBezTo>
                    <a:pt x="340" y="330"/>
                    <a:pt x="353" y="343"/>
                    <a:pt x="368" y="355"/>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61" name="Freeform 141"/>
            <p:cNvSpPr>
              <a:spLocks noEditPoints="1"/>
            </p:cNvSpPr>
            <p:nvPr/>
          </p:nvSpPr>
          <p:spPr bwMode="auto">
            <a:xfrm>
              <a:off x="-5501" y="3081"/>
              <a:ext cx="958" cy="974"/>
            </a:xfrm>
            <a:custGeom>
              <a:avLst/>
              <a:gdLst>
                <a:gd name="T0" fmla="*/ 259 w 479"/>
                <a:gd name="T1" fmla="*/ 0 h 487"/>
                <a:gd name="T2" fmla="*/ 345 w 479"/>
                <a:gd name="T3" fmla="*/ 15 h 487"/>
                <a:gd name="T4" fmla="*/ 318 w 479"/>
                <a:gd name="T5" fmla="*/ 94 h 487"/>
                <a:gd name="T6" fmla="*/ 380 w 479"/>
                <a:gd name="T7" fmla="*/ 94 h 487"/>
                <a:gd name="T8" fmla="*/ 414 w 479"/>
                <a:gd name="T9" fmla="*/ 58 h 487"/>
                <a:gd name="T10" fmla="*/ 479 w 479"/>
                <a:gd name="T11" fmla="*/ 112 h 487"/>
                <a:gd name="T12" fmla="*/ 465 w 479"/>
                <a:gd name="T13" fmla="*/ 129 h 487"/>
                <a:gd name="T14" fmla="*/ 465 w 479"/>
                <a:gd name="T15" fmla="*/ 274 h 487"/>
                <a:gd name="T16" fmla="*/ 438 w 479"/>
                <a:gd name="T17" fmla="*/ 462 h 487"/>
                <a:gd name="T18" fmla="*/ 373 w 479"/>
                <a:gd name="T19" fmla="*/ 486 h 487"/>
                <a:gd name="T20" fmla="*/ 334 w 479"/>
                <a:gd name="T21" fmla="*/ 486 h 487"/>
                <a:gd name="T22" fmla="*/ 267 w 479"/>
                <a:gd name="T23" fmla="*/ 433 h 487"/>
                <a:gd name="T24" fmla="*/ 271 w 479"/>
                <a:gd name="T25" fmla="*/ 399 h 487"/>
                <a:gd name="T26" fmla="*/ 351 w 479"/>
                <a:gd name="T27" fmla="*/ 403 h 487"/>
                <a:gd name="T28" fmla="*/ 374 w 479"/>
                <a:gd name="T29" fmla="*/ 394 h 487"/>
                <a:gd name="T30" fmla="*/ 385 w 479"/>
                <a:gd name="T31" fmla="*/ 304 h 487"/>
                <a:gd name="T32" fmla="*/ 385 w 479"/>
                <a:gd name="T33" fmla="*/ 134 h 487"/>
                <a:gd name="T34" fmla="*/ 298 w 479"/>
                <a:gd name="T35" fmla="*/ 134 h 487"/>
                <a:gd name="T36" fmla="*/ 225 w 479"/>
                <a:gd name="T37" fmla="*/ 230 h 487"/>
                <a:gd name="T38" fmla="*/ 212 w 479"/>
                <a:gd name="T39" fmla="*/ 219 h 487"/>
                <a:gd name="T40" fmla="*/ 212 w 479"/>
                <a:gd name="T41" fmla="*/ 471 h 487"/>
                <a:gd name="T42" fmla="*/ 135 w 479"/>
                <a:gd name="T43" fmla="*/ 478 h 487"/>
                <a:gd name="T44" fmla="*/ 135 w 479"/>
                <a:gd name="T45" fmla="*/ 447 h 487"/>
                <a:gd name="T46" fmla="*/ 73 w 479"/>
                <a:gd name="T47" fmla="*/ 447 h 487"/>
                <a:gd name="T48" fmla="*/ 73 w 479"/>
                <a:gd name="T49" fmla="*/ 477 h 487"/>
                <a:gd name="T50" fmla="*/ 0 w 479"/>
                <a:gd name="T51" fmla="*/ 487 h 487"/>
                <a:gd name="T52" fmla="*/ 0 w 479"/>
                <a:gd name="T53" fmla="*/ 63 h 487"/>
                <a:gd name="T54" fmla="*/ 65 w 479"/>
                <a:gd name="T55" fmla="*/ 70 h 487"/>
                <a:gd name="T56" fmla="*/ 78 w 479"/>
                <a:gd name="T57" fmla="*/ 0 h 487"/>
                <a:gd name="T58" fmla="*/ 161 w 479"/>
                <a:gd name="T59" fmla="*/ 18 h 487"/>
                <a:gd name="T60" fmla="*/ 111 w 479"/>
                <a:gd name="T61" fmla="*/ 86 h 487"/>
                <a:gd name="T62" fmla="*/ 138 w 479"/>
                <a:gd name="T63" fmla="*/ 86 h 487"/>
                <a:gd name="T64" fmla="*/ 163 w 479"/>
                <a:gd name="T65" fmla="*/ 58 h 487"/>
                <a:gd name="T66" fmla="*/ 231 w 479"/>
                <a:gd name="T67" fmla="*/ 107 h 487"/>
                <a:gd name="T68" fmla="*/ 212 w 479"/>
                <a:gd name="T69" fmla="*/ 129 h 487"/>
                <a:gd name="T70" fmla="*/ 212 w 479"/>
                <a:gd name="T71" fmla="*/ 168 h 487"/>
                <a:gd name="T72" fmla="*/ 259 w 479"/>
                <a:gd name="T73" fmla="*/ 0 h 487"/>
                <a:gd name="T74" fmla="*/ 73 w 479"/>
                <a:gd name="T75" fmla="*/ 234 h 487"/>
                <a:gd name="T76" fmla="*/ 135 w 479"/>
                <a:gd name="T77" fmla="*/ 234 h 487"/>
                <a:gd name="T78" fmla="*/ 135 w 479"/>
                <a:gd name="T79" fmla="*/ 122 h 487"/>
                <a:gd name="T80" fmla="*/ 73 w 479"/>
                <a:gd name="T81" fmla="*/ 122 h 487"/>
                <a:gd name="T82" fmla="*/ 73 w 479"/>
                <a:gd name="T83" fmla="*/ 234 h 487"/>
                <a:gd name="T84" fmla="*/ 73 w 479"/>
                <a:gd name="T85" fmla="*/ 411 h 487"/>
                <a:gd name="T86" fmla="*/ 135 w 479"/>
                <a:gd name="T87" fmla="*/ 411 h 487"/>
                <a:gd name="T88" fmla="*/ 135 w 479"/>
                <a:gd name="T89" fmla="*/ 269 h 487"/>
                <a:gd name="T90" fmla="*/ 73 w 479"/>
                <a:gd name="T91" fmla="*/ 269 h 487"/>
                <a:gd name="T92" fmla="*/ 73 w 479"/>
                <a:gd name="T93" fmla="*/ 411 h 487"/>
                <a:gd name="T94" fmla="*/ 286 w 479"/>
                <a:gd name="T95" fmla="*/ 207 h 487"/>
                <a:gd name="T96" fmla="*/ 365 w 479"/>
                <a:gd name="T97" fmla="*/ 296 h 487"/>
                <a:gd name="T98" fmla="*/ 296 w 479"/>
                <a:gd name="T99" fmla="*/ 344 h 487"/>
                <a:gd name="T100" fmla="*/ 247 w 479"/>
                <a:gd name="T101" fmla="*/ 232 h 487"/>
                <a:gd name="T102" fmla="*/ 286 w 479"/>
                <a:gd name="T103" fmla="*/ 20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9" h="487">
                  <a:moveTo>
                    <a:pt x="259" y="0"/>
                  </a:moveTo>
                  <a:cubicBezTo>
                    <a:pt x="345" y="15"/>
                    <a:pt x="345" y="15"/>
                    <a:pt x="345" y="15"/>
                  </a:cubicBezTo>
                  <a:cubicBezTo>
                    <a:pt x="338" y="43"/>
                    <a:pt x="329" y="70"/>
                    <a:pt x="318" y="94"/>
                  </a:cubicBezTo>
                  <a:cubicBezTo>
                    <a:pt x="380" y="94"/>
                    <a:pt x="380" y="94"/>
                    <a:pt x="380" y="94"/>
                  </a:cubicBezTo>
                  <a:cubicBezTo>
                    <a:pt x="414" y="58"/>
                    <a:pt x="414" y="58"/>
                    <a:pt x="414" y="58"/>
                  </a:cubicBezTo>
                  <a:cubicBezTo>
                    <a:pt x="479" y="112"/>
                    <a:pt x="479" y="112"/>
                    <a:pt x="479" y="112"/>
                  </a:cubicBezTo>
                  <a:cubicBezTo>
                    <a:pt x="465" y="129"/>
                    <a:pt x="465" y="129"/>
                    <a:pt x="465" y="129"/>
                  </a:cubicBezTo>
                  <a:cubicBezTo>
                    <a:pt x="465" y="274"/>
                    <a:pt x="465" y="274"/>
                    <a:pt x="465" y="274"/>
                  </a:cubicBezTo>
                  <a:cubicBezTo>
                    <a:pt x="465" y="384"/>
                    <a:pt x="456" y="447"/>
                    <a:pt x="438" y="462"/>
                  </a:cubicBezTo>
                  <a:cubicBezTo>
                    <a:pt x="427" y="478"/>
                    <a:pt x="406" y="486"/>
                    <a:pt x="373" y="486"/>
                  </a:cubicBezTo>
                  <a:cubicBezTo>
                    <a:pt x="334" y="486"/>
                    <a:pt x="334" y="486"/>
                    <a:pt x="334" y="486"/>
                  </a:cubicBezTo>
                  <a:cubicBezTo>
                    <a:pt x="334" y="458"/>
                    <a:pt x="312" y="440"/>
                    <a:pt x="267" y="433"/>
                  </a:cubicBezTo>
                  <a:cubicBezTo>
                    <a:pt x="271" y="399"/>
                    <a:pt x="271" y="399"/>
                    <a:pt x="271" y="399"/>
                  </a:cubicBezTo>
                  <a:cubicBezTo>
                    <a:pt x="351" y="403"/>
                    <a:pt x="351" y="403"/>
                    <a:pt x="351" y="403"/>
                  </a:cubicBezTo>
                  <a:cubicBezTo>
                    <a:pt x="364" y="403"/>
                    <a:pt x="372" y="400"/>
                    <a:pt x="374" y="394"/>
                  </a:cubicBezTo>
                  <a:cubicBezTo>
                    <a:pt x="381" y="369"/>
                    <a:pt x="385" y="339"/>
                    <a:pt x="385" y="304"/>
                  </a:cubicBezTo>
                  <a:cubicBezTo>
                    <a:pt x="385" y="134"/>
                    <a:pt x="385" y="134"/>
                    <a:pt x="385" y="134"/>
                  </a:cubicBezTo>
                  <a:cubicBezTo>
                    <a:pt x="298" y="134"/>
                    <a:pt x="298" y="134"/>
                    <a:pt x="298" y="134"/>
                  </a:cubicBezTo>
                  <a:cubicBezTo>
                    <a:pt x="278" y="169"/>
                    <a:pt x="254" y="201"/>
                    <a:pt x="225" y="230"/>
                  </a:cubicBezTo>
                  <a:cubicBezTo>
                    <a:pt x="212" y="219"/>
                    <a:pt x="212" y="219"/>
                    <a:pt x="212" y="219"/>
                  </a:cubicBezTo>
                  <a:cubicBezTo>
                    <a:pt x="212" y="471"/>
                    <a:pt x="212" y="471"/>
                    <a:pt x="212" y="471"/>
                  </a:cubicBezTo>
                  <a:cubicBezTo>
                    <a:pt x="135" y="478"/>
                    <a:pt x="135" y="478"/>
                    <a:pt x="135" y="478"/>
                  </a:cubicBezTo>
                  <a:cubicBezTo>
                    <a:pt x="135" y="447"/>
                    <a:pt x="135" y="447"/>
                    <a:pt x="135" y="447"/>
                  </a:cubicBezTo>
                  <a:cubicBezTo>
                    <a:pt x="73" y="447"/>
                    <a:pt x="73" y="447"/>
                    <a:pt x="73" y="447"/>
                  </a:cubicBezTo>
                  <a:cubicBezTo>
                    <a:pt x="73" y="477"/>
                    <a:pt x="73" y="477"/>
                    <a:pt x="73" y="477"/>
                  </a:cubicBezTo>
                  <a:cubicBezTo>
                    <a:pt x="0" y="487"/>
                    <a:pt x="0" y="487"/>
                    <a:pt x="0" y="487"/>
                  </a:cubicBezTo>
                  <a:cubicBezTo>
                    <a:pt x="0" y="63"/>
                    <a:pt x="0" y="63"/>
                    <a:pt x="0" y="63"/>
                  </a:cubicBezTo>
                  <a:cubicBezTo>
                    <a:pt x="65" y="70"/>
                    <a:pt x="65" y="70"/>
                    <a:pt x="65" y="70"/>
                  </a:cubicBezTo>
                  <a:cubicBezTo>
                    <a:pt x="72" y="45"/>
                    <a:pt x="77" y="22"/>
                    <a:pt x="78" y="0"/>
                  </a:cubicBezTo>
                  <a:cubicBezTo>
                    <a:pt x="161" y="18"/>
                    <a:pt x="161" y="18"/>
                    <a:pt x="161" y="18"/>
                  </a:cubicBezTo>
                  <a:cubicBezTo>
                    <a:pt x="145" y="45"/>
                    <a:pt x="129" y="68"/>
                    <a:pt x="111" y="86"/>
                  </a:cubicBezTo>
                  <a:cubicBezTo>
                    <a:pt x="138" y="86"/>
                    <a:pt x="138" y="86"/>
                    <a:pt x="138" y="86"/>
                  </a:cubicBezTo>
                  <a:cubicBezTo>
                    <a:pt x="163" y="58"/>
                    <a:pt x="163" y="58"/>
                    <a:pt x="163" y="58"/>
                  </a:cubicBezTo>
                  <a:cubicBezTo>
                    <a:pt x="231" y="107"/>
                    <a:pt x="231" y="107"/>
                    <a:pt x="231" y="107"/>
                  </a:cubicBezTo>
                  <a:cubicBezTo>
                    <a:pt x="212" y="129"/>
                    <a:pt x="212" y="129"/>
                    <a:pt x="212" y="129"/>
                  </a:cubicBezTo>
                  <a:cubicBezTo>
                    <a:pt x="212" y="168"/>
                    <a:pt x="212" y="168"/>
                    <a:pt x="212" y="168"/>
                  </a:cubicBezTo>
                  <a:cubicBezTo>
                    <a:pt x="237" y="115"/>
                    <a:pt x="252" y="59"/>
                    <a:pt x="259" y="0"/>
                  </a:cubicBezTo>
                  <a:close/>
                  <a:moveTo>
                    <a:pt x="73" y="234"/>
                  </a:moveTo>
                  <a:cubicBezTo>
                    <a:pt x="135" y="234"/>
                    <a:pt x="135" y="234"/>
                    <a:pt x="135" y="234"/>
                  </a:cubicBezTo>
                  <a:cubicBezTo>
                    <a:pt x="135" y="122"/>
                    <a:pt x="135" y="122"/>
                    <a:pt x="135" y="122"/>
                  </a:cubicBezTo>
                  <a:cubicBezTo>
                    <a:pt x="73" y="122"/>
                    <a:pt x="73" y="122"/>
                    <a:pt x="73" y="122"/>
                  </a:cubicBezTo>
                  <a:lnTo>
                    <a:pt x="73" y="234"/>
                  </a:lnTo>
                  <a:close/>
                  <a:moveTo>
                    <a:pt x="73" y="411"/>
                  </a:moveTo>
                  <a:cubicBezTo>
                    <a:pt x="135" y="411"/>
                    <a:pt x="135" y="411"/>
                    <a:pt x="135" y="411"/>
                  </a:cubicBezTo>
                  <a:cubicBezTo>
                    <a:pt x="135" y="269"/>
                    <a:pt x="135" y="269"/>
                    <a:pt x="135" y="269"/>
                  </a:cubicBezTo>
                  <a:cubicBezTo>
                    <a:pt x="73" y="269"/>
                    <a:pt x="73" y="269"/>
                    <a:pt x="73" y="269"/>
                  </a:cubicBezTo>
                  <a:lnTo>
                    <a:pt x="73" y="411"/>
                  </a:lnTo>
                  <a:close/>
                  <a:moveTo>
                    <a:pt x="286" y="207"/>
                  </a:moveTo>
                  <a:cubicBezTo>
                    <a:pt x="317" y="235"/>
                    <a:pt x="344" y="265"/>
                    <a:pt x="365" y="296"/>
                  </a:cubicBezTo>
                  <a:cubicBezTo>
                    <a:pt x="296" y="344"/>
                    <a:pt x="296" y="344"/>
                    <a:pt x="296" y="344"/>
                  </a:cubicBezTo>
                  <a:cubicBezTo>
                    <a:pt x="282" y="302"/>
                    <a:pt x="266" y="264"/>
                    <a:pt x="247" y="232"/>
                  </a:cubicBezTo>
                  <a:lnTo>
                    <a:pt x="286" y="207"/>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62" name="Freeform 142"/>
            <p:cNvSpPr>
              <a:spLocks noEditPoints="1"/>
            </p:cNvSpPr>
            <p:nvPr/>
          </p:nvSpPr>
          <p:spPr bwMode="auto">
            <a:xfrm>
              <a:off x="-4329" y="3067"/>
              <a:ext cx="972" cy="1002"/>
            </a:xfrm>
            <a:custGeom>
              <a:avLst/>
              <a:gdLst>
                <a:gd name="T0" fmla="*/ 70 w 486"/>
                <a:gd name="T1" fmla="*/ 23 h 501"/>
                <a:gd name="T2" fmla="*/ 104 w 486"/>
                <a:gd name="T3" fmla="*/ 36 h 501"/>
                <a:gd name="T4" fmla="*/ 204 w 486"/>
                <a:gd name="T5" fmla="*/ 54 h 501"/>
                <a:gd name="T6" fmla="*/ 185 w 486"/>
                <a:gd name="T7" fmla="*/ 455 h 501"/>
                <a:gd name="T8" fmla="*/ 112 w 486"/>
                <a:gd name="T9" fmla="*/ 436 h 501"/>
                <a:gd name="T10" fmla="*/ 70 w 486"/>
                <a:gd name="T11" fmla="*/ 461 h 501"/>
                <a:gd name="T12" fmla="*/ 0 w 486"/>
                <a:gd name="T13" fmla="*/ 15 h 501"/>
                <a:gd name="T14" fmla="*/ 112 w 486"/>
                <a:gd name="T15" fmla="*/ 150 h 501"/>
                <a:gd name="T16" fmla="*/ 70 w 486"/>
                <a:gd name="T17" fmla="*/ 78 h 501"/>
                <a:gd name="T18" fmla="*/ 70 w 486"/>
                <a:gd name="T19" fmla="*/ 272 h 501"/>
                <a:gd name="T20" fmla="*/ 112 w 486"/>
                <a:gd name="T21" fmla="*/ 190 h 501"/>
                <a:gd name="T22" fmla="*/ 70 w 486"/>
                <a:gd name="T23" fmla="*/ 272 h 501"/>
                <a:gd name="T24" fmla="*/ 112 w 486"/>
                <a:gd name="T25" fmla="*/ 395 h 501"/>
                <a:gd name="T26" fmla="*/ 70 w 486"/>
                <a:gd name="T27" fmla="*/ 312 h 501"/>
                <a:gd name="T28" fmla="*/ 211 w 486"/>
                <a:gd name="T29" fmla="*/ 6 h 501"/>
                <a:gd name="T30" fmla="*/ 291 w 486"/>
                <a:gd name="T31" fmla="*/ 33 h 501"/>
                <a:gd name="T32" fmla="*/ 405 w 486"/>
                <a:gd name="T33" fmla="*/ 0 h 501"/>
                <a:gd name="T34" fmla="*/ 455 w 486"/>
                <a:gd name="T35" fmla="*/ 76 h 501"/>
                <a:gd name="T36" fmla="*/ 418 w 486"/>
                <a:gd name="T37" fmla="*/ 257 h 501"/>
                <a:gd name="T38" fmla="*/ 406 w 486"/>
                <a:gd name="T39" fmla="*/ 354 h 501"/>
                <a:gd name="T40" fmla="*/ 427 w 486"/>
                <a:gd name="T41" fmla="*/ 501 h 501"/>
                <a:gd name="T42" fmla="*/ 229 w 486"/>
                <a:gd name="T43" fmla="*/ 499 h 501"/>
                <a:gd name="T44" fmla="*/ 211 w 486"/>
                <a:gd name="T45" fmla="*/ 423 h 501"/>
                <a:gd name="T46" fmla="*/ 291 w 486"/>
                <a:gd name="T47" fmla="*/ 117 h 501"/>
                <a:gd name="T48" fmla="*/ 374 w 486"/>
                <a:gd name="T49" fmla="*/ 75 h 501"/>
                <a:gd name="T50" fmla="*/ 291 w 486"/>
                <a:gd name="T51" fmla="*/ 117 h 501"/>
                <a:gd name="T52" fmla="*/ 374 w 486"/>
                <a:gd name="T53" fmla="*/ 202 h 501"/>
                <a:gd name="T54" fmla="*/ 291 w 486"/>
                <a:gd name="T55" fmla="*/ 159 h 501"/>
                <a:gd name="T56" fmla="*/ 340 w 486"/>
                <a:gd name="T57" fmla="*/ 391 h 501"/>
                <a:gd name="T58" fmla="*/ 291 w 486"/>
                <a:gd name="T59" fmla="*/ 242 h 501"/>
                <a:gd name="T60" fmla="*/ 340 w 486"/>
                <a:gd name="T61" fmla="*/ 391 h 501"/>
                <a:gd name="T62" fmla="*/ 375 w 486"/>
                <a:gd name="T63" fmla="*/ 308 h 501"/>
                <a:gd name="T64" fmla="*/ 405 w 486"/>
                <a:gd name="T65" fmla="*/ 259 h 501"/>
                <a:gd name="T66" fmla="*/ 374 w 486"/>
                <a:gd name="T67" fmla="*/ 242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6" h="501">
                  <a:moveTo>
                    <a:pt x="0" y="15"/>
                  </a:moveTo>
                  <a:cubicBezTo>
                    <a:pt x="70" y="23"/>
                    <a:pt x="70" y="23"/>
                    <a:pt x="70" y="23"/>
                  </a:cubicBezTo>
                  <a:cubicBezTo>
                    <a:pt x="70" y="36"/>
                    <a:pt x="70" y="36"/>
                    <a:pt x="70" y="36"/>
                  </a:cubicBezTo>
                  <a:cubicBezTo>
                    <a:pt x="104" y="36"/>
                    <a:pt x="104" y="36"/>
                    <a:pt x="104" y="36"/>
                  </a:cubicBezTo>
                  <a:cubicBezTo>
                    <a:pt x="138" y="3"/>
                    <a:pt x="138" y="3"/>
                    <a:pt x="138" y="3"/>
                  </a:cubicBezTo>
                  <a:cubicBezTo>
                    <a:pt x="204" y="54"/>
                    <a:pt x="204" y="54"/>
                    <a:pt x="204" y="54"/>
                  </a:cubicBezTo>
                  <a:cubicBezTo>
                    <a:pt x="185" y="76"/>
                    <a:pt x="185" y="76"/>
                    <a:pt x="185" y="76"/>
                  </a:cubicBezTo>
                  <a:cubicBezTo>
                    <a:pt x="185" y="455"/>
                    <a:pt x="185" y="455"/>
                    <a:pt x="185" y="455"/>
                  </a:cubicBezTo>
                  <a:cubicBezTo>
                    <a:pt x="112" y="464"/>
                    <a:pt x="112" y="464"/>
                    <a:pt x="112" y="464"/>
                  </a:cubicBezTo>
                  <a:cubicBezTo>
                    <a:pt x="112" y="436"/>
                    <a:pt x="112" y="436"/>
                    <a:pt x="112" y="436"/>
                  </a:cubicBezTo>
                  <a:cubicBezTo>
                    <a:pt x="70" y="436"/>
                    <a:pt x="70" y="436"/>
                    <a:pt x="70" y="436"/>
                  </a:cubicBezTo>
                  <a:cubicBezTo>
                    <a:pt x="70" y="461"/>
                    <a:pt x="70" y="461"/>
                    <a:pt x="70" y="461"/>
                  </a:cubicBezTo>
                  <a:cubicBezTo>
                    <a:pt x="0" y="470"/>
                    <a:pt x="0" y="470"/>
                    <a:pt x="0" y="470"/>
                  </a:cubicBezTo>
                  <a:lnTo>
                    <a:pt x="0" y="15"/>
                  </a:lnTo>
                  <a:close/>
                  <a:moveTo>
                    <a:pt x="70" y="150"/>
                  </a:moveTo>
                  <a:cubicBezTo>
                    <a:pt x="112" y="150"/>
                    <a:pt x="112" y="150"/>
                    <a:pt x="112" y="150"/>
                  </a:cubicBezTo>
                  <a:cubicBezTo>
                    <a:pt x="112" y="78"/>
                    <a:pt x="112" y="78"/>
                    <a:pt x="112" y="78"/>
                  </a:cubicBezTo>
                  <a:cubicBezTo>
                    <a:pt x="70" y="78"/>
                    <a:pt x="70" y="78"/>
                    <a:pt x="70" y="78"/>
                  </a:cubicBezTo>
                  <a:lnTo>
                    <a:pt x="70" y="150"/>
                  </a:lnTo>
                  <a:close/>
                  <a:moveTo>
                    <a:pt x="70" y="272"/>
                  </a:moveTo>
                  <a:cubicBezTo>
                    <a:pt x="112" y="272"/>
                    <a:pt x="112" y="272"/>
                    <a:pt x="112" y="272"/>
                  </a:cubicBezTo>
                  <a:cubicBezTo>
                    <a:pt x="112" y="190"/>
                    <a:pt x="112" y="190"/>
                    <a:pt x="112" y="190"/>
                  </a:cubicBezTo>
                  <a:cubicBezTo>
                    <a:pt x="70" y="190"/>
                    <a:pt x="70" y="190"/>
                    <a:pt x="70" y="190"/>
                  </a:cubicBezTo>
                  <a:lnTo>
                    <a:pt x="70" y="272"/>
                  </a:lnTo>
                  <a:close/>
                  <a:moveTo>
                    <a:pt x="70" y="395"/>
                  </a:moveTo>
                  <a:cubicBezTo>
                    <a:pt x="112" y="395"/>
                    <a:pt x="112" y="395"/>
                    <a:pt x="112" y="395"/>
                  </a:cubicBezTo>
                  <a:cubicBezTo>
                    <a:pt x="112" y="312"/>
                    <a:pt x="112" y="312"/>
                    <a:pt x="112" y="312"/>
                  </a:cubicBezTo>
                  <a:cubicBezTo>
                    <a:pt x="70" y="312"/>
                    <a:pt x="70" y="312"/>
                    <a:pt x="70" y="312"/>
                  </a:cubicBezTo>
                  <a:lnTo>
                    <a:pt x="70" y="395"/>
                  </a:lnTo>
                  <a:close/>
                  <a:moveTo>
                    <a:pt x="211" y="6"/>
                  </a:moveTo>
                  <a:cubicBezTo>
                    <a:pt x="291" y="16"/>
                    <a:pt x="291" y="16"/>
                    <a:pt x="291" y="16"/>
                  </a:cubicBezTo>
                  <a:cubicBezTo>
                    <a:pt x="291" y="33"/>
                    <a:pt x="291" y="33"/>
                    <a:pt x="291" y="33"/>
                  </a:cubicBezTo>
                  <a:cubicBezTo>
                    <a:pt x="370" y="33"/>
                    <a:pt x="370" y="33"/>
                    <a:pt x="370" y="33"/>
                  </a:cubicBezTo>
                  <a:cubicBezTo>
                    <a:pt x="405" y="0"/>
                    <a:pt x="405" y="0"/>
                    <a:pt x="405" y="0"/>
                  </a:cubicBezTo>
                  <a:cubicBezTo>
                    <a:pt x="474" y="53"/>
                    <a:pt x="474" y="53"/>
                    <a:pt x="474" y="53"/>
                  </a:cubicBezTo>
                  <a:cubicBezTo>
                    <a:pt x="455" y="76"/>
                    <a:pt x="455" y="76"/>
                    <a:pt x="455" y="76"/>
                  </a:cubicBezTo>
                  <a:cubicBezTo>
                    <a:pt x="455" y="253"/>
                    <a:pt x="455" y="253"/>
                    <a:pt x="455" y="253"/>
                  </a:cubicBezTo>
                  <a:cubicBezTo>
                    <a:pt x="418" y="257"/>
                    <a:pt x="418" y="257"/>
                    <a:pt x="418" y="257"/>
                  </a:cubicBezTo>
                  <a:cubicBezTo>
                    <a:pt x="486" y="294"/>
                    <a:pt x="486" y="294"/>
                    <a:pt x="486" y="294"/>
                  </a:cubicBezTo>
                  <a:cubicBezTo>
                    <a:pt x="463" y="317"/>
                    <a:pt x="436" y="337"/>
                    <a:pt x="406" y="354"/>
                  </a:cubicBezTo>
                  <a:cubicBezTo>
                    <a:pt x="424" y="377"/>
                    <a:pt x="451" y="398"/>
                    <a:pt x="484" y="417"/>
                  </a:cubicBezTo>
                  <a:cubicBezTo>
                    <a:pt x="427" y="501"/>
                    <a:pt x="427" y="501"/>
                    <a:pt x="427" y="501"/>
                  </a:cubicBezTo>
                  <a:cubicBezTo>
                    <a:pt x="402" y="482"/>
                    <a:pt x="380" y="458"/>
                    <a:pt x="362" y="430"/>
                  </a:cubicBezTo>
                  <a:cubicBezTo>
                    <a:pt x="319" y="458"/>
                    <a:pt x="275" y="481"/>
                    <a:pt x="229" y="499"/>
                  </a:cubicBezTo>
                  <a:cubicBezTo>
                    <a:pt x="202" y="424"/>
                    <a:pt x="202" y="424"/>
                    <a:pt x="202" y="424"/>
                  </a:cubicBezTo>
                  <a:cubicBezTo>
                    <a:pt x="205" y="424"/>
                    <a:pt x="208" y="423"/>
                    <a:pt x="211" y="423"/>
                  </a:cubicBezTo>
                  <a:lnTo>
                    <a:pt x="211" y="6"/>
                  </a:lnTo>
                  <a:close/>
                  <a:moveTo>
                    <a:pt x="291" y="117"/>
                  </a:moveTo>
                  <a:cubicBezTo>
                    <a:pt x="374" y="117"/>
                    <a:pt x="374" y="117"/>
                    <a:pt x="374" y="117"/>
                  </a:cubicBezTo>
                  <a:cubicBezTo>
                    <a:pt x="374" y="75"/>
                    <a:pt x="374" y="75"/>
                    <a:pt x="374" y="75"/>
                  </a:cubicBezTo>
                  <a:cubicBezTo>
                    <a:pt x="291" y="75"/>
                    <a:pt x="291" y="75"/>
                    <a:pt x="291" y="75"/>
                  </a:cubicBezTo>
                  <a:lnTo>
                    <a:pt x="291" y="117"/>
                  </a:lnTo>
                  <a:close/>
                  <a:moveTo>
                    <a:pt x="291" y="202"/>
                  </a:moveTo>
                  <a:cubicBezTo>
                    <a:pt x="374" y="202"/>
                    <a:pt x="374" y="202"/>
                    <a:pt x="374" y="202"/>
                  </a:cubicBezTo>
                  <a:cubicBezTo>
                    <a:pt x="374" y="159"/>
                    <a:pt x="374" y="159"/>
                    <a:pt x="374" y="159"/>
                  </a:cubicBezTo>
                  <a:cubicBezTo>
                    <a:pt x="291" y="159"/>
                    <a:pt x="291" y="159"/>
                    <a:pt x="291" y="159"/>
                  </a:cubicBezTo>
                  <a:lnTo>
                    <a:pt x="291" y="202"/>
                  </a:lnTo>
                  <a:close/>
                  <a:moveTo>
                    <a:pt x="340" y="391"/>
                  </a:moveTo>
                  <a:cubicBezTo>
                    <a:pt x="320" y="349"/>
                    <a:pt x="305" y="299"/>
                    <a:pt x="296" y="242"/>
                  </a:cubicBezTo>
                  <a:cubicBezTo>
                    <a:pt x="291" y="242"/>
                    <a:pt x="291" y="242"/>
                    <a:pt x="291" y="242"/>
                  </a:cubicBezTo>
                  <a:cubicBezTo>
                    <a:pt x="291" y="407"/>
                    <a:pt x="291" y="407"/>
                    <a:pt x="291" y="407"/>
                  </a:cubicBezTo>
                  <a:cubicBezTo>
                    <a:pt x="307" y="402"/>
                    <a:pt x="323" y="397"/>
                    <a:pt x="340" y="391"/>
                  </a:cubicBezTo>
                  <a:close/>
                  <a:moveTo>
                    <a:pt x="345" y="242"/>
                  </a:moveTo>
                  <a:cubicBezTo>
                    <a:pt x="353" y="265"/>
                    <a:pt x="363" y="287"/>
                    <a:pt x="375" y="308"/>
                  </a:cubicBezTo>
                  <a:cubicBezTo>
                    <a:pt x="378" y="303"/>
                    <a:pt x="381" y="299"/>
                    <a:pt x="384" y="294"/>
                  </a:cubicBezTo>
                  <a:cubicBezTo>
                    <a:pt x="393" y="282"/>
                    <a:pt x="400" y="270"/>
                    <a:pt x="405" y="259"/>
                  </a:cubicBezTo>
                  <a:cubicBezTo>
                    <a:pt x="374" y="263"/>
                    <a:pt x="374" y="263"/>
                    <a:pt x="374" y="263"/>
                  </a:cubicBezTo>
                  <a:cubicBezTo>
                    <a:pt x="374" y="242"/>
                    <a:pt x="374" y="242"/>
                    <a:pt x="374" y="242"/>
                  </a:cubicBezTo>
                  <a:lnTo>
                    <a:pt x="345" y="242"/>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63" name="Freeform 143"/>
            <p:cNvSpPr/>
            <p:nvPr/>
          </p:nvSpPr>
          <p:spPr bwMode="auto">
            <a:xfrm>
              <a:off x="-3173" y="3083"/>
              <a:ext cx="978" cy="966"/>
            </a:xfrm>
            <a:custGeom>
              <a:avLst/>
              <a:gdLst>
                <a:gd name="T0" fmla="*/ 193 w 489"/>
                <a:gd name="T1" fmla="*/ 0 h 483"/>
                <a:gd name="T2" fmla="*/ 284 w 489"/>
                <a:gd name="T3" fmla="*/ 11 h 483"/>
                <a:gd name="T4" fmla="*/ 284 w 489"/>
                <a:gd name="T5" fmla="*/ 186 h 483"/>
                <a:gd name="T6" fmla="*/ 315 w 489"/>
                <a:gd name="T7" fmla="*/ 186 h 483"/>
                <a:gd name="T8" fmla="*/ 296 w 489"/>
                <a:gd name="T9" fmla="*/ 168 h 483"/>
                <a:gd name="T10" fmla="*/ 340 w 489"/>
                <a:gd name="T11" fmla="*/ 93 h 483"/>
                <a:gd name="T12" fmla="*/ 368 w 489"/>
                <a:gd name="T13" fmla="*/ 26 h 483"/>
                <a:gd name="T14" fmla="*/ 451 w 489"/>
                <a:gd name="T15" fmla="*/ 71 h 483"/>
                <a:gd name="T16" fmla="*/ 352 w 489"/>
                <a:gd name="T17" fmla="*/ 186 h 483"/>
                <a:gd name="T18" fmla="*/ 404 w 489"/>
                <a:gd name="T19" fmla="*/ 186 h 483"/>
                <a:gd name="T20" fmla="*/ 436 w 489"/>
                <a:gd name="T21" fmla="*/ 155 h 483"/>
                <a:gd name="T22" fmla="*/ 489 w 489"/>
                <a:gd name="T23" fmla="*/ 202 h 483"/>
                <a:gd name="T24" fmla="*/ 466 w 489"/>
                <a:gd name="T25" fmla="*/ 226 h 483"/>
                <a:gd name="T26" fmla="*/ 348 w 489"/>
                <a:gd name="T27" fmla="*/ 226 h 483"/>
                <a:gd name="T28" fmla="*/ 348 w 489"/>
                <a:gd name="T29" fmla="*/ 389 h 483"/>
                <a:gd name="T30" fmla="*/ 354 w 489"/>
                <a:gd name="T31" fmla="*/ 402 h 483"/>
                <a:gd name="T32" fmla="*/ 401 w 489"/>
                <a:gd name="T33" fmla="*/ 402 h 483"/>
                <a:gd name="T34" fmla="*/ 414 w 489"/>
                <a:gd name="T35" fmla="*/ 390 h 483"/>
                <a:gd name="T36" fmla="*/ 430 w 489"/>
                <a:gd name="T37" fmla="*/ 337 h 483"/>
                <a:gd name="T38" fmla="*/ 457 w 489"/>
                <a:gd name="T39" fmla="*/ 341 h 483"/>
                <a:gd name="T40" fmla="*/ 454 w 489"/>
                <a:gd name="T41" fmla="*/ 365 h 483"/>
                <a:gd name="T42" fmla="*/ 486 w 489"/>
                <a:gd name="T43" fmla="*/ 423 h 483"/>
                <a:gd name="T44" fmla="*/ 424 w 489"/>
                <a:gd name="T45" fmla="*/ 473 h 483"/>
                <a:gd name="T46" fmla="*/ 300 w 489"/>
                <a:gd name="T47" fmla="*/ 473 h 483"/>
                <a:gd name="T48" fmla="*/ 259 w 489"/>
                <a:gd name="T49" fmla="*/ 411 h 483"/>
                <a:gd name="T50" fmla="*/ 259 w 489"/>
                <a:gd name="T51" fmla="*/ 226 h 483"/>
                <a:gd name="T52" fmla="*/ 204 w 489"/>
                <a:gd name="T53" fmla="*/ 226 h 483"/>
                <a:gd name="T54" fmla="*/ 204 w 489"/>
                <a:gd name="T55" fmla="*/ 283 h 483"/>
                <a:gd name="T56" fmla="*/ 28 w 489"/>
                <a:gd name="T57" fmla="*/ 483 h 483"/>
                <a:gd name="T58" fmla="*/ 3 w 489"/>
                <a:gd name="T59" fmla="*/ 447 h 483"/>
                <a:gd name="T60" fmla="*/ 119 w 489"/>
                <a:gd name="T61" fmla="*/ 273 h 483"/>
                <a:gd name="T62" fmla="*/ 119 w 489"/>
                <a:gd name="T63" fmla="*/ 226 h 483"/>
                <a:gd name="T64" fmla="*/ 10 w 489"/>
                <a:gd name="T65" fmla="*/ 226 h 483"/>
                <a:gd name="T66" fmla="*/ 0 w 489"/>
                <a:gd name="T67" fmla="*/ 186 h 483"/>
                <a:gd name="T68" fmla="*/ 107 w 489"/>
                <a:gd name="T69" fmla="*/ 186 h 483"/>
                <a:gd name="T70" fmla="*/ 36 w 489"/>
                <a:gd name="T71" fmla="*/ 78 h 483"/>
                <a:gd name="T72" fmla="*/ 72 w 489"/>
                <a:gd name="T73" fmla="*/ 44 h 483"/>
                <a:gd name="T74" fmla="*/ 183 w 489"/>
                <a:gd name="T75" fmla="*/ 133 h 483"/>
                <a:gd name="T76" fmla="*/ 131 w 489"/>
                <a:gd name="T77" fmla="*/ 186 h 483"/>
                <a:gd name="T78" fmla="*/ 193 w 489"/>
                <a:gd name="T79" fmla="*/ 186 h 483"/>
                <a:gd name="T80" fmla="*/ 193 w 489"/>
                <a:gd name="T8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9" h="483">
                  <a:moveTo>
                    <a:pt x="193" y="0"/>
                  </a:moveTo>
                  <a:cubicBezTo>
                    <a:pt x="284" y="11"/>
                    <a:pt x="284" y="11"/>
                    <a:pt x="284" y="11"/>
                  </a:cubicBezTo>
                  <a:cubicBezTo>
                    <a:pt x="284" y="186"/>
                    <a:pt x="284" y="186"/>
                    <a:pt x="284" y="186"/>
                  </a:cubicBezTo>
                  <a:cubicBezTo>
                    <a:pt x="315" y="186"/>
                    <a:pt x="315" y="186"/>
                    <a:pt x="315" y="186"/>
                  </a:cubicBezTo>
                  <a:cubicBezTo>
                    <a:pt x="296" y="168"/>
                    <a:pt x="296" y="168"/>
                    <a:pt x="296" y="168"/>
                  </a:cubicBezTo>
                  <a:cubicBezTo>
                    <a:pt x="311" y="148"/>
                    <a:pt x="326" y="122"/>
                    <a:pt x="340" y="93"/>
                  </a:cubicBezTo>
                  <a:cubicBezTo>
                    <a:pt x="352" y="70"/>
                    <a:pt x="361" y="47"/>
                    <a:pt x="368" y="26"/>
                  </a:cubicBezTo>
                  <a:cubicBezTo>
                    <a:pt x="451" y="71"/>
                    <a:pt x="451" y="71"/>
                    <a:pt x="451" y="71"/>
                  </a:cubicBezTo>
                  <a:cubicBezTo>
                    <a:pt x="423" y="115"/>
                    <a:pt x="389" y="153"/>
                    <a:pt x="352" y="186"/>
                  </a:cubicBezTo>
                  <a:cubicBezTo>
                    <a:pt x="404" y="186"/>
                    <a:pt x="404" y="186"/>
                    <a:pt x="404" y="186"/>
                  </a:cubicBezTo>
                  <a:cubicBezTo>
                    <a:pt x="436" y="155"/>
                    <a:pt x="436" y="155"/>
                    <a:pt x="436" y="155"/>
                  </a:cubicBezTo>
                  <a:cubicBezTo>
                    <a:pt x="489" y="202"/>
                    <a:pt x="489" y="202"/>
                    <a:pt x="489" y="202"/>
                  </a:cubicBezTo>
                  <a:cubicBezTo>
                    <a:pt x="466" y="226"/>
                    <a:pt x="466" y="226"/>
                    <a:pt x="466" y="226"/>
                  </a:cubicBezTo>
                  <a:cubicBezTo>
                    <a:pt x="348" y="226"/>
                    <a:pt x="348" y="226"/>
                    <a:pt x="348" y="226"/>
                  </a:cubicBezTo>
                  <a:cubicBezTo>
                    <a:pt x="348" y="389"/>
                    <a:pt x="348" y="389"/>
                    <a:pt x="348" y="389"/>
                  </a:cubicBezTo>
                  <a:cubicBezTo>
                    <a:pt x="348" y="397"/>
                    <a:pt x="350" y="402"/>
                    <a:pt x="354" y="402"/>
                  </a:cubicBezTo>
                  <a:cubicBezTo>
                    <a:pt x="401" y="402"/>
                    <a:pt x="401" y="402"/>
                    <a:pt x="401" y="402"/>
                  </a:cubicBezTo>
                  <a:cubicBezTo>
                    <a:pt x="408" y="402"/>
                    <a:pt x="413" y="398"/>
                    <a:pt x="414" y="390"/>
                  </a:cubicBezTo>
                  <a:cubicBezTo>
                    <a:pt x="430" y="337"/>
                    <a:pt x="430" y="337"/>
                    <a:pt x="430" y="337"/>
                  </a:cubicBezTo>
                  <a:cubicBezTo>
                    <a:pt x="457" y="341"/>
                    <a:pt x="457" y="341"/>
                    <a:pt x="457" y="341"/>
                  </a:cubicBezTo>
                  <a:cubicBezTo>
                    <a:pt x="455" y="350"/>
                    <a:pt x="454" y="358"/>
                    <a:pt x="454" y="365"/>
                  </a:cubicBezTo>
                  <a:cubicBezTo>
                    <a:pt x="454" y="389"/>
                    <a:pt x="465" y="408"/>
                    <a:pt x="486" y="423"/>
                  </a:cubicBezTo>
                  <a:cubicBezTo>
                    <a:pt x="476" y="457"/>
                    <a:pt x="455" y="473"/>
                    <a:pt x="424" y="473"/>
                  </a:cubicBezTo>
                  <a:cubicBezTo>
                    <a:pt x="300" y="473"/>
                    <a:pt x="300" y="473"/>
                    <a:pt x="300" y="473"/>
                  </a:cubicBezTo>
                  <a:cubicBezTo>
                    <a:pt x="274" y="470"/>
                    <a:pt x="261" y="449"/>
                    <a:pt x="259" y="411"/>
                  </a:cubicBezTo>
                  <a:cubicBezTo>
                    <a:pt x="259" y="226"/>
                    <a:pt x="259" y="226"/>
                    <a:pt x="259" y="226"/>
                  </a:cubicBezTo>
                  <a:cubicBezTo>
                    <a:pt x="204" y="226"/>
                    <a:pt x="204" y="226"/>
                    <a:pt x="204" y="226"/>
                  </a:cubicBezTo>
                  <a:cubicBezTo>
                    <a:pt x="204" y="283"/>
                    <a:pt x="204" y="283"/>
                    <a:pt x="204" y="283"/>
                  </a:cubicBezTo>
                  <a:cubicBezTo>
                    <a:pt x="204" y="374"/>
                    <a:pt x="145" y="441"/>
                    <a:pt x="28" y="483"/>
                  </a:cubicBezTo>
                  <a:cubicBezTo>
                    <a:pt x="3" y="447"/>
                    <a:pt x="3" y="447"/>
                    <a:pt x="3" y="447"/>
                  </a:cubicBezTo>
                  <a:cubicBezTo>
                    <a:pt x="80" y="403"/>
                    <a:pt x="119" y="345"/>
                    <a:pt x="119" y="273"/>
                  </a:cubicBezTo>
                  <a:cubicBezTo>
                    <a:pt x="119" y="226"/>
                    <a:pt x="119" y="226"/>
                    <a:pt x="119" y="226"/>
                  </a:cubicBezTo>
                  <a:cubicBezTo>
                    <a:pt x="10" y="226"/>
                    <a:pt x="10" y="226"/>
                    <a:pt x="10" y="226"/>
                  </a:cubicBezTo>
                  <a:cubicBezTo>
                    <a:pt x="0" y="186"/>
                    <a:pt x="0" y="186"/>
                    <a:pt x="0" y="186"/>
                  </a:cubicBezTo>
                  <a:cubicBezTo>
                    <a:pt x="107" y="186"/>
                    <a:pt x="107" y="186"/>
                    <a:pt x="107" y="186"/>
                  </a:cubicBezTo>
                  <a:cubicBezTo>
                    <a:pt x="85" y="142"/>
                    <a:pt x="61" y="106"/>
                    <a:pt x="36" y="78"/>
                  </a:cubicBezTo>
                  <a:cubicBezTo>
                    <a:pt x="72" y="44"/>
                    <a:pt x="72" y="44"/>
                    <a:pt x="72" y="44"/>
                  </a:cubicBezTo>
                  <a:cubicBezTo>
                    <a:pt x="118" y="74"/>
                    <a:pt x="155" y="103"/>
                    <a:pt x="183" y="133"/>
                  </a:cubicBezTo>
                  <a:cubicBezTo>
                    <a:pt x="131" y="186"/>
                    <a:pt x="131" y="186"/>
                    <a:pt x="131" y="186"/>
                  </a:cubicBezTo>
                  <a:cubicBezTo>
                    <a:pt x="193" y="186"/>
                    <a:pt x="193" y="186"/>
                    <a:pt x="193" y="186"/>
                  </a:cubicBezTo>
                  <a:lnTo>
                    <a:pt x="193" y="0"/>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64" name="Freeform 144"/>
            <p:cNvSpPr>
              <a:spLocks noEditPoints="1"/>
            </p:cNvSpPr>
            <p:nvPr/>
          </p:nvSpPr>
          <p:spPr bwMode="auto">
            <a:xfrm>
              <a:off x="-2013" y="3053"/>
              <a:ext cx="1012" cy="1012"/>
            </a:xfrm>
            <a:custGeom>
              <a:avLst/>
              <a:gdLst>
                <a:gd name="T0" fmla="*/ 429 w 506"/>
                <a:gd name="T1" fmla="*/ 0 h 506"/>
                <a:gd name="T2" fmla="*/ 474 w 506"/>
                <a:gd name="T3" fmla="*/ 67 h 506"/>
                <a:gd name="T4" fmla="*/ 285 w 506"/>
                <a:gd name="T5" fmla="*/ 90 h 506"/>
                <a:gd name="T6" fmla="*/ 272 w 506"/>
                <a:gd name="T7" fmla="*/ 118 h 506"/>
                <a:gd name="T8" fmla="*/ 404 w 506"/>
                <a:gd name="T9" fmla="*/ 118 h 506"/>
                <a:gd name="T10" fmla="*/ 433 w 506"/>
                <a:gd name="T11" fmla="*/ 92 h 506"/>
                <a:gd name="T12" fmla="*/ 481 w 506"/>
                <a:gd name="T13" fmla="*/ 135 h 506"/>
                <a:gd name="T14" fmla="*/ 458 w 506"/>
                <a:gd name="T15" fmla="*/ 157 h 506"/>
                <a:gd name="T16" fmla="*/ 251 w 506"/>
                <a:gd name="T17" fmla="*/ 157 h 506"/>
                <a:gd name="T18" fmla="*/ 245 w 506"/>
                <a:gd name="T19" fmla="*/ 168 h 506"/>
                <a:gd name="T20" fmla="*/ 234 w 506"/>
                <a:gd name="T21" fmla="*/ 186 h 506"/>
                <a:gd name="T22" fmla="*/ 431 w 506"/>
                <a:gd name="T23" fmla="*/ 186 h 506"/>
                <a:gd name="T24" fmla="*/ 460 w 506"/>
                <a:gd name="T25" fmla="*/ 162 h 506"/>
                <a:gd name="T26" fmla="*/ 506 w 506"/>
                <a:gd name="T27" fmla="*/ 204 h 506"/>
                <a:gd name="T28" fmla="*/ 483 w 506"/>
                <a:gd name="T29" fmla="*/ 227 h 506"/>
                <a:gd name="T30" fmla="*/ 423 w 506"/>
                <a:gd name="T31" fmla="*/ 227 h 506"/>
                <a:gd name="T32" fmla="*/ 482 w 506"/>
                <a:gd name="T33" fmla="*/ 272 h 506"/>
                <a:gd name="T34" fmla="*/ 462 w 506"/>
                <a:gd name="T35" fmla="*/ 295 h 506"/>
                <a:gd name="T36" fmla="*/ 462 w 506"/>
                <a:gd name="T37" fmla="*/ 495 h 506"/>
                <a:gd name="T38" fmla="*/ 374 w 506"/>
                <a:gd name="T39" fmla="*/ 506 h 506"/>
                <a:gd name="T40" fmla="*/ 374 w 506"/>
                <a:gd name="T41" fmla="*/ 474 h 506"/>
                <a:gd name="T42" fmla="*/ 166 w 506"/>
                <a:gd name="T43" fmla="*/ 474 h 506"/>
                <a:gd name="T44" fmla="*/ 166 w 506"/>
                <a:gd name="T45" fmla="*/ 495 h 506"/>
                <a:gd name="T46" fmla="*/ 81 w 506"/>
                <a:gd name="T47" fmla="*/ 506 h 506"/>
                <a:gd name="T48" fmla="*/ 81 w 506"/>
                <a:gd name="T49" fmla="*/ 323 h 506"/>
                <a:gd name="T50" fmla="*/ 25 w 506"/>
                <a:gd name="T51" fmla="*/ 345 h 506"/>
                <a:gd name="T52" fmla="*/ 0 w 506"/>
                <a:gd name="T53" fmla="*/ 305 h 506"/>
                <a:gd name="T54" fmla="*/ 73 w 506"/>
                <a:gd name="T55" fmla="*/ 251 h 506"/>
                <a:gd name="T56" fmla="*/ 98 w 506"/>
                <a:gd name="T57" fmla="*/ 227 h 506"/>
                <a:gd name="T58" fmla="*/ 15 w 506"/>
                <a:gd name="T59" fmla="*/ 227 h 506"/>
                <a:gd name="T60" fmla="*/ 5 w 506"/>
                <a:gd name="T61" fmla="*/ 186 h 506"/>
                <a:gd name="T62" fmla="*/ 132 w 506"/>
                <a:gd name="T63" fmla="*/ 186 h 506"/>
                <a:gd name="T64" fmla="*/ 132 w 506"/>
                <a:gd name="T65" fmla="*/ 185 h 506"/>
                <a:gd name="T66" fmla="*/ 150 w 506"/>
                <a:gd name="T67" fmla="*/ 157 h 506"/>
                <a:gd name="T68" fmla="*/ 32 w 506"/>
                <a:gd name="T69" fmla="*/ 157 h 506"/>
                <a:gd name="T70" fmla="*/ 23 w 506"/>
                <a:gd name="T71" fmla="*/ 118 h 506"/>
                <a:gd name="T72" fmla="*/ 170 w 506"/>
                <a:gd name="T73" fmla="*/ 118 h 506"/>
                <a:gd name="T74" fmla="*/ 180 w 506"/>
                <a:gd name="T75" fmla="*/ 95 h 506"/>
                <a:gd name="T76" fmla="*/ 33 w 506"/>
                <a:gd name="T77" fmla="*/ 96 h 506"/>
                <a:gd name="T78" fmla="*/ 25 w 506"/>
                <a:gd name="T79" fmla="*/ 60 h 506"/>
                <a:gd name="T80" fmla="*/ 429 w 506"/>
                <a:gd name="T81" fmla="*/ 0 h 506"/>
                <a:gd name="T82" fmla="*/ 166 w 506"/>
                <a:gd name="T83" fmla="*/ 315 h 506"/>
                <a:gd name="T84" fmla="*/ 374 w 506"/>
                <a:gd name="T85" fmla="*/ 315 h 506"/>
                <a:gd name="T86" fmla="*/ 374 w 506"/>
                <a:gd name="T87" fmla="*/ 292 h 506"/>
                <a:gd name="T88" fmla="*/ 166 w 506"/>
                <a:gd name="T89" fmla="*/ 292 h 506"/>
                <a:gd name="T90" fmla="*/ 166 w 506"/>
                <a:gd name="T91" fmla="*/ 315 h 506"/>
                <a:gd name="T92" fmla="*/ 166 w 506"/>
                <a:gd name="T93" fmla="*/ 376 h 506"/>
                <a:gd name="T94" fmla="*/ 374 w 506"/>
                <a:gd name="T95" fmla="*/ 376 h 506"/>
                <a:gd name="T96" fmla="*/ 374 w 506"/>
                <a:gd name="T97" fmla="*/ 352 h 506"/>
                <a:gd name="T98" fmla="*/ 166 w 506"/>
                <a:gd name="T99" fmla="*/ 352 h 506"/>
                <a:gd name="T100" fmla="*/ 166 w 506"/>
                <a:gd name="T101" fmla="*/ 376 h 506"/>
                <a:gd name="T102" fmla="*/ 166 w 506"/>
                <a:gd name="T103" fmla="*/ 438 h 506"/>
                <a:gd name="T104" fmla="*/ 374 w 506"/>
                <a:gd name="T105" fmla="*/ 438 h 506"/>
                <a:gd name="T106" fmla="*/ 374 w 506"/>
                <a:gd name="T107" fmla="*/ 412 h 506"/>
                <a:gd name="T108" fmla="*/ 166 w 506"/>
                <a:gd name="T109" fmla="*/ 412 h 506"/>
                <a:gd name="T110" fmla="*/ 166 w 506"/>
                <a:gd name="T111" fmla="*/ 438 h 506"/>
                <a:gd name="T112" fmla="*/ 185 w 506"/>
                <a:gd name="T113" fmla="*/ 251 h 506"/>
                <a:gd name="T114" fmla="*/ 376 w 506"/>
                <a:gd name="T115" fmla="*/ 251 h 506"/>
                <a:gd name="T116" fmla="*/ 402 w 506"/>
                <a:gd name="T117" fmla="*/ 227 h 506"/>
                <a:gd name="T118" fmla="*/ 206 w 506"/>
                <a:gd name="T119" fmla="*/ 227 h 506"/>
                <a:gd name="T120" fmla="*/ 191 w 506"/>
                <a:gd name="T121" fmla="*/ 244 h 506"/>
                <a:gd name="T122" fmla="*/ 185 w 506"/>
                <a:gd name="T123" fmla="*/ 25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6" h="506">
                  <a:moveTo>
                    <a:pt x="429" y="0"/>
                  </a:moveTo>
                  <a:cubicBezTo>
                    <a:pt x="474" y="67"/>
                    <a:pt x="474" y="67"/>
                    <a:pt x="474" y="67"/>
                  </a:cubicBezTo>
                  <a:cubicBezTo>
                    <a:pt x="428" y="78"/>
                    <a:pt x="365" y="85"/>
                    <a:pt x="285" y="90"/>
                  </a:cubicBezTo>
                  <a:cubicBezTo>
                    <a:pt x="281" y="100"/>
                    <a:pt x="276" y="109"/>
                    <a:pt x="272" y="118"/>
                  </a:cubicBezTo>
                  <a:cubicBezTo>
                    <a:pt x="404" y="118"/>
                    <a:pt x="404" y="118"/>
                    <a:pt x="404" y="118"/>
                  </a:cubicBezTo>
                  <a:cubicBezTo>
                    <a:pt x="433" y="92"/>
                    <a:pt x="433" y="92"/>
                    <a:pt x="433" y="92"/>
                  </a:cubicBezTo>
                  <a:cubicBezTo>
                    <a:pt x="481" y="135"/>
                    <a:pt x="481" y="135"/>
                    <a:pt x="481" y="135"/>
                  </a:cubicBezTo>
                  <a:cubicBezTo>
                    <a:pt x="458" y="157"/>
                    <a:pt x="458" y="157"/>
                    <a:pt x="458" y="157"/>
                  </a:cubicBezTo>
                  <a:cubicBezTo>
                    <a:pt x="251" y="157"/>
                    <a:pt x="251" y="157"/>
                    <a:pt x="251" y="157"/>
                  </a:cubicBezTo>
                  <a:cubicBezTo>
                    <a:pt x="249" y="161"/>
                    <a:pt x="247" y="165"/>
                    <a:pt x="245" y="168"/>
                  </a:cubicBezTo>
                  <a:cubicBezTo>
                    <a:pt x="241" y="175"/>
                    <a:pt x="238" y="181"/>
                    <a:pt x="234" y="186"/>
                  </a:cubicBezTo>
                  <a:cubicBezTo>
                    <a:pt x="431" y="186"/>
                    <a:pt x="431" y="186"/>
                    <a:pt x="431" y="186"/>
                  </a:cubicBezTo>
                  <a:cubicBezTo>
                    <a:pt x="460" y="162"/>
                    <a:pt x="460" y="162"/>
                    <a:pt x="460" y="162"/>
                  </a:cubicBezTo>
                  <a:cubicBezTo>
                    <a:pt x="506" y="204"/>
                    <a:pt x="506" y="204"/>
                    <a:pt x="506" y="204"/>
                  </a:cubicBezTo>
                  <a:cubicBezTo>
                    <a:pt x="483" y="227"/>
                    <a:pt x="483" y="227"/>
                    <a:pt x="483" y="227"/>
                  </a:cubicBezTo>
                  <a:cubicBezTo>
                    <a:pt x="423" y="227"/>
                    <a:pt x="423" y="227"/>
                    <a:pt x="423" y="227"/>
                  </a:cubicBezTo>
                  <a:cubicBezTo>
                    <a:pt x="482" y="272"/>
                    <a:pt x="482" y="272"/>
                    <a:pt x="482" y="272"/>
                  </a:cubicBezTo>
                  <a:cubicBezTo>
                    <a:pt x="462" y="295"/>
                    <a:pt x="462" y="295"/>
                    <a:pt x="462" y="295"/>
                  </a:cubicBezTo>
                  <a:cubicBezTo>
                    <a:pt x="462" y="495"/>
                    <a:pt x="462" y="495"/>
                    <a:pt x="462" y="495"/>
                  </a:cubicBezTo>
                  <a:cubicBezTo>
                    <a:pt x="374" y="506"/>
                    <a:pt x="374" y="506"/>
                    <a:pt x="374" y="506"/>
                  </a:cubicBezTo>
                  <a:cubicBezTo>
                    <a:pt x="374" y="474"/>
                    <a:pt x="374" y="474"/>
                    <a:pt x="374" y="474"/>
                  </a:cubicBezTo>
                  <a:cubicBezTo>
                    <a:pt x="166" y="474"/>
                    <a:pt x="166" y="474"/>
                    <a:pt x="166" y="474"/>
                  </a:cubicBezTo>
                  <a:cubicBezTo>
                    <a:pt x="166" y="495"/>
                    <a:pt x="166" y="495"/>
                    <a:pt x="166" y="495"/>
                  </a:cubicBezTo>
                  <a:cubicBezTo>
                    <a:pt x="81" y="506"/>
                    <a:pt x="81" y="506"/>
                    <a:pt x="81" y="506"/>
                  </a:cubicBezTo>
                  <a:cubicBezTo>
                    <a:pt x="81" y="323"/>
                    <a:pt x="81" y="323"/>
                    <a:pt x="81" y="323"/>
                  </a:cubicBezTo>
                  <a:cubicBezTo>
                    <a:pt x="62" y="332"/>
                    <a:pt x="44" y="339"/>
                    <a:pt x="25" y="345"/>
                  </a:cubicBezTo>
                  <a:cubicBezTo>
                    <a:pt x="0" y="305"/>
                    <a:pt x="0" y="305"/>
                    <a:pt x="0" y="305"/>
                  </a:cubicBezTo>
                  <a:cubicBezTo>
                    <a:pt x="27" y="290"/>
                    <a:pt x="51" y="272"/>
                    <a:pt x="73" y="251"/>
                  </a:cubicBezTo>
                  <a:cubicBezTo>
                    <a:pt x="82" y="243"/>
                    <a:pt x="91" y="236"/>
                    <a:pt x="98" y="227"/>
                  </a:cubicBezTo>
                  <a:cubicBezTo>
                    <a:pt x="15" y="227"/>
                    <a:pt x="15" y="227"/>
                    <a:pt x="15" y="227"/>
                  </a:cubicBezTo>
                  <a:cubicBezTo>
                    <a:pt x="5" y="186"/>
                    <a:pt x="5" y="186"/>
                    <a:pt x="5" y="186"/>
                  </a:cubicBezTo>
                  <a:cubicBezTo>
                    <a:pt x="132" y="186"/>
                    <a:pt x="132" y="186"/>
                    <a:pt x="132" y="186"/>
                  </a:cubicBezTo>
                  <a:cubicBezTo>
                    <a:pt x="132" y="185"/>
                    <a:pt x="132" y="185"/>
                    <a:pt x="132" y="185"/>
                  </a:cubicBezTo>
                  <a:cubicBezTo>
                    <a:pt x="138" y="178"/>
                    <a:pt x="144" y="168"/>
                    <a:pt x="150" y="157"/>
                  </a:cubicBezTo>
                  <a:cubicBezTo>
                    <a:pt x="32" y="157"/>
                    <a:pt x="32" y="157"/>
                    <a:pt x="32" y="157"/>
                  </a:cubicBezTo>
                  <a:cubicBezTo>
                    <a:pt x="23" y="118"/>
                    <a:pt x="23" y="118"/>
                    <a:pt x="23" y="118"/>
                  </a:cubicBezTo>
                  <a:cubicBezTo>
                    <a:pt x="170" y="118"/>
                    <a:pt x="170" y="118"/>
                    <a:pt x="170" y="118"/>
                  </a:cubicBezTo>
                  <a:cubicBezTo>
                    <a:pt x="173" y="110"/>
                    <a:pt x="177" y="102"/>
                    <a:pt x="180" y="95"/>
                  </a:cubicBezTo>
                  <a:cubicBezTo>
                    <a:pt x="134" y="96"/>
                    <a:pt x="85" y="96"/>
                    <a:pt x="33" y="96"/>
                  </a:cubicBezTo>
                  <a:cubicBezTo>
                    <a:pt x="25" y="60"/>
                    <a:pt x="25" y="60"/>
                    <a:pt x="25" y="60"/>
                  </a:cubicBezTo>
                  <a:cubicBezTo>
                    <a:pt x="190" y="47"/>
                    <a:pt x="324" y="27"/>
                    <a:pt x="429" y="0"/>
                  </a:cubicBezTo>
                  <a:close/>
                  <a:moveTo>
                    <a:pt x="166" y="315"/>
                  </a:moveTo>
                  <a:cubicBezTo>
                    <a:pt x="374" y="315"/>
                    <a:pt x="374" y="315"/>
                    <a:pt x="374" y="315"/>
                  </a:cubicBezTo>
                  <a:cubicBezTo>
                    <a:pt x="374" y="292"/>
                    <a:pt x="374" y="292"/>
                    <a:pt x="374" y="292"/>
                  </a:cubicBezTo>
                  <a:cubicBezTo>
                    <a:pt x="166" y="292"/>
                    <a:pt x="166" y="292"/>
                    <a:pt x="166" y="292"/>
                  </a:cubicBezTo>
                  <a:lnTo>
                    <a:pt x="166" y="315"/>
                  </a:lnTo>
                  <a:close/>
                  <a:moveTo>
                    <a:pt x="166" y="376"/>
                  </a:moveTo>
                  <a:cubicBezTo>
                    <a:pt x="374" y="376"/>
                    <a:pt x="374" y="376"/>
                    <a:pt x="374" y="376"/>
                  </a:cubicBezTo>
                  <a:cubicBezTo>
                    <a:pt x="374" y="352"/>
                    <a:pt x="374" y="352"/>
                    <a:pt x="374" y="352"/>
                  </a:cubicBezTo>
                  <a:cubicBezTo>
                    <a:pt x="166" y="352"/>
                    <a:pt x="166" y="352"/>
                    <a:pt x="166" y="352"/>
                  </a:cubicBezTo>
                  <a:lnTo>
                    <a:pt x="166" y="376"/>
                  </a:lnTo>
                  <a:close/>
                  <a:moveTo>
                    <a:pt x="166" y="438"/>
                  </a:moveTo>
                  <a:cubicBezTo>
                    <a:pt x="374" y="438"/>
                    <a:pt x="374" y="438"/>
                    <a:pt x="374" y="438"/>
                  </a:cubicBezTo>
                  <a:cubicBezTo>
                    <a:pt x="374" y="412"/>
                    <a:pt x="374" y="412"/>
                    <a:pt x="374" y="412"/>
                  </a:cubicBezTo>
                  <a:cubicBezTo>
                    <a:pt x="166" y="412"/>
                    <a:pt x="166" y="412"/>
                    <a:pt x="166" y="412"/>
                  </a:cubicBezTo>
                  <a:lnTo>
                    <a:pt x="166" y="438"/>
                  </a:lnTo>
                  <a:close/>
                  <a:moveTo>
                    <a:pt x="185" y="251"/>
                  </a:moveTo>
                  <a:cubicBezTo>
                    <a:pt x="376" y="251"/>
                    <a:pt x="376" y="251"/>
                    <a:pt x="376" y="251"/>
                  </a:cubicBezTo>
                  <a:cubicBezTo>
                    <a:pt x="402" y="227"/>
                    <a:pt x="402" y="227"/>
                    <a:pt x="402" y="227"/>
                  </a:cubicBezTo>
                  <a:cubicBezTo>
                    <a:pt x="206" y="227"/>
                    <a:pt x="206" y="227"/>
                    <a:pt x="206" y="227"/>
                  </a:cubicBezTo>
                  <a:cubicBezTo>
                    <a:pt x="201" y="233"/>
                    <a:pt x="196" y="239"/>
                    <a:pt x="191" y="244"/>
                  </a:cubicBezTo>
                  <a:cubicBezTo>
                    <a:pt x="189" y="247"/>
                    <a:pt x="187" y="249"/>
                    <a:pt x="185" y="251"/>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65" name="Freeform 145"/>
            <p:cNvSpPr>
              <a:spLocks noEditPoints="1"/>
            </p:cNvSpPr>
            <p:nvPr/>
          </p:nvSpPr>
          <p:spPr bwMode="auto">
            <a:xfrm>
              <a:off x="-845" y="3053"/>
              <a:ext cx="1022" cy="1018"/>
            </a:xfrm>
            <a:custGeom>
              <a:avLst/>
              <a:gdLst>
                <a:gd name="T0" fmla="*/ 360 w 511"/>
                <a:gd name="T1" fmla="*/ 0 h 509"/>
                <a:gd name="T2" fmla="*/ 447 w 511"/>
                <a:gd name="T3" fmla="*/ 26 h 509"/>
                <a:gd name="T4" fmla="*/ 369 w 511"/>
                <a:gd name="T5" fmla="*/ 127 h 509"/>
                <a:gd name="T6" fmla="*/ 412 w 511"/>
                <a:gd name="T7" fmla="*/ 127 h 509"/>
                <a:gd name="T8" fmla="*/ 443 w 511"/>
                <a:gd name="T9" fmla="*/ 90 h 509"/>
                <a:gd name="T10" fmla="*/ 511 w 511"/>
                <a:gd name="T11" fmla="*/ 147 h 509"/>
                <a:gd name="T12" fmla="*/ 480 w 511"/>
                <a:gd name="T13" fmla="*/ 162 h 509"/>
                <a:gd name="T14" fmla="*/ 432 w 511"/>
                <a:gd name="T15" fmla="*/ 231 h 509"/>
                <a:gd name="T16" fmla="*/ 388 w 511"/>
                <a:gd name="T17" fmla="*/ 212 h 509"/>
                <a:gd name="T18" fmla="*/ 412 w 511"/>
                <a:gd name="T19" fmla="*/ 174 h 509"/>
                <a:gd name="T20" fmla="*/ 90 w 511"/>
                <a:gd name="T21" fmla="*/ 174 h 509"/>
                <a:gd name="T22" fmla="*/ 72 w 511"/>
                <a:gd name="T23" fmla="*/ 216 h 509"/>
                <a:gd name="T24" fmla="*/ 0 w 511"/>
                <a:gd name="T25" fmla="*/ 177 h 509"/>
                <a:gd name="T26" fmla="*/ 53 w 511"/>
                <a:gd name="T27" fmla="*/ 90 h 509"/>
                <a:gd name="T28" fmla="*/ 108 w 511"/>
                <a:gd name="T29" fmla="*/ 106 h 509"/>
                <a:gd name="T30" fmla="*/ 104 w 511"/>
                <a:gd name="T31" fmla="*/ 127 h 509"/>
                <a:gd name="T32" fmla="*/ 302 w 511"/>
                <a:gd name="T33" fmla="*/ 127 h 509"/>
                <a:gd name="T34" fmla="*/ 360 w 511"/>
                <a:gd name="T35" fmla="*/ 0 h 509"/>
                <a:gd name="T36" fmla="*/ 223 w 511"/>
                <a:gd name="T37" fmla="*/ 283 h 509"/>
                <a:gd name="T38" fmla="*/ 268 w 511"/>
                <a:gd name="T39" fmla="*/ 289 h 509"/>
                <a:gd name="T40" fmla="*/ 292 w 511"/>
                <a:gd name="T41" fmla="*/ 253 h 509"/>
                <a:gd name="T42" fmla="*/ 92 w 511"/>
                <a:gd name="T43" fmla="*/ 253 h 509"/>
                <a:gd name="T44" fmla="*/ 82 w 511"/>
                <a:gd name="T45" fmla="*/ 210 h 509"/>
                <a:gd name="T46" fmla="*/ 312 w 511"/>
                <a:gd name="T47" fmla="*/ 210 h 509"/>
                <a:gd name="T48" fmla="*/ 355 w 511"/>
                <a:gd name="T49" fmla="*/ 184 h 509"/>
                <a:gd name="T50" fmla="*/ 425 w 511"/>
                <a:gd name="T51" fmla="*/ 248 h 509"/>
                <a:gd name="T52" fmla="*/ 385 w 511"/>
                <a:gd name="T53" fmla="*/ 262 h 509"/>
                <a:gd name="T54" fmla="*/ 316 w 511"/>
                <a:gd name="T55" fmla="*/ 317 h 509"/>
                <a:gd name="T56" fmla="*/ 421 w 511"/>
                <a:gd name="T57" fmla="*/ 317 h 509"/>
                <a:gd name="T58" fmla="*/ 454 w 511"/>
                <a:gd name="T59" fmla="*/ 286 h 509"/>
                <a:gd name="T60" fmla="*/ 508 w 511"/>
                <a:gd name="T61" fmla="*/ 335 h 509"/>
                <a:gd name="T62" fmla="*/ 484 w 511"/>
                <a:gd name="T63" fmla="*/ 359 h 509"/>
                <a:gd name="T64" fmla="*/ 312 w 511"/>
                <a:gd name="T65" fmla="*/ 359 h 509"/>
                <a:gd name="T66" fmla="*/ 312 w 511"/>
                <a:gd name="T67" fmla="*/ 452 h 509"/>
                <a:gd name="T68" fmla="*/ 250 w 511"/>
                <a:gd name="T69" fmla="*/ 509 h 509"/>
                <a:gd name="T70" fmla="*/ 205 w 511"/>
                <a:gd name="T71" fmla="*/ 509 h 509"/>
                <a:gd name="T72" fmla="*/ 121 w 511"/>
                <a:gd name="T73" fmla="*/ 464 h 509"/>
                <a:gd name="T74" fmla="*/ 124 w 511"/>
                <a:gd name="T75" fmla="*/ 426 h 509"/>
                <a:gd name="T76" fmla="*/ 204 w 511"/>
                <a:gd name="T77" fmla="*/ 429 h 509"/>
                <a:gd name="T78" fmla="*/ 223 w 511"/>
                <a:gd name="T79" fmla="*/ 414 h 509"/>
                <a:gd name="T80" fmla="*/ 223 w 511"/>
                <a:gd name="T81" fmla="*/ 359 h 509"/>
                <a:gd name="T82" fmla="*/ 23 w 511"/>
                <a:gd name="T83" fmla="*/ 359 h 509"/>
                <a:gd name="T84" fmla="*/ 12 w 511"/>
                <a:gd name="T85" fmla="*/ 317 h 509"/>
                <a:gd name="T86" fmla="*/ 223 w 511"/>
                <a:gd name="T87" fmla="*/ 317 h 509"/>
                <a:gd name="T88" fmla="*/ 223 w 511"/>
                <a:gd name="T89" fmla="*/ 283 h 509"/>
                <a:gd name="T90" fmla="*/ 121 w 511"/>
                <a:gd name="T91" fmla="*/ 12 h 509"/>
                <a:gd name="T92" fmla="*/ 201 w 511"/>
                <a:gd name="T93" fmla="*/ 72 h 509"/>
                <a:gd name="T94" fmla="*/ 135 w 511"/>
                <a:gd name="T95" fmla="*/ 122 h 509"/>
                <a:gd name="T96" fmla="*/ 80 w 511"/>
                <a:gd name="T97" fmla="*/ 44 h 509"/>
                <a:gd name="T98" fmla="*/ 121 w 511"/>
                <a:gd name="T99" fmla="*/ 12 h 509"/>
                <a:gd name="T100" fmla="*/ 249 w 511"/>
                <a:gd name="T101" fmla="*/ 10 h 509"/>
                <a:gd name="T102" fmla="*/ 317 w 511"/>
                <a:gd name="T103" fmla="*/ 65 h 509"/>
                <a:gd name="T104" fmla="*/ 254 w 511"/>
                <a:gd name="T105" fmla="*/ 113 h 509"/>
                <a:gd name="T106" fmla="*/ 205 w 511"/>
                <a:gd name="T107" fmla="*/ 43 h 509"/>
                <a:gd name="T108" fmla="*/ 249 w 511"/>
                <a:gd name="T109" fmla="*/ 1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1" h="509">
                  <a:moveTo>
                    <a:pt x="360" y="0"/>
                  </a:moveTo>
                  <a:cubicBezTo>
                    <a:pt x="447" y="26"/>
                    <a:pt x="447" y="26"/>
                    <a:pt x="447" y="26"/>
                  </a:cubicBezTo>
                  <a:cubicBezTo>
                    <a:pt x="424" y="67"/>
                    <a:pt x="398" y="101"/>
                    <a:pt x="369" y="127"/>
                  </a:cubicBezTo>
                  <a:cubicBezTo>
                    <a:pt x="412" y="127"/>
                    <a:pt x="412" y="127"/>
                    <a:pt x="412" y="127"/>
                  </a:cubicBezTo>
                  <a:cubicBezTo>
                    <a:pt x="443" y="90"/>
                    <a:pt x="443" y="90"/>
                    <a:pt x="443" y="90"/>
                  </a:cubicBezTo>
                  <a:cubicBezTo>
                    <a:pt x="511" y="147"/>
                    <a:pt x="511" y="147"/>
                    <a:pt x="511" y="147"/>
                  </a:cubicBezTo>
                  <a:cubicBezTo>
                    <a:pt x="480" y="162"/>
                    <a:pt x="480" y="162"/>
                    <a:pt x="480" y="162"/>
                  </a:cubicBezTo>
                  <a:cubicBezTo>
                    <a:pt x="432" y="231"/>
                    <a:pt x="432" y="231"/>
                    <a:pt x="432" y="231"/>
                  </a:cubicBezTo>
                  <a:cubicBezTo>
                    <a:pt x="388" y="212"/>
                    <a:pt x="388" y="212"/>
                    <a:pt x="388" y="212"/>
                  </a:cubicBezTo>
                  <a:cubicBezTo>
                    <a:pt x="412" y="174"/>
                    <a:pt x="412" y="174"/>
                    <a:pt x="412" y="174"/>
                  </a:cubicBezTo>
                  <a:cubicBezTo>
                    <a:pt x="90" y="174"/>
                    <a:pt x="90" y="174"/>
                    <a:pt x="90" y="174"/>
                  </a:cubicBezTo>
                  <a:cubicBezTo>
                    <a:pt x="85" y="188"/>
                    <a:pt x="79" y="202"/>
                    <a:pt x="72" y="216"/>
                  </a:cubicBezTo>
                  <a:cubicBezTo>
                    <a:pt x="0" y="177"/>
                    <a:pt x="0" y="177"/>
                    <a:pt x="0" y="177"/>
                  </a:cubicBezTo>
                  <a:cubicBezTo>
                    <a:pt x="23" y="150"/>
                    <a:pt x="41" y="121"/>
                    <a:pt x="53" y="90"/>
                  </a:cubicBezTo>
                  <a:cubicBezTo>
                    <a:pt x="108" y="106"/>
                    <a:pt x="108" y="106"/>
                    <a:pt x="108" y="106"/>
                  </a:cubicBezTo>
                  <a:cubicBezTo>
                    <a:pt x="107" y="113"/>
                    <a:pt x="106" y="120"/>
                    <a:pt x="104" y="127"/>
                  </a:cubicBezTo>
                  <a:cubicBezTo>
                    <a:pt x="302" y="127"/>
                    <a:pt x="302" y="127"/>
                    <a:pt x="302" y="127"/>
                  </a:cubicBezTo>
                  <a:cubicBezTo>
                    <a:pt x="330" y="87"/>
                    <a:pt x="349" y="44"/>
                    <a:pt x="360" y="0"/>
                  </a:cubicBezTo>
                  <a:close/>
                  <a:moveTo>
                    <a:pt x="223" y="283"/>
                  </a:moveTo>
                  <a:cubicBezTo>
                    <a:pt x="268" y="289"/>
                    <a:pt x="268" y="289"/>
                    <a:pt x="268" y="289"/>
                  </a:cubicBezTo>
                  <a:cubicBezTo>
                    <a:pt x="292" y="253"/>
                    <a:pt x="292" y="253"/>
                    <a:pt x="292" y="253"/>
                  </a:cubicBezTo>
                  <a:cubicBezTo>
                    <a:pt x="92" y="253"/>
                    <a:pt x="92" y="253"/>
                    <a:pt x="92" y="253"/>
                  </a:cubicBezTo>
                  <a:cubicBezTo>
                    <a:pt x="82" y="210"/>
                    <a:pt x="82" y="210"/>
                    <a:pt x="82" y="210"/>
                  </a:cubicBezTo>
                  <a:cubicBezTo>
                    <a:pt x="312" y="210"/>
                    <a:pt x="312" y="210"/>
                    <a:pt x="312" y="210"/>
                  </a:cubicBezTo>
                  <a:cubicBezTo>
                    <a:pt x="355" y="184"/>
                    <a:pt x="355" y="184"/>
                    <a:pt x="355" y="184"/>
                  </a:cubicBezTo>
                  <a:cubicBezTo>
                    <a:pt x="425" y="248"/>
                    <a:pt x="425" y="248"/>
                    <a:pt x="425" y="248"/>
                  </a:cubicBezTo>
                  <a:cubicBezTo>
                    <a:pt x="385" y="262"/>
                    <a:pt x="385" y="262"/>
                    <a:pt x="385" y="262"/>
                  </a:cubicBezTo>
                  <a:cubicBezTo>
                    <a:pt x="316" y="317"/>
                    <a:pt x="316" y="317"/>
                    <a:pt x="316" y="317"/>
                  </a:cubicBezTo>
                  <a:cubicBezTo>
                    <a:pt x="421" y="317"/>
                    <a:pt x="421" y="317"/>
                    <a:pt x="421" y="317"/>
                  </a:cubicBezTo>
                  <a:cubicBezTo>
                    <a:pt x="454" y="286"/>
                    <a:pt x="454" y="286"/>
                    <a:pt x="454" y="286"/>
                  </a:cubicBezTo>
                  <a:cubicBezTo>
                    <a:pt x="508" y="335"/>
                    <a:pt x="508" y="335"/>
                    <a:pt x="508" y="335"/>
                  </a:cubicBezTo>
                  <a:cubicBezTo>
                    <a:pt x="484" y="359"/>
                    <a:pt x="484" y="359"/>
                    <a:pt x="484" y="359"/>
                  </a:cubicBezTo>
                  <a:cubicBezTo>
                    <a:pt x="312" y="359"/>
                    <a:pt x="312" y="359"/>
                    <a:pt x="312" y="359"/>
                  </a:cubicBezTo>
                  <a:cubicBezTo>
                    <a:pt x="312" y="452"/>
                    <a:pt x="312" y="452"/>
                    <a:pt x="312" y="452"/>
                  </a:cubicBezTo>
                  <a:cubicBezTo>
                    <a:pt x="312" y="490"/>
                    <a:pt x="291" y="509"/>
                    <a:pt x="250" y="509"/>
                  </a:cubicBezTo>
                  <a:cubicBezTo>
                    <a:pt x="205" y="509"/>
                    <a:pt x="205" y="509"/>
                    <a:pt x="205" y="509"/>
                  </a:cubicBezTo>
                  <a:cubicBezTo>
                    <a:pt x="205" y="479"/>
                    <a:pt x="177" y="464"/>
                    <a:pt x="121" y="464"/>
                  </a:cubicBezTo>
                  <a:cubicBezTo>
                    <a:pt x="124" y="426"/>
                    <a:pt x="124" y="426"/>
                    <a:pt x="124" y="426"/>
                  </a:cubicBezTo>
                  <a:cubicBezTo>
                    <a:pt x="151" y="428"/>
                    <a:pt x="178" y="429"/>
                    <a:pt x="204" y="429"/>
                  </a:cubicBezTo>
                  <a:cubicBezTo>
                    <a:pt x="217" y="429"/>
                    <a:pt x="223" y="424"/>
                    <a:pt x="223" y="414"/>
                  </a:cubicBezTo>
                  <a:cubicBezTo>
                    <a:pt x="223" y="359"/>
                    <a:pt x="223" y="359"/>
                    <a:pt x="223" y="359"/>
                  </a:cubicBezTo>
                  <a:cubicBezTo>
                    <a:pt x="23" y="359"/>
                    <a:pt x="23" y="359"/>
                    <a:pt x="23" y="359"/>
                  </a:cubicBezTo>
                  <a:cubicBezTo>
                    <a:pt x="12" y="317"/>
                    <a:pt x="12" y="317"/>
                    <a:pt x="12" y="317"/>
                  </a:cubicBezTo>
                  <a:cubicBezTo>
                    <a:pt x="223" y="317"/>
                    <a:pt x="223" y="317"/>
                    <a:pt x="223" y="317"/>
                  </a:cubicBezTo>
                  <a:lnTo>
                    <a:pt x="223" y="283"/>
                  </a:lnTo>
                  <a:close/>
                  <a:moveTo>
                    <a:pt x="121" y="12"/>
                  </a:moveTo>
                  <a:cubicBezTo>
                    <a:pt x="138" y="20"/>
                    <a:pt x="164" y="40"/>
                    <a:pt x="201" y="72"/>
                  </a:cubicBezTo>
                  <a:cubicBezTo>
                    <a:pt x="135" y="122"/>
                    <a:pt x="135" y="122"/>
                    <a:pt x="135" y="122"/>
                  </a:cubicBezTo>
                  <a:cubicBezTo>
                    <a:pt x="119" y="90"/>
                    <a:pt x="100" y="64"/>
                    <a:pt x="80" y="44"/>
                  </a:cubicBezTo>
                  <a:lnTo>
                    <a:pt x="121" y="12"/>
                  </a:lnTo>
                  <a:close/>
                  <a:moveTo>
                    <a:pt x="249" y="10"/>
                  </a:moveTo>
                  <a:cubicBezTo>
                    <a:pt x="263" y="17"/>
                    <a:pt x="286" y="36"/>
                    <a:pt x="317" y="65"/>
                  </a:cubicBezTo>
                  <a:cubicBezTo>
                    <a:pt x="254" y="113"/>
                    <a:pt x="254" y="113"/>
                    <a:pt x="254" y="113"/>
                  </a:cubicBezTo>
                  <a:cubicBezTo>
                    <a:pt x="239" y="84"/>
                    <a:pt x="223" y="61"/>
                    <a:pt x="205" y="43"/>
                  </a:cubicBezTo>
                  <a:lnTo>
                    <a:pt x="249" y="10"/>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66" name="Freeform 146"/>
            <p:cNvSpPr/>
            <p:nvPr/>
          </p:nvSpPr>
          <p:spPr bwMode="auto">
            <a:xfrm>
              <a:off x="349" y="3079"/>
              <a:ext cx="994" cy="942"/>
            </a:xfrm>
            <a:custGeom>
              <a:avLst/>
              <a:gdLst>
                <a:gd name="T0" fmla="*/ 77 w 497"/>
                <a:gd name="T1" fmla="*/ 13 h 471"/>
                <a:gd name="T2" fmla="*/ 163 w 497"/>
                <a:gd name="T3" fmla="*/ 39 h 471"/>
                <a:gd name="T4" fmla="*/ 130 w 497"/>
                <a:gd name="T5" fmla="*/ 121 h 471"/>
                <a:gd name="T6" fmla="*/ 209 w 497"/>
                <a:gd name="T7" fmla="*/ 121 h 471"/>
                <a:gd name="T8" fmla="*/ 209 w 497"/>
                <a:gd name="T9" fmla="*/ 0 h 471"/>
                <a:gd name="T10" fmla="*/ 303 w 497"/>
                <a:gd name="T11" fmla="*/ 12 h 471"/>
                <a:gd name="T12" fmla="*/ 303 w 497"/>
                <a:gd name="T13" fmla="*/ 121 h 471"/>
                <a:gd name="T14" fmla="*/ 397 w 497"/>
                <a:gd name="T15" fmla="*/ 121 h 471"/>
                <a:gd name="T16" fmla="*/ 427 w 497"/>
                <a:gd name="T17" fmla="*/ 93 h 471"/>
                <a:gd name="T18" fmla="*/ 478 w 497"/>
                <a:gd name="T19" fmla="*/ 138 h 471"/>
                <a:gd name="T20" fmla="*/ 454 w 497"/>
                <a:gd name="T21" fmla="*/ 161 h 471"/>
                <a:gd name="T22" fmla="*/ 303 w 497"/>
                <a:gd name="T23" fmla="*/ 161 h 471"/>
                <a:gd name="T24" fmla="*/ 303 w 497"/>
                <a:gd name="T25" fmla="*/ 273 h 471"/>
                <a:gd name="T26" fmla="*/ 381 w 497"/>
                <a:gd name="T27" fmla="*/ 273 h 471"/>
                <a:gd name="T28" fmla="*/ 412 w 497"/>
                <a:gd name="T29" fmla="*/ 245 h 471"/>
                <a:gd name="T30" fmla="*/ 463 w 497"/>
                <a:gd name="T31" fmla="*/ 290 h 471"/>
                <a:gd name="T32" fmla="*/ 440 w 497"/>
                <a:gd name="T33" fmla="*/ 313 h 471"/>
                <a:gd name="T34" fmla="*/ 303 w 497"/>
                <a:gd name="T35" fmla="*/ 313 h 471"/>
                <a:gd name="T36" fmla="*/ 303 w 497"/>
                <a:gd name="T37" fmla="*/ 432 h 471"/>
                <a:gd name="T38" fmla="*/ 415 w 497"/>
                <a:gd name="T39" fmla="*/ 432 h 471"/>
                <a:gd name="T40" fmla="*/ 446 w 497"/>
                <a:gd name="T41" fmla="*/ 402 h 471"/>
                <a:gd name="T42" fmla="*/ 497 w 497"/>
                <a:gd name="T43" fmla="*/ 448 h 471"/>
                <a:gd name="T44" fmla="*/ 474 w 497"/>
                <a:gd name="T45" fmla="*/ 471 h 471"/>
                <a:gd name="T46" fmla="*/ 10 w 497"/>
                <a:gd name="T47" fmla="*/ 471 h 471"/>
                <a:gd name="T48" fmla="*/ 0 w 497"/>
                <a:gd name="T49" fmla="*/ 432 h 471"/>
                <a:gd name="T50" fmla="*/ 209 w 497"/>
                <a:gd name="T51" fmla="*/ 432 h 471"/>
                <a:gd name="T52" fmla="*/ 209 w 497"/>
                <a:gd name="T53" fmla="*/ 313 h 471"/>
                <a:gd name="T54" fmla="*/ 59 w 497"/>
                <a:gd name="T55" fmla="*/ 313 h 471"/>
                <a:gd name="T56" fmla="*/ 50 w 497"/>
                <a:gd name="T57" fmla="*/ 273 h 471"/>
                <a:gd name="T58" fmla="*/ 209 w 497"/>
                <a:gd name="T59" fmla="*/ 273 h 471"/>
                <a:gd name="T60" fmla="*/ 209 w 497"/>
                <a:gd name="T61" fmla="*/ 161 h 471"/>
                <a:gd name="T62" fmla="*/ 111 w 497"/>
                <a:gd name="T63" fmla="*/ 161 h 471"/>
                <a:gd name="T64" fmla="*/ 44 w 497"/>
                <a:gd name="T65" fmla="*/ 257 h 471"/>
                <a:gd name="T66" fmla="*/ 5 w 497"/>
                <a:gd name="T67" fmla="*/ 235 h 471"/>
                <a:gd name="T68" fmla="*/ 77 w 497"/>
                <a:gd name="T69" fmla="*/ 13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7" h="471">
                  <a:moveTo>
                    <a:pt x="77" y="13"/>
                  </a:moveTo>
                  <a:cubicBezTo>
                    <a:pt x="163" y="39"/>
                    <a:pt x="163" y="39"/>
                    <a:pt x="163" y="39"/>
                  </a:cubicBezTo>
                  <a:cubicBezTo>
                    <a:pt x="153" y="69"/>
                    <a:pt x="142" y="96"/>
                    <a:pt x="130" y="121"/>
                  </a:cubicBezTo>
                  <a:cubicBezTo>
                    <a:pt x="209" y="121"/>
                    <a:pt x="209" y="121"/>
                    <a:pt x="209" y="121"/>
                  </a:cubicBezTo>
                  <a:cubicBezTo>
                    <a:pt x="209" y="0"/>
                    <a:pt x="209" y="0"/>
                    <a:pt x="209" y="0"/>
                  </a:cubicBezTo>
                  <a:cubicBezTo>
                    <a:pt x="303" y="12"/>
                    <a:pt x="303" y="12"/>
                    <a:pt x="303" y="12"/>
                  </a:cubicBezTo>
                  <a:cubicBezTo>
                    <a:pt x="303" y="121"/>
                    <a:pt x="303" y="121"/>
                    <a:pt x="303" y="121"/>
                  </a:cubicBezTo>
                  <a:cubicBezTo>
                    <a:pt x="397" y="121"/>
                    <a:pt x="397" y="121"/>
                    <a:pt x="397" y="121"/>
                  </a:cubicBezTo>
                  <a:cubicBezTo>
                    <a:pt x="427" y="93"/>
                    <a:pt x="427" y="93"/>
                    <a:pt x="427" y="93"/>
                  </a:cubicBezTo>
                  <a:cubicBezTo>
                    <a:pt x="478" y="138"/>
                    <a:pt x="478" y="138"/>
                    <a:pt x="478" y="138"/>
                  </a:cubicBezTo>
                  <a:cubicBezTo>
                    <a:pt x="454" y="161"/>
                    <a:pt x="454" y="161"/>
                    <a:pt x="454" y="161"/>
                  </a:cubicBezTo>
                  <a:cubicBezTo>
                    <a:pt x="303" y="161"/>
                    <a:pt x="303" y="161"/>
                    <a:pt x="303" y="161"/>
                  </a:cubicBezTo>
                  <a:cubicBezTo>
                    <a:pt x="303" y="273"/>
                    <a:pt x="303" y="273"/>
                    <a:pt x="303" y="273"/>
                  </a:cubicBezTo>
                  <a:cubicBezTo>
                    <a:pt x="381" y="273"/>
                    <a:pt x="381" y="273"/>
                    <a:pt x="381" y="273"/>
                  </a:cubicBezTo>
                  <a:cubicBezTo>
                    <a:pt x="412" y="245"/>
                    <a:pt x="412" y="245"/>
                    <a:pt x="412" y="245"/>
                  </a:cubicBezTo>
                  <a:cubicBezTo>
                    <a:pt x="463" y="290"/>
                    <a:pt x="463" y="290"/>
                    <a:pt x="463" y="290"/>
                  </a:cubicBezTo>
                  <a:cubicBezTo>
                    <a:pt x="440" y="313"/>
                    <a:pt x="440" y="313"/>
                    <a:pt x="440" y="313"/>
                  </a:cubicBezTo>
                  <a:cubicBezTo>
                    <a:pt x="303" y="313"/>
                    <a:pt x="303" y="313"/>
                    <a:pt x="303" y="313"/>
                  </a:cubicBezTo>
                  <a:cubicBezTo>
                    <a:pt x="303" y="432"/>
                    <a:pt x="303" y="432"/>
                    <a:pt x="303" y="432"/>
                  </a:cubicBezTo>
                  <a:cubicBezTo>
                    <a:pt x="415" y="432"/>
                    <a:pt x="415" y="432"/>
                    <a:pt x="415" y="432"/>
                  </a:cubicBezTo>
                  <a:cubicBezTo>
                    <a:pt x="446" y="402"/>
                    <a:pt x="446" y="402"/>
                    <a:pt x="446" y="402"/>
                  </a:cubicBezTo>
                  <a:cubicBezTo>
                    <a:pt x="497" y="448"/>
                    <a:pt x="497" y="448"/>
                    <a:pt x="497" y="448"/>
                  </a:cubicBezTo>
                  <a:cubicBezTo>
                    <a:pt x="474" y="471"/>
                    <a:pt x="474" y="471"/>
                    <a:pt x="474" y="471"/>
                  </a:cubicBezTo>
                  <a:cubicBezTo>
                    <a:pt x="10" y="471"/>
                    <a:pt x="10" y="471"/>
                    <a:pt x="10" y="471"/>
                  </a:cubicBezTo>
                  <a:cubicBezTo>
                    <a:pt x="0" y="432"/>
                    <a:pt x="0" y="432"/>
                    <a:pt x="0" y="432"/>
                  </a:cubicBezTo>
                  <a:cubicBezTo>
                    <a:pt x="209" y="432"/>
                    <a:pt x="209" y="432"/>
                    <a:pt x="209" y="432"/>
                  </a:cubicBezTo>
                  <a:cubicBezTo>
                    <a:pt x="209" y="313"/>
                    <a:pt x="209" y="313"/>
                    <a:pt x="209" y="313"/>
                  </a:cubicBezTo>
                  <a:cubicBezTo>
                    <a:pt x="59" y="313"/>
                    <a:pt x="59" y="313"/>
                    <a:pt x="59" y="313"/>
                  </a:cubicBezTo>
                  <a:cubicBezTo>
                    <a:pt x="50" y="273"/>
                    <a:pt x="50" y="273"/>
                    <a:pt x="50" y="273"/>
                  </a:cubicBezTo>
                  <a:cubicBezTo>
                    <a:pt x="209" y="273"/>
                    <a:pt x="209" y="273"/>
                    <a:pt x="209" y="273"/>
                  </a:cubicBezTo>
                  <a:cubicBezTo>
                    <a:pt x="209" y="161"/>
                    <a:pt x="209" y="161"/>
                    <a:pt x="209" y="161"/>
                  </a:cubicBezTo>
                  <a:cubicBezTo>
                    <a:pt x="111" y="161"/>
                    <a:pt x="111" y="161"/>
                    <a:pt x="111" y="161"/>
                  </a:cubicBezTo>
                  <a:cubicBezTo>
                    <a:pt x="90" y="200"/>
                    <a:pt x="68" y="232"/>
                    <a:pt x="44" y="257"/>
                  </a:cubicBezTo>
                  <a:cubicBezTo>
                    <a:pt x="5" y="235"/>
                    <a:pt x="5" y="235"/>
                    <a:pt x="5" y="235"/>
                  </a:cubicBezTo>
                  <a:cubicBezTo>
                    <a:pt x="41" y="165"/>
                    <a:pt x="65" y="90"/>
                    <a:pt x="77" y="13"/>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67" name="Freeform 147"/>
            <p:cNvSpPr/>
            <p:nvPr/>
          </p:nvSpPr>
          <p:spPr bwMode="auto">
            <a:xfrm>
              <a:off x="1513" y="3069"/>
              <a:ext cx="1006" cy="994"/>
            </a:xfrm>
            <a:custGeom>
              <a:avLst/>
              <a:gdLst>
                <a:gd name="T0" fmla="*/ 417 w 503"/>
                <a:gd name="T1" fmla="*/ 27 h 497"/>
                <a:gd name="T2" fmla="*/ 449 w 503"/>
                <a:gd name="T3" fmla="*/ 0 h 497"/>
                <a:gd name="T4" fmla="*/ 501 w 503"/>
                <a:gd name="T5" fmla="*/ 47 h 497"/>
                <a:gd name="T6" fmla="*/ 475 w 503"/>
                <a:gd name="T7" fmla="*/ 73 h 497"/>
                <a:gd name="T8" fmla="*/ 341 w 503"/>
                <a:gd name="T9" fmla="*/ 73 h 497"/>
                <a:gd name="T10" fmla="*/ 296 w 503"/>
                <a:gd name="T11" fmla="*/ 150 h 497"/>
                <a:gd name="T12" fmla="*/ 296 w 503"/>
                <a:gd name="T13" fmla="*/ 207 h 497"/>
                <a:gd name="T14" fmla="*/ 327 w 503"/>
                <a:gd name="T15" fmla="*/ 173 h 497"/>
                <a:gd name="T16" fmla="*/ 503 w 503"/>
                <a:gd name="T17" fmla="*/ 299 h 497"/>
                <a:gd name="T18" fmla="*/ 431 w 503"/>
                <a:gd name="T19" fmla="*/ 368 h 497"/>
                <a:gd name="T20" fmla="*/ 296 w 503"/>
                <a:gd name="T21" fmla="*/ 232 h 497"/>
                <a:gd name="T22" fmla="*/ 296 w 503"/>
                <a:gd name="T23" fmla="*/ 487 h 497"/>
                <a:gd name="T24" fmla="*/ 199 w 503"/>
                <a:gd name="T25" fmla="*/ 497 h 497"/>
                <a:gd name="T26" fmla="*/ 199 w 503"/>
                <a:gd name="T27" fmla="*/ 251 h 497"/>
                <a:gd name="T28" fmla="*/ 28 w 503"/>
                <a:gd name="T29" fmla="*/ 359 h 497"/>
                <a:gd name="T30" fmla="*/ 0 w 503"/>
                <a:gd name="T31" fmla="*/ 316 h 497"/>
                <a:gd name="T32" fmla="*/ 230 w 503"/>
                <a:gd name="T33" fmla="*/ 73 h 497"/>
                <a:gd name="T34" fmla="*/ 18 w 503"/>
                <a:gd name="T35" fmla="*/ 73 h 497"/>
                <a:gd name="T36" fmla="*/ 7 w 503"/>
                <a:gd name="T37" fmla="*/ 27 h 497"/>
                <a:gd name="T38" fmla="*/ 417 w 503"/>
                <a:gd name="T39" fmla="*/ 2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3" h="497">
                  <a:moveTo>
                    <a:pt x="417" y="27"/>
                  </a:moveTo>
                  <a:cubicBezTo>
                    <a:pt x="449" y="0"/>
                    <a:pt x="449" y="0"/>
                    <a:pt x="449" y="0"/>
                  </a:cubicBezTo>
                  <a:cubicBezTo>
                    <a:pt x="501" y="47"/>
                    <a:pt x="501" y="47"/>
                    <a:pt x="501" y="47"/>
                  </a:cubicBezTo>
                  <a:cubicBezTo>
                    <a:pt x="475" y="73"/>
                    <a:pt x="475" y="73"/>
                    <a:pt x="475" y="73"/>
                  </a:cubicBezTo>
                  <a:cubicBezTo>
                    <a:pt x="341" y="73"/>
                    <a:pt x="341" y="73"/>
                    <a:pt x="341" y="73"/>
                  </a:cubicBezTo>
                  <a:cubicBezTo>
                    <a:pt x="326" y="102"/>
                    <a:pt x="311" y="128"/>
                    <a:pt x="296" y="150"/>
                  </a:cubicBezTo>
                  <a:cubicBezTo>
                    <a:pt x="296" y="207"/>
                    <a:pt x="296" y="207"/>
                    <a:pt x="296" y="207"/>
                  </a:cubicBezTo>
                  <a:cubicBezTo>
                    <a:pt x="327" y="173"/>
                    <a:pt x="327" y="173"/>
                    <a:pt x="327" y="173"/>
                  </a:cubicBezTo>
                  <a:cubicBezTo>
                    <a:pt x="391" y="208"/>
                    <a:pt x="449" y="250"/>
                    <a:pt x="503" y="299"/>
                  </a:cubicBezTo>
                  <a:cubicBezTo>
                    <a:pt x="431" y="368"/>
                    <a:pt x="431" y="368"/>
                    <a:pt x="431" y="368"/>
                  </a:cubicBezTo>
                  <a:cubicBezTo>
                    <a:pt x="398" y="319"/>
                    <a:pt x="353" y="274"/>
                    <a:pt x="296" y="232"/>
                  </a:cubicBezTo>
                  <a:cubicBezTo>
                    <a:pt x="296" y="487"/>
                    <a:pt x="296" y="487"/>
                    <a:pt x="296" y="487"/>
                  </a:cubicBezTo>
                  <a:cubicBezTo>
                    <a:pt x="199" y="497"/>
                    <a:pt x="199" y="497"/>
                    <a:pt x="199" y="497"/>
                  </a:cubicBezTo>
                  <a:cubicBezTo>
                    <a:pt x="199" y="251"/>
                    <a:pt x="199" y="251"/>
                    <a:pt x="199" y="251"/>
                  </a:cubicBezTo>
                  <a:cubicBezTo>
                    <a:pt x="151" y="292"/>
                    <a:pt x="94" y="328"/>
                    <a:pt x="28" y="359"/>
                  </a:cubicBezTo>
                  <a:cubicBezTo>
                    <a:pt x="0" y="316"/>
                    <a:pt x="0" y="316"/>
                    <a:pt x="0" y="316"/>
                  </a:cubicBezTo>
                  <a:cubicBezTo>
                    <a:pt x="104" y="249"/>
                    <a:pt x="180" y="168"/>
                    <a:pt x="230" y="73"/>
                  </a:cubicBezTo>
                  <a:cubicBezTo>
                    <a:pt x="18" y="73"/>
                    <a:pt x="18" y="73"/>
                    <a:pt x="18" y="73"/>
                  </a:cubicBezTo>
                  <a:cubicBezTo>
                    <a:pt x="7" y="27"/>
                    <a:pt x="7" y="27"/>
                    <a:pt x="7" y="27"/>
                  </a:cubicBezTo>
                  <a:lnTo>
                    <a:pt x="417" y="27"/>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68" name="Freeform 148"/>
            <p:cNvSpPr>
              <a:spLocks noEditPoints="1"/>
            </p:cNvSpPr>
            <p:nvPr/>
          </p:nvSpPr>
          <p:spPr bwMode="auto">
            <a:xfrm>
              <a:off x="2691" y="3057"/>
              <a:ext cx="1010" cy="1016"/>
            </a:xfrm>
            <a:custGeom>
              <a:avLst/>
              <a:gdLst>
                <a:gd name="T0" fmla="*/ 148 w 505"/>
                <a:gd name="T1" fmla="*/ 215 h 508"/>
                <a:gd name="T2" fmla="*/ 148 w 505"/>
                <a:gd name="T3" fmla="*/ 239 h 508"/>
                <a:gd name="T4" fmla="*/ 61 w 505"/>
                <a:gd name="T5" fmla="*/ 250 h 508"/>
                <a:gd name="T6" fmla="*/ 61 w 505"/>
                <a:gd name="T7" fmla="*/ 11 h 508"/>
                <a:gd name="T8" fmla="*/ 148 w 505"/>
                <a:gd name="T9" fmla="*/ 21 h 508"/>
                <a:gd name="T10" fmla="*/ 148 w 505"/>
                <a:gd name="T11" fmla="*/ 38 h 508"/>
                <a:gd name="T12" fmla="*/ 367 w 505"/>
                <a:gd name="T13" fmla="*/ 38 h 508"/>
                <a:gd name="T14" fmla="*/ 407 w 505"/>
                <a:gd name="T15" fmla="*/ 0 h 508"/>
                <a:gd name="T16" fmla="*/ 483 w 505"/>
                <a:gd name="T17" fmla="*/ 58 h 508"/>
                <a:gd name="T18" fmla="*/ 456 w 505"/>
                <a:gd name="T19" fmla="*/ 82 h 508"/>
                <a:gd name="T20" fmla="*/ 456 w 505"/>
                <a:gd name="T21" fmla="*/ 238 h 508"/>
                <a:gd name="T22" fmla="*/ 370 w 505"/>
                <a:gd name="T23" fmla="*/ 249 h 508"/>
                <a:gd name="T24" fmla="*/ 370 w 505"/>
                <a:gd name="T25" fmla="*/ 215 h 508"/>
                <a:gd name="T26" fmla="*/ 309 w 505"/>
                <a:gd name="T27" fmla="*/ 215 h 508"/>
                <a:gd name="T28" fmla="*/ 309 w 505"/>
                <a:gd name="T29" fmla="*/ 304 h 508"/>
                <a:gd name="T30" fmla="*/ 396 w 505"/>
                <a:gd name="T31" fmla="*/ 304 h 508"/>
                <a:gd name="T32" fmla="*/ 426 w 505"/>
                <a:gd name="T33" fmla="*/ 275 h 508"/>
                <a:gd name="T34" fmla="*/ 477 w 505"/>
                <a:gd name="T35" fmla="*/ 320 h 508"/>
                <a:gd name="T36" fmla="*/ 454 w 505"/>
                <a:gd name="T37" fmla="*/ 342 h 508"/>
                <a:gd name="T38" fmla="*/ 309 w 505"/>
                <a:gd name="T39" fmla="*/ 342 h 508"/>
                <a:gd name="T40" fmla="*/ 309 w 505"/>
                <a:gd name="T41" fmla="*/ 418 h 508"/>
                <a:gd name="T42" fmla="*/ 505 w 505"/>
                <a:gd name="T43" fmla="*/ 419 h 508"/>
                <a:gd name="T44" fmla="*/ 474 w 505"/>
                <a:gd name="T45" fmla="*/ 497 h 508"/>
                <a:gd name="T46" fmla="*/ 241 w 505"/>
                <a:gd name="T47" fmla="*/ 496 h 508"/>
                <a:gd name="T48" fmla="*/ 152 w 505"/>
                <a:gd name="T49" fmla="*/ 456 h 508"/>
                <a:gd name="T50" fmla="*/ 109 w 505"/>
                <a:gd name="T51" fmla="*/ 398 h 508"/>
                <a:gd name="T52" fmla="*/ 26 w 505"/>
                <a:gd name="T53" fmla="*/ 508 h 508"/>
                <a:gd name="T54" fmla="*/ 0 w 505"/>
                <a:gd name="T55" fmla="*/ 487 h 508"/>
                <a:gd name="T56" fmla="*/ 37 w 505"/>
                <a:gd name="T57" fmla="*/ 369 h 508"/>
                <a:gd name="T58" fmla="*/ 58 w 505"/>
                <a:gd name="T59" fmla="*/ 252 h 508"/>
                <a:gd name="T60" fmla="*/ 150 w 505"/>
                <a:gd name="T61" fmla="*/ 281 h 508"/>
                <a:gd name="T62" fmla="*/ 130 w 505"/>
                <a:gd name="T63" fmla="*/ 346 h 508"/>
                <a:gd name="T64" fmla="*/ 224 w 505"/>
                <a:gd name="T65" fmla="*/ 416 h 508"/>
                <a:gd name="T66" fmla="*/ 224 w 505"/>
                <a:gd name="T67" fmla="*/ 215 h 508"/>
                <a:gd name="T68" fmla="*/ 148 w 505"/>
                <a:gd name="T69" fmla="*/ 215 h 508"/>
                <a:gd name="T70" fmla="*/ 370 w 505"/>
                <a:gd name="T71" fmla="*/ 177 h 508"/>
                <a:gd name="T72" fmla="*/ 370 w 505"/>
                <a:gd name="T73" fmla="*/ 75 h 508"/>
                <a:gd name="T74" fmla="*/ 148 w 505"/>
                <a:gd name="T75" fmla="*/ 75 h 508"/>
                <a:gd name="T76" fmla="*/ 148 w 505"/>
                <a:gd name="T77" fmla="*/ 177 h 508"/>
                <a:gd name="T78" fmla="*/ 370 w 505"/>
                <a:gd name="T79" fmla="*/ 177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5" h="508">
                  <a:moveTo>
                    <a:pt x="148" y="215"/>
                  </a:moveTo>
                  <a:cubicBezTo>
                    <a:pt x="148" y="239"/>
                    <a:pt x="148" y="239"/>
                    <a:pt x="148" y="239"/>
                  </a:cubicBezTo>
                  <a:cubicBezTo>
                    <a:pt x="61" y="250"/>
                    <a:pt x="61" y="250"/>
                    <a:pt x="61" y="250"/>
                  </a:cubicBezTo>
                  <a:cubicBezTo>
                    <a:pt x="61" y="11"/>
                    <a:pt x="61" y="11"/>
                    <a:pt x="61" y="11"/>
                  </a:cubicBezTo>
                  <a:cubicBezTo>
                    <a:pt x="148" y="21"/>
                    <a:pt x="148" y="21"/>
                    <a:pt x="148" y="21"/>
                  </a:cubicBezTo>
                  <a:cubicBezTo>
                    <a:pt x="148" y="38"/>
                    <a:pt x="148" y="38"/>
                    <a:pt x="148" y="38"/>
                  </a:cubicBezTo>
                  <a:cubicBezTo>
                    <a:pt x="367" y="38"/>
                    <a:pt x="367" y="38"/>
                    <a:pt x="367" y="38"/>
                  </a:cubicBezTo>
                  <a:cubicBezTo>
                    <a:pt x="407" y="0"/>
                    <a:pt x="407" y="0"/>
                    <a:pt x="407" y="0"/>
                  </a:cubicBezTo>
                  <a:cubicBezTo>
                    <a:pt x="483" y="58"/>
                    <a:pt x="483" y="58"/>
                    <a:pt x="483" y="58"/>
                  </a:cubicBezTo>
                  <a:cubicBezTo>
                    <a:pt x="456" y="82"/>
                    <a:pt x="456" y="82"/>
                    <a:pt x="456" y="82"/>
                  </a:cubicBezTo>
                  <a:cubicBezTo>
                    <a:pt x="456" y="238"/>
                    <a:pt x="456" y="238"/>
                    <a:pt x="456" y="238"/>
                  </a:cubicBezTo>
                  <a:cubicBezTo>
                    <a:pt x="370" y="249"/>
                    <a:pt x="370" y="249"/>
                    <a:pt x="370" y="249"/>
                  </a:cubicBezTo>
                  <a:cubicBezTo>
                    <a:pt x="370" y="215"/>
                    <a:pt x="370" y="215"/>
                    <a:pt x="370" y="215"/>
                  </a:cubicBezTo>
                  <a:cubicBezTo>
                    <a:pt x="309" y="215"/>
                    <a:pt x="309" y="215"/>
                    <a:pt x="309" y="215"/>
                  </a:cubicBezTo>
                  <a:cubicBezTo>
                    <a:pt x="309" y="304"/>
                    <a:pt x="309" y="304"/>
                    <a:pt x="309" y="304"/>
                  </a:cubicBezTo>
                  <a:cubicBezTo>
                    <a:pt x="396" y="304"/>
                    <a:pt x="396" y="304"/>
                    <a:pt x="396" y="304"/>
                  </a:cubicBezTo>
                  <a:cubicBezTo>
                    <a:pt x="426" y="275"/>
                    <a:pt x="426" y="275"/>
                    <a:pt x="426" y="275"/>
                  </a:cubicBezTo>
                  <a:cubicBezTo>
                    <a:pt x="477" y="320"/>
                    <a:pt x="477" y="320"/>
                    <a:pt x="477" y="320"/>
                  </a:cubicBezTo>
                  <a:cubicBezTo>
                    <a:pt x="454" y="342"/>
                    <a:pt x="454" y="342"/>
                    <a:pt x="454" y="342"/>
                  </a:cubicBezTo>
                  <a:cubicBezTo>
                    <a:pt x="309" y="342"/>
                    <a:pt x="309" y="342"/>
                    <a:pt x="309" y="342"/>
                  </a:cubicBezTo>
                  <a:cubicBezTo>
                    <a:pt x="309" y="418"/>
                    <a:pt x="309" y="418"/>
                    <a:pt x="309" y="418"/>
                  </a:cubicBezTo>
                  <a:cubicBezTo>
                    <a:pt x="505" y="419"/>
                    <a:pt x="505" y="419"/>
                    <a:pt x="505" y="419"/>
                  </a:cubicBezTo>
                  <a:cubicBezTo>
                    <a:pt x="474" y="497"/>
                    <a:pt x="474" y="497"/>
                    <a:pt x="474" y="497"/>
                  </a:cubicBezTo>
                  <a:cubicBezTo>
                    <a:pt x="241" y="496"/>
                    <a:pt x="241" y="496"/>
                    <a:pt x="241" y="496"/>
                  </a:cubicBezTo>
                  <a:cubicBezTo>
                    <a:pt x="212" y="496"/>
                    <a:pt x="182" y="483"/>
                    <a:pt x="152" y="456"/>
                  </a:cubicBezTo>
                  <a:cubicBezTo>
                    <a:pt x="135" y="440"/>
                    <a:pt x="121" y="421"/>
                    <a:pt x="109" y="398"/>
                  </a:cubicBezTo>
                  <a:cubicBezTo>
                    <a:pt x="86" y="447"/>
                    <a:pt x="58" y="484"/>
                    <a:pt x="26" y="508"/>
                  </a:cubicBezTo>
                  <a:cubicBezTo>
                    <a:pt x="0" y="487"/>
                    <a:pt x="0" y="487"/>
                    <a:pt x="0" y="487"/>
                  </a:cubicBezTo>
                  <a:cubicBezTo>
                    <a:pt x="14" y="452"/>
                    <a:pt x="27" y="413"/>
                    <a:pt x="37" y="369"/>
                  </a:cubicBezTo>
                  <a:cubicBezTo>
                    <a:pt x="47" y="328"/>
                    <a:pt x="54" y="289"/>
                    <a:pt x="58" y="252"/>
                  </a:cubicBezTo>
                  <a:cubicBezTo>
                    <a:pt x="150" y="281"/>
                    <a:pt x="150" y="281"/>
                    <a:pt x="150" y="281"/>
                  </a:cubicBezTo>
                  <a:cubicBezTo>
                    <a:pt x="144" y="304"/>
                    <a:pt x="138" y="326"/>
                    <a:pt x="130" y="346"/>
                  </a:cubicBezTo>
                  <a:cubicBezTo>
                    <a:pt x="155" y="388"/>
                    <a:pt x="187" y="411"/>
                    <a:pt x="224" y="416"/>
                  </a:cubicBezTo>
                  <a:cubicBezTo>
                    <a:pt x="224" y="215"/>
                    <a:pt x="224" y="215"/>
                    <a:pt x="224" y="215"/>
                  </a:cubicBezTo>
                  <a:lnTo>
                    <a:pt x="148" y="215"/>
                  </a:lnTo>
                  <a:close/>
                  <a:moveTo>
                    <a:pt x="370" y="177"/>
                  </a:moveTo>
                  <a:cubicBezTo>
                    <a:pt x="370" y="75"/>
                    <a:pt x="370" y="75"/>
                    <a:pt x="370" y="75"/>
                  </a:cubicBezTo>
                  <a:cubicBezTo>
                    <a:pt x="148" y="75"/>
                    <a:pt x="148" y="75"/>
                    <a:pt x="148" y="75"/>
                  </a:cubicBezTo>
                  <a:cubicBezTo>
                    <a:pt x="148" y="177"/>
                    <a:pt x="148" y="177"/>
                    <a:pt x="148" y="177"/>
                  </a:cubicBezTo>
                  <a:lnTo>
                    <a:pt x="370" y="177"/>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grpSp>
      <p:grpSp>
        <p:nvGrpSpPr>
          <p:cNvPr id="7" name="Group 152"/>
          <p:cNvGrpSpPr>
            <a:grpSpLocks noChangeAspect="1"/>
          </p:cNvGrpSpPr>
          <p:nvPr/>
        </p:nvGrpSpPr>
        <p:grpSpPr bwMode="auto">
          <a:xfrm>
            <a:off x="7560966" y="3404451"/>
            <a:ext cx="2446637" cy="877162"/>
            <a:chOff x="-10491" y="-151"/>
            <a:chExt cx="15360" cy="5580"/>
          </a:xfrm>
          <a:effectLst>
            <a:outerShdw blurRad="50800" dist="38100" dir="2700000" algn="tl" rotWithShape="0">
              <a:prstClr val="black">
                <a:alpha val="40000"/>
              </a:prstClr>
            </a:outerShdw>
          </a:effectLst>
        </p:grpSpPr>
        <p:sp>
          <p:nvSpPr>
            <p:cNvPr id="270" name="AutoShape 151"/>
            <p:cNvSpPr>
              <a:spLocks noChangeAspect="1" noChangeArrowheads="1" noTextEdit="1"/>
            </p:cNvSpPr>
            <p:nvPr/>
          </p:nvSpPr>
          <p:spPr bwMode="auto">
            <a:xfrm>
              <a:off x="-10491" y="-151"/>
              <a:ext cx="15360" cy="5580"/>
            </a:xfrm>
            <a:prstGeom prst="rect">
              <a:avLst/>
            </a:prstGeom>
            <a:no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71" name="Freeform 153"/>
            <p:cNvSpPr>
              <a:spLocks noEditPoints="1"/>
            </p:cNvSpPr>
            <p:nvPr/>
          </p:nvSpPr>
          <p:spPr bwMode="auto">
            <a:xfrm>
              <a:off x="-987" y="-139"/>
              <a:ext cx="1816" cy="1802"/>
            </a:xfrm>
            <a:custGeom>
              <a:avLst/>
              <a:gdLst>
                <a:gd name="T0" fmla="*/ 281 w 908"/>
                <a:gd name="T1" fmla="*/ 195 h 901"/>
                <a:gd name="T2" fmla="*/ 325 w 908"/>
                <a:gd name="T3" fmla="*/ 156 h 901"/>
                <a:gd name="T4" fmla="*/ 402 w 908"/>
                <a:gd name="T5" fmla="*/ 225 h 901"/>
                <a:gd name="T6" fmla="*/ 365 w 908"/>
                <a:gd name="T7" fmla="*/ 263 h 901"/>
                <a:gd name="T8" fmla="*/ 259 w 908"/>
                <a:gd name="T9" fmla="*/ 263 h 901"/>
                <a:gd name="T10" fmla="*/ 259 w 908"/>
                <a:gd name="T11" fmla="*/ 281 h 901"/>
                <a:gd name="T12" fmla="*/ 348 w 908"/>
                <a:gd name="T13" fmla="*/ 394 h 901"/>
                <a:gd name="T14" fmla="*/ 416 w 908"/>
                <a:gd name="T15" fmla="*/ 299 h 901"/>
                <a:gd name="T16" fmla="*/ 472 w 908"/>
                <a:gd name="T17" fmla="*/ 200 h 901"/>
                <a:gd name="T18" fmla="*/ 375 w 908"/>
                <a:gd name="T19" fmla="*/ 200 h 901"/>
                <a:gd name="T20" fmla="*/ 357 w 908"/>
                <a:gd name="T21" fmla="*/ 131 h 901"/>
                <a:gd name="T22" fmla="*/ 573 w 908"/>
                <a:gd name="T23" fmla="*/ 131 h 901"/>
                <a:gd name="T24" fmla="*/ 521 w 908"/>
                <a:gd name="T25" fmla="*/ 53 h 901"/>
                <a:gd name="T26" fmla="*/ 592 w 908"/>
                <a:gd name="T27" fmla="*/ 2 h 901"/>
                <a:gd name="T28" fmla="*/ 714 w 908"/>
                <a:gd name="T29" fmla="*/ 89 h 901"/>
                <a:gd name="T30" fmla="*/ 657 w 908"/>
                <a:gd name="T31" fmla="*/ 131 h 901"/>
                <a:gd name="T32" fmla="*/ 766 w 908"/>
                <a:gd name="T33" fmla="*/ 131 h 901"/>
                <a:gd name="T34" fmla="*/ 817 w 908"/>
                <a:gd name="T35" fmla="*/ 79 h 901"/>
                <a:gd name="T36" fmla="*/ 908 w 908"/>
                <a:gd name="T37" fmla="*/ 161 h 901"/>
                <a:gd name="T38" fmla="*/ 865 w 908"/>
                <a:gd name="T39" fmla="*/ 200 h 901"/>
                <a:gd name="T40" fmla="*/ 490 w 908"/>
                <a:gd name="T41" fmla="*/ 200 h 901"/>
                <a:gd name="T42" fmla="*/ 606 w 908"/>
                <a:gd name="T43" fmla="*/ 262 h 901"/>
                <a:gd name="T44" fmla="*/ 394 w 908"/>
                <a:gd name="T45" fmla="*/ 454 h 901"/>
                <a:gd name="T46" fmla="*/ 430 w 908"/>
                <a:gd name="T47" fmla="*/ 504 h 901"/>
                <a:gd name="T48" fmla="*/ 315 w 908"/>
                <a:gd name="T49" fmla="*/ 597 h 901"/>
                <a:gd name="T50" fmla="*/ 259 w 908"/>
                <a:gd name="T51" fmla="*/ 423 h 901"/>
                <a:gd name="T52" fmla="*/ 259 w 908"/>
                <a:gd name="T53" fmla="*/ 884 h 901"/>
                <a:gd name="T54" fmla="*/ 123 w 908"/>
                <a:gd name="T55" fmla="*/ 901 h 901"/>
                <a:gd name="T56" fmla="*/ 123 w 908"/>
                <a:gd name="T57" fmla="*/ 606 h 901"/>
                <a:gd name="T58" fmla="*/ 47 w 908"/>
                <a:gd name="T59" fmla="*/ 730 h 901"/>
                <a:gd name="T60" fmla="*/ 0 w 908"/>
                <a:gd name="T61" fmla="*/ 683 h 901"/>
                <a:gd name="T62" fmla="*/ 109 w 908"/>
                <a:gd name="T63" fmla="*/ 263 h 901"/>
                <a:gd name="T64" fmla="*/ 20 w 908"/>
                <a:gd name="T65" fmla="*/ 263 h 901"/>
                <a:gd name="T66" fmla="*/ 2 w 908"/>
                <a:gd name="T67" fmla="*/ 195 h 901"/>
                <a:gd name="T68" fmla="*/ 123 w 908"/>
                <a:gd name="T69" fmla="*/ 195 h 901"/>
                <a:gd name="T70" fmla="*/ 123 w 908"/>
                <a:gd name="T71" fmla="*/ 0 h 901"/>
                <a:gd name="T72" fmla="*/ 259 w 908"/>
                <a:gd name="T73" fmla="*/ 15 h 901"/>
                <a:gd name="T74" fmla="*/ 259 w 908"/>
                <a:gd name="T75" fmla="*/ 195 h 901"/>
                <a:gd name="T76" fmla="*/ 281 w 908"/>
                <a:gd name="T77" fmla="*/ 195 h 901"/>
                <a:gd name="T78" fmla="*/ 691 w 908"/>
                <a:gd name="T79" fmla="*/ 382 h 901"/>
                <a:gd name="T80" fmla="*/ 833 w 908"/>
                <a:gd name="T81" fmla="*/ 460 h 901"/>
                <a:gd name="T82" fmla="*/ 706 w 908"/>
                <a:gd name="T83" fmla="*/ 663 h 901"/>
                <a:gd name="T84" fmla="*/ 907 w 908"/>
                <a:gd name="T85" fmla="*/ 736 h 901"/>
                <a:gd name="T86" fmla="*/ 819 w 908"/>
                <a:gd name="T87" fmla="*/ 899 h 901"/>
                <a:gd name="T88" fmla="*/ 610 w 908"/>
                <a:gd name="T89" fmla="*/ 755 h 901"/>
                <a:gd name="T90" fmla="*/ 337 w 908"/>
                <a:gd name="T91" fmla="*/ 900 h 901"/>
                <a:gd name="T92" fmla="*/ 298 w 908"/>
                <a:gd name="T93" fmla="*/ 832 h 901"/>
                <a:gd name="T94" fmla="*/ 534 w 908"/>
                <a:gd name="T95" fmla="*/ 661 h 901"/>
                <a:gd name="T96" fmla="*/ 445 w 908"/>
                <a:gd name="T97" fmla="*/ 430 h 901"/>
                <a:gd name="T98" fmla="*/ 506 w 908"/>
                <a:gd name="T99" fmla="*/ 404 h 901"/>
                <a:gd name="T100" fmla="*/ 601 w 908"/>
                <a:gd name="T101" fmla="*/ 575 h 901"/>
                <a:gd name="T102" fmla="*/ 691 w 908"/>
                <a:gd name="T103" fmla="*/ 382 h 901"/>
                <a:gd name="T104" fmla="*/ 693 w 908"/>
                <a:gd name="T105" fmla="*/ 203 h 901"/>
                <a:gd name="T106" fmla="*/ 907 w 908"/>
                <a:gd name="T107" fmla="*/ 344 h 901"/>
                <a:gd name="T108" fmla="*/ 809 w 908"/>
                <a:gd name="T109" fmla="*/ 443 h 901"/>
                <a:gd name="T110" fmla="*/ 641 w 908"/>
                <a:gd name="T111" fmla="*/ 257 h 901"/>
                <a:gd name="T112" fmla="*/ 693 w 908"/>
                <a:gd name="T113" fmla="*/ 203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8" h="901">
                  <a:moveTo>
                    <a:pt x="281" y="195"/>
                  </a:moveTo>
                  <a:cubicBezTo>
                    <a:pt x="325" y="156"/>
                    <a:pt x="325" y="156"/>
                    <a:pt x="325" y="156"/>
                  </a:cubicBezTo>
                  <a:cubicBezTo>
                    <a:pt x="402" y="225"/>
                    <a:pt x="402" y="225"/>
                    <a:pt x="402" y="225"/>
                  </a:cubicBezTo>
                  <a:cubicBezTo>
                    <a:pt x="365" y="263"/>
                    <a:pt x="365" y="263"/>
                    <a:pt x="365" y="263"/>
                  </a:cubicBezTo>
                  <a:cubicBezTo>
                    <a:pt x="259" y="263"/>
                    <a:pt x="259" y="263"/>
                    <a:pt x="259" y="263"/>
                  </a:cubicBezTo>
                  <a:cubicBezTo>
                    <a:pt x="259" y="281"/>
                    <a:pt x="259" y="281"/>
                    <a:pt x="259" y="281"/>
                  </a:cubicBezTo>
                  <a:cubicBezTo>
                    <a:pt x="290" y="319"/>
                    <a:pt x="320" y="357"/>
                    <a:pt x="348" y="394"/>
                  </a:cubicBezTo>
                  <a:cubicBezTo>
                    <a:pt x="372" y="366"/>
                    <a:pt x="394" y="334"/>
                    <a:pt x="416" y="299"/>
                  </a:cubicBezTo>
                  <a:cubicBezTo>
                    <a:pt x="440" y="264"/>
                    <a:pt x="459" y="231"/>
                    <a:pt x="472" y="200"/>
                  </a:cubicBezTo>
                  <a:cubicBezTo>
                    <a:pt x="375" y="200"/>
                    <a:pt x="375" y="200"/>
                    <a:pt x="375" y="200"/>
                  </a:cubicBezTo>
                  <a:cubicBezTo>
                    <a:pt x="357" y="131"/>
                    <a:pt x="357" y="131"/>
                    <a:pt x="357" y="131"/>
                  </a:cubicBezTo>
                  <a:cubicBezTo>
                    <a:pt x="573" y="131"/>
                    <a:pt x="573" y="131"/>
                    <a:pt x="573" y="131"/>
                  </a:cubicBezTo>
                  <a:cubicBezTo>
                    <a:pt x="556" y="102"/>
                    <a:pt x="538" y="76"/>
                    <a:pt x="521" y="53"/>
                  </a:cubicBezTo>
                  <a:cubicBezTo>
                    <a:pt x="592" y="2"/>
                    <a:pt x="592" y="2"/>
                    <a:pt x="592" y="2"/>
                  </a:cubicBezTo>
                  <a:cubicBezTo>
                    <a:pt x="630" y="23"/>
                    <a:pt x="670" y="53"/>
                    <a:pt x="714" y="89"/>
                  </a:cubicBezTo>
                  <a:cubicBezTo>
                    <a:pt x="657" y="131"/>
                    <a:pt x="657" y="131"/>
                    <a:pt x="657" y="131"/>
                  </a:cubicBezTo>
                  <a:cubicBezTo>
                    <a:pt x="766" y="131"/>
                    <a:pt x="766" y="131"/>
                    <a:pt x="766" y="131"/>
                  </a:cubicBezTo>
                  <a:cubicBezTo>
                    <a:pt x="817" y="79"/>
                    <a:pt x="817" y="79"/>
                    <a:pt x="817" y="79"/>
                  </a:cubicBezTo>
                  <a:cubicBezTo>
                    <a:pt x="908" y="161"/>
                    <a:pt x="908" y="161"/>
                    <a:pt x="908" y="161"/>
                  </a:cubicBezTo>
                  <a:cubicBezTo>
                    <a:pt x="865" y="200"/>
                    <a:pt x="865" y="200"/>
                    <a:pt x="865" y="200"/>
                  </a:cubicBezTo>
                  <a:cubicBezTo>
                    <a:pt x="490" y="200"/>
                    <a:pt x="490" y="200"/>
                    <a:pt x="490" y="200"/>
                  </a:cubicBezTo>
                  <a:cubicBezTo>
                    <a:pt x="606" y="262"/>
                    <a:pt x="606" y="262"/>
                    <a:pt x="606" y="262"/>
                  </a:cubicBezTo>
                  <a:cubicBezTo>
                    <a:pt x="545" y="338"/>
                    <a:pt x="475" y="402"/>
                    <a:pt x="394" y="454"/>
                  </a:cubicBezTo>
                  <a:cubicBezTo>
                    <a:pt x="406" y="471"/>
                    <a:pt x="418" y="487"/>
                    <a:pt x="430" y="504"/>
                  </a:cubicBezTo>
                  <a:cubicBezTo>
                    <a:pt x="315" y="597"/>
                    <a:pt x="315" y="597"/>
                    <a:pt x="315" y="597"/>
                  </a:cubicBezTo>
                  <a:cubicBezTo>
                    <a:pt x="300" y="542"/>
                    <a:pt x="281" y="484"/>
                    <a:pt x="259" y="423"/>
                  </a:cubicBezTo>
                  <a:cubicBezTo>
                    <a:pt x="259" y="884"/>
                    <a:pt x="259" y="884"/>
                    <a:pt x="259" y="884"/>
                  </a:cubicBezTo>
                  <a:cubicBezTo>
                    <a:pt x="123" y="901"/>
                    <a:pt x="123" y="901"/>
                    <a:pt x="123" y="901"/>
                  </a:cubicBezTo>
                  <a:cubicBezTo>
                    <a:pt x="123" y="606"/>
                    <a:pt x="123" y="606"/>
                    <a:pt x="123" y="606"/>
                  </a:cubicBezTo>
                  <a:cubicBezTo>
                    <a:pt x="98" y="656"/>
                    <a:pt x="72" y="697"/>
                    <a:pt x="47" y="730"/>
                  </a:cubicBezTo>
                  <a:cubicBezTo>
                    <a:pt x="0" y="683"/>
                    <a:pt x="0" y="683"/>
                    <a:pt x="0" y="683"/>
                  </a:cubicBezTo>
                  <a:cubicBezTo>
                    <a:pt x="52" y="548"/>
                    <a:pt x="89" y="409"/>
                    <a:pt x="109" y="263"/>
                  </a:cubicBezTo>
                  <a:cubicBezTo>
                    <a:pt x="20" y="263"/>
                    <a:pt x="20" y="263"/>
                    <a:pt x="20" y="263"/>
                  </a:cubicBezTo>
                  <a:cubicBezTo>
                    <a:pt x="2" y="195"/>
                    <a:pt x="2" y="195"/>
                    <a:pt x="2" y="195"/>
                  </a:cubicBezTo>
                  <a:cubicBezTo>
                    <a:pt x="123" y="195"/>
                    <a:pt x="123" y="195"/>
                    <a:pt x="123" y="195"/>
                  </a:cubicBezTo>
                  <a:cubicBezTo>
                    <a:pt x="123" y="0"/>
                    <a:pt x="123" y="0"/>
                    <a:pt x="123" y="0"/>
                  </a:cubicBezTo>
                  <a:cubicBezTo>
                    <a:pt x="259" y="15"/>
                    <a:pt x="259" y="15"/>
                    <a:pt x="259" y="15"/>
                  </a:cubicBezTo>
                  <a:cubicBezTo>
                    <a:pt x="259" y="195"/>
                    <a:pt x="259" y="195"/>
                    <a:pt x="259" y="195"/>
                  </a:cubicBezTo>
                  <a:lnTo>
                    <a:pt x="281" y="195"/>
                  </a:lnTo>
                  <a:close/>
                  <a:moveTo>
                    <a:pt x="691" y="382"/>
                  </a:moveTo>
                  <a:cubicBezTo>
                    <a:pt x="833" y="460"/>
                    <a:pt x="833" y="460"/>
                    <a:pt x="833" y="460"/>
                  </a:cubicBezTo>
                  <a:cubicBezTo>
                    <a:pt x="799" y="538"/>
                    <a:pt x="757" y="605"/>
                    <a:pt x="706" y="663"/>
                  </a:cubicBezTo>
                  <a:cubicBezTo>
                    <a:pt x="767" y="699"/>
                    <a:pt x="834" y="724"/>
                    <a:pt x="907" y="736"/>
                  </a:cubicBezTo>
                  <a:cubicBezTo>
                    <a:pt x="819" y="899"/>
                    <a:pt x="819" y="899"/>
                    <a:pt x="819" y="899"/>
                  </a:cubicBezTo>
                  <a:cubicBezTo>
                    <a:pt x="735" y="859"/>
                    <a:pt x="665" y="811"/>
                    <a:pt x="610" y="755"/>
                  </a:cubicBezTo>
                  <a:cubicBezTo>
                    <a:pt x="532" y="818"/>
                    <a:pt x="441" y="866"/>
                    <a:pt x="337" y="900"/>
                  </a:cubicBezTo>
                  <a:cubicBezTo>
                    <a:pt x="298" y="832"/>
                    <a:pt x="298" y="832"/>
                    <a:pt x="298" y="832"/>
                  </a:cubicBezTo>
                  <a:cubicBezTo>
                    <a:pt x="392" y="786"/>
                    <a:pt x="471" y="729"/>
                    <a:pt x="534" y="661"/>
                  </a:cubicBezTo>
                  <a:cubicBezTo>
                    <a:pt x="489" y="593"/>
                    <a:pt x="459" y="516"/>
                    <a:pt x="445" y="430"/>
                  </a:cubicBezTo>
                  <a:cubicBezTo>
                    <a:pt x="506" y="404"/>
                    <a:pt x="506" y="404"/>
                    <a:pt x="506" y="404"/>
                  </a:cubicBezTo>
                  <a:cubicBezTo>
                    <a:pt x="529" y="472"/>
                    <a:pt x="561" y="529"/>
                    <a:pt x="601" y="575"/>
                  </a:cubicBezTo>
                  <a:cubicBezTo>
                    <a:pt x="640" y="516"/>
                    <a:pt x="670" y="452"/>
                    <a:pt x="691" y="382"/>
                  </a:cubicBezTo>
                  <a:close/>
                  <a:moveTo>
                    <a:pt x="693" y="203"/>
                  </a:moveTo>
                  <a:cubicBezTo>
                    <a:pt x="769" y="240"/>
                    <a:pt x="841" y="286"/>
                    <a:pt x="907" y="344"/>
                  </a:cubicBezTo>
                  <a:cubicBezTo>
                    <a:pt x="809" y="443"/>
                    <a:pt x="809" y="443"/>
                    <a:pt x="809" y="443"/>
                  </a:cubicBezTo>
                  <a:cubicBezTo>
                    <a:pt x="755" y="366"/>
                    <a:pt x="699" y="304"/>
                    <a:pt x="641" y="257"/>
                  </a:cubicBezTo>
                  <a:lnTo>
                    <a:pt x="693" y="203"/>
                  </a:ln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72" name="Freeform 154"/>
            <p:cNvSpPr/>
            <p:nvPr/>
          </p:nvSpPr>
          <p:spPr bwMode="auto">
            <a:xfrm>
              <a:off x="2356" y="-151"/>
              <a:ext cx="1723" cy="1776"/>
            </a:xfrm>
            <a:custGeom>
              <a:avLst/>
              <a:gdLst>
                <a:gd name="T0" fmla="*/ 67 w 861"/>
                <a:gd name="T1" fmla="*/ 34 h 888"/>
                <a:gd name="T2" fmla="*/ 208 w 861"/>
                <a:gd name="T3" fmla="*/ 49 h 888"/>
                <a:gd name="T4" fmla="*/ 208 w 861"/>
                <a:gd name="T5" fmla="*/ 68 h 888"/>
                <a:gd name="T6" fmla="*/ 625 w 861"/>
                <a:gd name="T7" fmla="*/ 68 h 888"/>
                <a:gd name="T8" fmla="*/ 681 w 861"/>
                <a:gd name="T9" fmla="*/ 0 h 888"/>
                <a:gd name="T10" fmla="*/ 806 w 861"/>
                <a:gd name="T11" fmla="*/ 98 h 888"/>
                <a:gd name="T12" fmla="*/ 763 w 861"/>
                <a:gd name="T13" fmla="*/ 137 h 888"/>
                <a:gd name="T14" fmla="*/ 763 w 861"/>
                <a:gd name="T15" fmla="*/ 386 h 888"/>
                <a:gd name="T16" fmla="*/ 774 w 861"/>
                <a:gd name="T17" fmla="*/ 671 h 888"/>
                <a:gd name="T18" fmla="*/ 793 w 861"/>
                <a:gd name="T19" fmla="*/ 586 h 888"/>
                <a:gd name="T20" fmla="*/ 858 w 861"/>
                <a:gd name="T21" fmla="*/ 603 h 888"/>
                <a:gd name="T22" fmla="*/ 841 w 861"/>
                <a:gd name="T23" fmla="*/ 696 h 888"/>
                <a:gd name="T24" fmla="*/ 861 w 861"/>
                <a:gd name="T25" fmla="*/ 760 h 888"/>
                <a:gd name="T26" fmla="*/ 779 w 861"/>
                <a:gd name="T27" fmla="*/ 879 h 888"/>
                <a:gd name="T28" fmla="*/ 706 w 861"/>
                <a:gd name="T29" fmla="*/ 830 h 888"/>
                <a:gd name="T30" fmla="*/ 649 w 861"/>
                <a:gd name="T31" fmla="*/ 691 h 888"/>
                <a:gd name="T32" fmla="*/ 631 w 861"/>
                <a:gd name="T33" fmla="*/ 423 h 888"/>
                <a:gd name="T34" fmla="*/ 631 w 861"/>
                <a:gd name="T35" fmla="*/ 136 h 888"/>
                <a:gd name="T36" fmla="*/ 208 w 861"/>
                <a:gd name="T37" fmla="*/ 136 h 888"/>
                <a:gd name="T38" fmla="*/ 208 w 861"/>
                <a:gd name="T39" fmla="*/ 267 h 888"/>
                <a:gd name="T40" fmla="*/ 267 w 861"/>
                <a:gd name="T41" fmla="*/ 228 h 888"/>
                <a:gd name="T42" fmla="*/ 405 w 861"/>
                <a:gd name="T43" fmla="*/ 369 h 888"/>
                <a:gd name="T44" fmla="*/ 468 w 861"/>
                <a:gd name="T45" fmla="*/ 174 h 888"/>
                <a:gd name="T46" fmla="*/ 609 w 861"/>
                <a:gd name="T47" fmla="*/ 236 h 888"/>
                <a:gd name="T48" fmla="*/ 501 w 861"/>
                <a:gd name="T49" fmla="*/ 482 h 888"/>
                <a:gd name="T50" fmla="*/ 633 w 861"/>
                <a:gd name="T51" fmla="*/ 666 h 888"/>
                <a:gd name="T52" fmla="*/ 492 w 861"/>
                <a:gd name="T53" fmla="*/ 763 h 888"/>
                <a:gd name="T54" fmla="*/ 415 w 861"/>
                <a:gd name="T55" fmla="*/ 607 h 888"/>
                <a:gd name="T56" fmla="*/ 223 w 861"/>
                <a:gd name="T57" fmla="*/ 797 h 888"/>
                <a:gd name="T58" fmla="*/ 171 w 861"/>
                <a:gd name="T59" fmla="*/ 745 h 888"/>
                <a:gd name="T60" fmla="*/ 347 w 861"/>
                <a:gd name="T61" fmla="*/ 490 h 888"/>
                <a:gd name="T62" fmla="*/ 208 w 861"/>
                <a:gd name="T63" fmla="*/ 296 h 888"/>
                <a:gd name="T64" fmla="*/ 208 w 861"/>
                <a:gd name="T65" fmla="*/ 419 h 888"/>
                <a:gd name="T66" fmla="*/ 78 w 861"/>
                <a:gd name="T67" fmla="*/ 888 h 888"/>
                <a:gd name="T68" fmla="*/ 0 w 861"/>
                <a:gd name="T69" fmla="*/ 854 h 888"/>
                <a:gd name="T70" fmla="*/ 67 w 861"/>
                <a:gd name="T71" fmla="*/ 471 h 888"/>
                <a:gd name="T72" fmla="*/ 67 w 861"/>
                <a:gd name="T73" fmla="*/ 34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 h="888">
                  <a:moveTo>
                    <a:pt x="67" y="34"/>
                  </a:moveTo>
                  <a:cubicBezTo>
                    <a:pt x="208" y="49"/>
                    <a:pt x="208" y="49"/>
                    <a:pt x="208" y="49"/>
                  </a:cubicBezTo>
                  <a:cubicBezTo>
                    <a:pt x="208" y="68"/>
                    <a:pt x="208" y="68"/>
                    <a:pt x="208" y="68"/>
                  </a:cubicBezTo>
                  <a:cubicBezTo>
                    <a:pt x="625" y="68"/>
                    <a:pt x="625" y="68"/>
                    <a:pt x="625" y="68"/>
                  </a:cubicBezTo>
                  <a:cubicBezTo>
                    <a:pt x="681" y="0"/>
                    <a:pt x="681" y="0"/>
                    <a:pt x="681" y="0"/>
                  </a:cubicBezTo>
                  <a:cubicBezTo>
                    <a:pt x="806" y="98"/>
                    <a:pt x="806" y="98"/>
                    <a:pt x="806" y="98"/>
                  </a:cubicBezTo>
                  <a:cubicBezTo>
                    <a:pt x="763" y="137"/>
                    <a:pt x="763" y="137"/>
                    <a:pt x="763" y="137"/>
                  </a:cubicBezTo>
                  <a:cubicBezTo>
                    <a:pt x="763" y="386"/>
                    <a:pt x="763" y="386"/>
                    <a:pt x="763" y="386"/>
                  </a:cubicBezTo>
                  <a:cubicBezTo>
                    <a:pt x="764" y="576"/>
                    <a:pt x="768" y="671"/>
                    <a:pt x="774" y="671"/>
                  </a:cubicBezTo>
                  <a:cubicBezTo>
                    <a:pt x="779" y="671"/>
                    <a:pt x="785" y="642"/>
                    <a:pt x="793" y="586"/>
                  </a:cubicBezTo>
                  <a:cubicBezTo>
                    <a:pt x="858" y="603"/>
                    <a:pt x="858" y="603"/>
                    <a:pt x="858" y="603"/>
                  </a:cubicBezTo>
                  <a:cubicBezTo>
                    <a:pt x="846" y="639"/>
                    <a:pt x="841" y="670"/>
                    <a:pt x="841" y="696"/>
                  </a:cubicBezTo>
                  <a:cubicBezTo>
                    <a:pt x="841" y="725"/>
                    <a:pt x="847" y="746"/>
                    <a:pt x="861" y="760"/>
                  </a:cubicBezTo>
                  <a:cubicBezTo>
                    <a:pt x="841" y="839"/>
                    <a:pt x="814" y="879"/>
                    <a:pt x="779" y="879"/>
                  </a:cubicBezTo>
                  <a:cubicBezTo>
                    <a:pt x="753" y="879"/>
                    <a:pt x="729" y="863"/>
                    <a:pt x="706" y="830"/>
                  </a:cubicBezTo>
                  <a:cubicBezTo>
                    <a:pt x="681" y="792"/>
                    <a:pt x="662" y="746"/>
                    <a:pt x="649" y="691"/>
                  </a:cubicBezTo>
                  <a:cubicBezTo>
                    <a:pt x="637" y="620"/>
                    <a:pt x="631" y="531"/>
                    <a:pt x="631" y="423"/>
                  </a:cubicBezTo>
                  <a:cubicBezTo>
                    <a:pt x="631" y="136"/>
                    <a:pt x="631" y="136"/>
                    <a:pt x="631" y="136"/>
                  </a:cubicBezTo>
                  <a:cubicBezTo>
                    <a:pt x="208" y="136"/>
                    <a:pt x="208" y="136"/>
                    <a:pt x="208" y="136"/>
                  </a:cubicBezTo>
                  <a:cubicBezTo>
                    <a:pt x="208" y="267"/>
                    <a:pt x="208" y="267"/>
                    <a:pt x="208" y="267"/>
                  </a:cubicBezTo>
                  <a:cubicBezTo>
                    <a:pt x="267" y="228"/>
                    <a:pt x="267" y="228"/>
                    <a:pt x="267" y="228"/>
                  </a:cubicBezTo>
                  <a:cubicBezTo>
                    <a:pt x="316" y="275"/>
                    <a:pt x="362" y="322"/>
                    <a:pt x="405" y="369"/>
                  </a:cubicBezTo>
                  <a:cubicBezTo>
                    <a:pt x="433" y="304"/>
                    <a:pt x="453" y="239"/>
                    <a:pt x="468" y="174"/>
                  </a:cubicBezTo>
                  <a:cubicBezTo>
                    <a:pt x="609" y="236"/>
                    <a:pt x="609" y="236"/>
                    <a:pt x="609" y="236"/>
                  </a:cubicBezTo>
                  <a:cubicBezTo>
                    <a:pt x="583" y="324"/>
                    <a:pt x="547" y="406"/>
                    <a:pt x="501" y="482"/>
                  </a:cubicBezTo>
                  <a:cubicBezTo>
                    <a:pt x="550" y="542"/>
                    <a:pt x="593" y="603"/>
                    <a:pt x="633" y="666"/>
                  </a:cubicBezTo>
                  <a:cubicBezTo>
                    <a:pt x="492" y="763"/>
                    <a:pt x="492" y="763"/>
                    <a:pt x="492" y="763"/>
                  </a:cubicBezTo>
                  <a:cubicBezTo>
                    <a:pt x="468" y="708"/>
                    <a:pt x="442" y="656"/>
                    <a:pt x="415" y="607"/>
                  </a:cubicBezTo>
                  <a:cubicBezTo>
                    <a:pt x="360" y="675"/>
                    <a:pt x="296" y="739"/>
                    <a:pt x="223" y="797"/>
                  </a:cubicBezTo>
                  <a:cubicBezTo>
                    <a:pt x="171" y="745"/>
                    <a:pt x="171" y="745"/>
                    <a:pt x="171" y="745"/>
                  </a:cubicBezTo>
                  <a:cubicBezTo>
                    <a:pt x="242" y="660"/>
                    <a:pt x="300" y="576"/>
                    <a:pt x="347" y="490"/>
                  </a:cubicBezTo>
                  <a:cubicBezTo>
                    <a:pt x="304" y="421"/>
                    <a:pt x="258" y="356"/>
                    <a:pt x="208" y="296"/>
                  </a:cubicBezTo>
                  <a:cubicBezTo>
                    <a:pt x="208" y="419"/>
                    <a:pt x="208" y="419"/>
                    <a:pt x="208" y="419"/>
                  </a:cubicBezTo>
                  <a:cubicBezTo>
                    <a:pt x="208" y="609"/>
                    <a:pt x="165" y="766"/>
                    <a:pt x="78" y="888"/>
                  </a:cubicBezTo>
                  <a:cubicBezTo>
                    <a:pt x="0" y="854"/>
                    <a:pt x="0" y="854"/>
                    <a:pt x="0" y="854"/>
                  </a:cubicBezTo>
                  <a:cubicBezTo>
                    <a:pt x="45" y="761"/>
                    <a:pt x="67" y="633"/>
                    <a:pt x="67" y="471"/>
                  </a:cubicBezTo>
                  <a:lnTo>
                    <a:pt x="67" y="34"/>
                  </a:ln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73" name="Freeform 155"/>
            <p:cNvSpPr>
              <a:spLocks noEditPoints="1"/>
            </p:cNvSpPr>
            <p:nvPr/>
          </p:nvSpPr>
          <p:spPr bwMode="auto">
            <a:xfrm>
              <a:off x="-987" y="-139"/>
              <a:ext cx="1816" cy="1802"/>
            </a:xfrm>
            <a:custGeom>
              <a:avLst/>
              <a:gdLst>
                <a:gd name="T0" fmla="*/ 281 w 908"/>
                <a:gd name="T1" fmla="*/ 195 h 901"/>
                <a:gd name="T2" fmla="*/ 325 w 908"/>
                <a:gd name="T3" fmla="*/ 156 h 901"/>
                <a:gd name="T4" fmla="*/ 402 w 908"/>
                <a:gd name="T5" fmla="*/ 225 h 901"/>
                <a:gd name="T6" fmla="*/ 365 w 908"/>
                <a:gd name="T7" fmla="*/ 263 h 901"/>
                <a:gd name="T8" fmla="*/ 259 w 908"/>
                <a:gd name="T9" fmla="*/ 263 h 901"/>
                <a:gd name="T10" fmla="*/ 259 w 908"/>
                <a:gd name="T11" fmla="*/ 281 h 901"/>
                <a:gd name="T12" fmla="*/ 348 w 908"/>
                <a:gd name="T13" fmla="*/ 394 h 901"/>
                <a:gd name="T14" fmla="*/ 416 w 908"/>
                <a:gd name="T15" fmla="*/ 299 h 901"/>
                <a:gd name="T16" fmla="*/ 472 w 908"/>
                <a:gd name="T17" fmla="*/ 200 h 901"/>
                <a:gd name="T18" fmla="*/ 375 w 908"/>
                <a:gd name="T19" fmla="*/ 200 h 901"/>
                <a:gd name="T20" fmla="*/ 357 w 908"/>
                <a:gd name="T21" fmla="*/ 131 h 901"/>
                <a:gd name="T22" fmla="*/ 573 w 908"/>
                <a:gd name="T23" fmla="*/ 131 h 901"/>
                <a:gd name="T24" fmla="*/ 521 w 908"/>
                <a:gd name="T25" fmla="*/ 53 h 901"/>
                <a:gd name="T26" fmla="*/ 592 w 908"/>
                <a:gd name="T27" fmla="*/ 2 h 901"/>
                <a:gd name="T28" fmla="*/ 714 w 908"/>
                <a:gd name="T29" fmla="*/ 89 h 901"/>
                <a:gd name="T30" fmla="*/ 657 w 908"/>
                <a:gd name="T31" fmla="*/ 131 h 901"/>
                <a:gd name="T32" fmla="*/ 766 w 908"/>
                <a:gd name="T33" fmla="*/ 131 h 901"/>
                <a:gd name="T34" fmla="*/ 817 w 908"/>
                <a:gd name="T35" fmla="*/ 79 h 901"/>
                <a:gd name="T36" fmla="*/ 908 w 908"/>
                <a:gd name="T37" fmla="*/ 161 h 901"/>
                <a:gd name="T38" fmla="*/ 865 w 908"/>
                <a:gd name="T39" fmla="*/ 200 h 901"/>
                <a:gd name="T40" fmla="*/ 490 w 908"/>
                <a:gd name="T41" fmla="*/ 200 h 901"/>
                <a:gd name="T42" fmla="*/ 606 w 908"/>
                <a:gd name="T43" fmla="*/ 262 h 901"/>
                <a:gd name="T44" fmla="*/ 394 w 908"/>
                <a:gd name="T45" fmla="*/ 454 h 901"/>
                <a:gd name="T46" fmla="*/ 430 w 908"/>
                <a:gd name="T47" fmla="*/ 504 h 901"/>
                <a:gd name="T48" fmla="*/ 315 w 908"/>
                <a:gd name="T49" fmla="*/ 597 h 901"/>
                <a:gd name="T50" fmla="*/ 259 w 908"/>
                <a:gd name="T51" fmla="*/ 423 h 901"/>
                <a:gd name="T52" fmla="*/ 259 w 908"/>
                <a:gd name="T53" fmla="*/ 884 h 901"/>
                <a:gd name="T54" fmla="*/ 123 w 908"/>
                <a:gd name="T55" fmla="*/ 901 h 901"/>
                <a:gd name="T56" fmla="*/ 123 w 908"/>
                <a:gd name="T57" fmla="*/ 606 h 901"/>
                <a:gd name="T58" fmla="*/ 47 w 908"/>
                <a:gd name="T59" fmla="*/ 730 h 901"/>
                <a:gd name="T60" fmla="*/ 0 w 908"/>
                <a:gd name="T61" fmla="*/ 683 h 901"/>
                <a:gd name="T62" fmla="*/ 109 w 908"/>
                <a:gd name="T63" fmla="*/ 263 h 901"/>
                <a:gd name="T64" fmla="*/ 20 w 908"/>
                <a:gd name="T65" fmla="*/ 263 h 901"/>
                <a:gd name="T66" fmla="*/ 2 w 908"/>
                <a:gd name="T67" fmla="*/ 195 h 901"/>
                <a:gd name="T68" fmla="*/ 123 w 908"/>
                <a:gd name="T69" fmla="*/ 195 h 901"/>
                <a:gd name="T70" fmla="*/ 123 w 908"/>
                <a:gd name="T71" fmla="*/ 0 h 901"/>
                <a:gd name="T72" fmla="*/ 259 w 908"/>
                <a:gd name="T73" fmla="*/ 15 h 901"/>
                <a:gd name="T74" fmla="*/ 259 w 908"/>
                <a:gd name="T75" fmla="*/ 195 h 901"/>
                <a:gd name="T76" fmla="*/ 281 w 908"/>
                <a:gd name="T77" fmla="*/ 195 h 901"/>
                <a:gd name="T78" fmla="*/ 691 w 908"/>
                <a:gd name="T79" fmla="*/ 382 h 901"/>
                <a:gd name="T80" fmla="*/ 833 w 908"/>
                <a:gd name="T81" fmla="*/ 460 h 901"/>
                <a:gd name="T82" fmla="*/ 706 w 908"/>
                <a:gd name="T83" fmla="*/ 663 h 901"/>
                <a:gd name="T84" fmla="*/ 907 w 908"/>
                <a:gd name="T85" fmla="*/ 736 h 901"/>
                <a:gd name="T86" fmla="*/ 819 w 908"/>
                <a:gd name="T87" fmla="*/ 899 h 901"/>
                <a:gd name="T88" fmla="*/ 610 w 908"/>
                <a:gd name="T89" fmla="*/ 755 h 901"/>
                <a:gd name="T90" fmla="*/ 337 w 908"/>
                <a:gd name="T91" fmla="*/ 900 h 901"/>
                <a:gd name="T92" fmla="*/ 298 w 908"/>
                <a:gd name="T93" fmla="*/ 832 h 901"/>
                <a:gd name="T94" fmla="*/ 534 w 908"/>
                <a:gd name="T95" fmla="*/ 661 h 901"/>
                <a:gd name="T96" fmla="*/ 445 w 908"/>
                <a:gd name="T97" fmla="*/ 430 h 901"/>
                <a:gd name="T98" fmla="*/ 506 w 908"/>
                <a:gd name="T99" fmla="*/ 404 h 901"/>
                <a:gd name="T100" fmla="*/ 601 w 908"/>
                <a:gd name="T101" fmla="*/ 575 h 901"/>
                <a:gd name="T102" fmla="*/ 691 w 908"/>
                <a:gd name="T103" fmla="*/ 382 h 901"/>
                <a:gd name="T104" fmla="*/ 693 w 908"/>
                <a:gd name="T105" fmla="*/ 203 h 901"/>
                <a:gd name="T106" fmla="*/ 907 w 908"/>
                <a:gd name="T107" fmla="*/ 344 h 901"/>
                <a:gd name="T108" fmla="*/ 809 w 908"/>
                <a:gd name="T109" fmla="*/ 443 h 901"/>
                <a:gd name="T110" fmla="*/ 641 w 908"/>
                <a:gd name="T111" fmla="*/ 257 h 901"/>
                <a:gd name="T112" fmla="*/ 693 w 908"/>
                <a:gd name="T113" fmla="*/ 203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8" h="901">
                  <a:moveTo>
                    <a:pt x="281" y="195"/>
                  </a:moveTo>
                  <a:cubicBezTo>
                    <a:pt x="325" y="156"/>
                    <a:pt x="325" y="156"/>
                    <a:pt x="325" y="156"/>
                  </a:cubicBezTo>
                  <a:cubicBezTo>
                    <a:pt x="402" y="225"/>
                    <a:pt x="402" y="225"/>
                    <a:pt x="402" y="225"/>
                  </a:cubicBezTo>
                  <a:cubicBezTo>
                    <a:pt x="365" y="263"/>
                    <a:pt x="365" y="263"/>
                    <a:pt x="365" y="263"/>
                  </a:cubicBezTo>
                  <a:cubicBezTo>
                    <a:pt x="259" y="263"/>
                    <a:pt x="259" y="263"/>
                    <a:pt x="259" y="263"/>
                  </a:cubicBezTo>
                  <a:cubicBezTo>
                    <a:pt x="259" y="281"/>
                    <a:pt x="259" y="281"/>
                    <a:pt x="259" y="281"/>
                  </a:cubicBezTo>
                  <a:cubicBezTo>
                    <a:pt x="290" y="319"/>
                    <a:pt x="320" y="357"/>
                    <a:pt x="348" y="394"/>
                  </a:cubicBezTo>
                  <a:cubicBezTo>
                    <a:pt x="372" y="366"/>
                    <a:pt x="394" y="334"/>
                    <a:pt x="416" y="299"/>
                  </a:cubicBezTo>
                  <a:cubicBezTo>
                    <a:pt x="440" y="264"/>
                    <a:pt x="459" y="231"/>
                    <a:pt x="472" y="200"/>
                  </a:cubicBezTo>
                  <a:cubicBezTo>
                    <a:pt x="375" y="200"/>
                    <a:pt x="375" y="200"/>
                    <a:pt x="375" y="200"/>
                  </a:cubicBezTo>
                  <a:cubicBezTo>
                    <a:pt x="357" y="131"/>
                    <a:pt x="357" y="131"/>
                    <a:pt x="357" y="131"/>
                  </a:cubicBezTo>
                  <a:cubicBezTo>
                    <a:pt x="573" y="131"/>
                    <a:pt x="573" y="131"/>
                    <a:pt x="573" y="131"/>
                  </a:cubicBezTo>
                  <a:cubicBezTo>
                    <a:pt x="556" y="102"/>
                    <a:pt x="538" y="76"/>
                    <a:pt x="521" y="53"/>
                  </a:cubicBezTo>
                  <a:cubicBezTo>
                    <a:pt x="592" y="2"/>
                    <a:pt x="592" y="2"/>
                    <a:pt x="592" y="2"/>
                  </a:cubicBezTo>
                  <a:cubicBezTo>
                    <a:pt x="630" y="23"/>
                    <a:pt x="670" y="53"/>
                    <a:pt x="714" y="89"/>
                  </a:cubicBezTo>
                  <a:cubicBezTo>
                    <a:pt x="657" y="131"/>
                    <a:pt x="657" y="131"/>
                    <a:pt x="657" y="131"/>
                  </a:cubicBezTo>
                  <a:cubicBezTo>
                    <a:pt x="766" y="131"/>
                    <a:pt x="766" y="131"/>
                    <a:pt x="766" y="131"/>
                  </a:cubicBezTo>
                  <a:cubicBezTo>
                    <a:pt x="817" y="79"/>
                    <a:pt x="817" y="79"/>
                    <a:pt x="817" y="79"/>
                  </a:cubicBezTo>
                  <a:cubicBezTo>
                    <a:pt x="908" y="161"/>
                    <a:pt x="908" y="161"/>
                    <a:pt x="908" y="161"/>
                  </a:cubicBezTo>
                  <a:cubicBezTo>
                    <a:pt x="865" y="200"/>
                    <a:pt x="865" y="200"/>
                    <a:pt x="865" y="200"/>
                  </a:cubicBezTo>
                  <a:cubicBezTo>
                    <a:pt x="490" y="200"/>
                    <a:pt x="490" y="200"/>
                    <a:pt x="490" y="200"/>
                  </a:cubicBezTo>
                  <a:cubicBezTo>
                    <a:pt x="606" y="262"/>
                    <a:pt x="606" y="262"/>
                    <a:pt x="606" y="262"/>
                  </a:cubicBezTo>
                  <a:cubicBezTo>
                    <a:pt x="545" y="338"/>
                    <a:pt x="475" y="402"/>
                    <a:pt x="394" y="454"/>
                  </a:cubicBezTo>
                  <a:cubicBezTo>
                    <a:pt x="406" y="471"/>
                    <a:pt x="418" y="487"/>
                    <a:pt x="430" y="504"/>
                  </a:cubicBezTo>
                  <a:cubicBezTo>
                    <a:pt x="315" y="597"/>
                    <a:pt x="315" y="597"/>
                    <a:pt x="315" y="597"/>
                  </a:cubicBezTo>
                  <a:cubicBezTo>
                    <a:pt x="300" y="542"/>
                    <a:pt x="281" y="484"/>
                    <a:pt x="259" y="423"/>
                  </a:cubicBezTo>
                  <a:cubicBezTo>
                    <a:pt x="259" y="884"/>
                    <a:pt x="259" y="884"/>
                    <a:pt x="259" y="884"/>
                  </a:cubicBezTo>
                  <a:cubicBezTo>
                    <a:pt x="123" y="901"/>
                    <a:pt x="123" y="901"/>
                    <a:pt x="123" y="901"/>
                  </a:cubicBezTo>
                  <a:cubicBezTo>
                    <a:pt x="123" y="606"/>
                    <a:pt x="123" y="606"/>
                    <a:pt x="123" y="606"/>
                  </a:cubicBezTo>
                  <a:cubicBezTo>
                    <a:pt x="98" y="656"/>
                    <a:pt x="72" y="697"/>
                    <a:pt x="47" y="730"/>
                  </a:cubicBezTo>
                  <a:cubicBezTo>
                    <a:pt x="0" y="683"/>
                    <a:pt x="0" y="683"/>
                    <a:pt x="0" y="683"/>
                  </a:cubicBezTo>
                  <a:cubicBezTo>
                    <a:pt x="52" y="548"/>
                    <a:pt x="89" y="409"/>
                    <a:pt x="109" y="263"/>
                  </a:cubicBezTo>
                  <a:cubicBezTo>
                    <a:pt x="20" y="263"/>
                    <a:pt x="20" y="263"/>
                    <a:pt x="20" y="263"/>
                  </a:cubicBezTo>
                  <a:cubicBezTo>
                    <a:pt x="2" y="195"/>
                    <a:pt x="2" y="195"/>
                    <a:pt x="2" y="195"/>
                  </a:cubicBezTo>
                  <a:cubicBezTo>
                    <a:pt x="123" y="195"/>
                    <a:pt x="123" y="195"/>
                    <a:pt x="123" y="195"/>
                  </a:cubicBezTo>
                  <a:cubicBezTo>
                    <a:pt x="123" y="0"/>
                    <a:pt x="123" y="0"/>
                    <a:pt x="123" y="0"/>
                  </a:cubicBezTo>
                  <a:cubicBezTo>
                    <a:pt x="259" y="15"/>
                    <a:pt x="259" y="15"/>
                    <a:pt x="259" y="15"/>
                  </a:cubicBezTo>
                  <a:cubicBezTo>
                    <a:pt x="259" y="195"/>
                    <a:pt x="259" y="195"/>
                    <a:pt x="259" y="195"/>
                  </a:cubicBezTo>
                  <a:lnTo>
                    <a:pt x="281" y="195"/>
                  </a:lnTo>
                  <a:close/>
                  <a:moveTo>
                    <a:pt x="691" y="382"/>
                  </a:moveTo>
                  <a:cubicBezTo>
                    <a:pt x="833" y="460"/>
                    <a:pt x="833" y="460"/>
                    <a:pt x="833" y="460"/>
                  </a:cubicBezTo>
                  <a:cubicBezTo>
                    <a:pt x="799" y="538"/>
                    <a:pt x="757" y="605"/>
                    <a:pt x="706" y="663"/>
                  </a:cubicBezTo>
                  <a:cubicBezTo>
                    <a:pt x="767" y="699"/>
                    <a:pt x="834" y="724"/>
                    <a:pt x="907" y="736"/>
                  </a:cubicBezTo>
                  <a:cubicBezTo>
                    <a:pt x="819" y="899"/>
                    <a:pt x="819" y="899"/>
                    <a:pt x="819" y="899"/>
                  </a:cubicBezTo>
                  <a:cubicBezTo>
                    <a:pt x="735" y="859"/>
                    <a:pt x="665" y="811"/>
                    <a:pt x="610" y="755"/>
                  </a:cubicBezTo>
                  <a:cubicBezTo>
                    <a:pt x="532" y="818"/>
                    <a:pt x="441" y="866"/>
                    <a:pt x="337" y="900"/>
                  </a:cubicBezTo>
                  <a:cubicBezTo>
                    <a:pt x="298" y="832"/>
                    <a:pt x="298" y="832"/>
                    <a:pt x="298" y="832"/>
                  </a:cubicBezTo>
                  <a:cubicBezTo>
                    <a:pt x="392" y="786"/>
                    <a:pt x="471" y="729"/>
                    <a:pt x="534" y="661"/>
                  </a:cubicBezTo>
                  <a:cubicBezTo>
                    <a:pt x="489" y="593"/>
                    <a:pt x="459" y="516"/>
                    <a:pt x="445" y="430"/>
                  </a:cubicBezTo>
                  <a:cubicBezTo>
                    <a:pt x="506" y="404"/>
                    <a:pt x="506" y="404"/>
                    <a:pt x="506" y="404"/>
                  </a:cubicBezTo>
                  <a:cubicBezTo>
                    <a:pt x="529" y="472"/>
                    <a:pt x="561" y="529"/>
                    <a:pt x="601" y="575"/>
                  </a:cubicBezTo>
                  <a:cubicBezTo>
                    <a:pt x="640" y="516"/>
                    <a:pt x="670" y="452"/>
                    <a:pt x="691" y="382"/>
                  </a:cubicBezTo>
                  <a:close/>
                  <a:moveTo>
                    <a:pt x="693" y="203"/>
                  </a:moveTo>
                  <a:cubicBezTo>
                    <a:pt x="769" y="240"/>
                    <a:pt x="841" y="286"/>
                    <a:pt x="907" y="344"/>
                  </a:cubicBezTo>
                  <a:cubicBezTo>
                    <a:pt x="809" y="443"/>
                    <a:pt x="809" y="443"/>
                    <a:pt x="809" y="443"/>
                  </a:cubicBezTo>
                  <a:cubicBezTo>
                    <a:pt x="755" y="366"/>
                    <a:pt x="699" y="304"/>
                    <a:pt x="641" y="257"/>
                  </a:cubicBezTo>
                  <a:lnTo>
                    <a:pt x="693" y="203"/>
                  </a:ln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74" name="Freeform 156"/>
            <p:cNvSpPr/>
            <p:nvPr/>
          </p:nvSpPr>
          <p:spPr bwMode="auto">
            <a:xfrm>
              <a:off x="2356" y="-151"/>
              <a:ext cx="1723" cy="1776"/>
            </a:xfrm>
            <a:custGeom>
              <a:avLst/>
              <a:gdLst>
                <a:gd name="T0" fmla="*/ 67 w 861"/>
                <a:gd name="T1" fmla="*/ 34 h 888"/>
                <a:gd name="T2" fmla="*/ 208 w 861"/>
                <a:gd name="T3" fmla="*/ 49 h 888"/>
                <a:gd name="T4" fmla="*/ 208 w 861"/>
                <a:gd name="T5" fmla="*/ 68 h 888"/>
                <a:gd name="T6" fmla="*/ 625 w 861"/>
                <a:gd name="T7" fmla="*/ 68 h 888"/>
                <a:gd name="T8" fmla="*/ 681 w 861"/>
                <a:gd name="T9" fmla="*/ 0 h 888"/>
                <a:gd name="T10" fmla="*/ 806 w 861"/>
                <a:gd name="T11" fmla="*/ 98 h 888"/>
                <a:gd name="T12" fmla="*/ 763 w 861"/>
                <a:gd name="T13" fmla="*/ 137 h 888"/>
                <a:gd name="T14" fmla="*/ 763 w 861"/>
                <a:gd name="T15" fmla="*/ 386 h 888"/>
                <a:gd name="T16" fmla="*/ 774 w 861"/>
                <a:gd name="T17" fmla="*/ 671 h 888"/>
                <a:gd name="T18" fmla="*/ 793 w 861"/>
                <a:gd name="T19" fmla="*/ 586 h 888"/>
                <a:gd name="T20" fmla="*/ 858 w 861"/>
                <a:gd name="T21" fmla="*/ 603 h 888"/>
                <a:gd name="T22" fmla="*/ 841 w 861"/>
                <a:gd name="T23" fmla="*/ 696 h 888"/>
                <a:gd name="T24" fmla="*/ 861 w 861"/>
                <a:gd name="T25" fmla="*/ 760 h 888"/>
                <a:gd name="T26" fmla="*/ 779 w 861"/>
                <a:gd name="T27" fmla="*/ 879 h 888"/>
                <a:gd name="T28" fmla="*/ 706 w 861"/>
                <a:gd name="T29" fmla="*/ 830 h 888"/>
                <a:gd name="T30" fmla="*/ 649 w 861"/>
                <a:gd name="T31" fmla="*/ 691 h 888"/>
                <a:gd name="T32" fmla="*/ 631 w 861"/>
                <a:gd name="T33" fmla="*/ 423 h 888"/>
                <a:gd name="T34" fmla="*/ 631 w 861"/>
                <a:gd name="T35" fmla="*/ 136 h 888"/>
                <a:gd name="T36" fmla="*/ 208 w 861"/>
                <a:gd name="T37" fmla="*/ 136 h 888"/>
                <a:gd name="T38" fmla="*/ 208 w 861"/>
                <a:gd name="T39" fmla="*/ 267 h 888"/>
                <a:gd name="T40" fmla="*/ 267 w 861"/>
                <a:gd name="T41" fmla="*/ 228 h 888"/>
                <a:gd name="T42" fmla="*/ 405 w 861"/>
                <a:gd name="T43" fmla="*/ 369 h 888"/>
                <a:gd name="T44" fmla="*/ 468 w 861"/>
                <a:gd name="T45" fmla="*/ 174 h 888"/>
                <a:gd name="T46" fmla="*/ 609 w 861"/>
                <a:gd name="T47" fmla="*/ 236 h 888"/>
                <a:gd name="T48" fmla="*/ 501 w 861"/>
                <a:gd name="T49" fmla="*/ 482 h 888"/>
                <a:gd name="T50" fmla="*/ 633 w 861"/>
                <a:gd name="T51" fmla="*/ 666 h 888"/>
                <a:gd name="T52" fmla="*/ 492 w 861"/>
                <a:gd name="T53" fmla="*/ 763 h 888"/>
                <a:gd name="T54" fmla="*/ 415 w 861"/>
                <a:gd name="T55" fmla="*/ 607 h 888"/>
                <a:gd name="T56" fmla="*/ 223 w 861"/>
                <a:gd name="T57" fmla="*/ 797 h 888"/>
                <a:gd name="T58" fmla="*/ 171 w 861"/>
                <a:gd name="T59" fmla="*/ 745 h 888"/>
                <a:gd name="T60" fmla="*/ 347 w 861"/>
                <a:gd name="T61" fmla="*/ 490 h 888"/>
                <a:gd name="T62" fmla="*/ 208 w 861"/>
                <a:gd name="T63" fmla="*/ 296 h 888"/>
                <a:gd name="T64" fmla="*/ 208 w 861"/>
                <a:gd name="T65" fmla="*/ 419 h 888"/>
                <a:gd name="T66" fmla="*/ 78 w 861"/>
                <a:gd name="T67" fmla="*/ 888 h 888"/>
                <a:gd name="T68" fmla="*/ 0 w 861"/>
                <a:gd name="T69" fmla="*/ 854 h 888"/>
                <a:gd name="T70" fmla="*/ 67 w 861"/>
                <a:gd name="T71" fmla="*/ 471 h 888"/>
                <a:gd name="T72" fmla="*/ 67 w 861"/>
                <a:gd name="T73" fmla="*/ 34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 h="888">
                  <a:moveTo>
                    <a:pt x="67" y="34"/>
                  </a:moveTo>
                  <a:cubicBezTo>
                    <a:pt x="208" y="49"/>
                    <a:pt x="208" y="49"/>
                    <a:pt x="208" y="49"/>
                  </a:cubicBezTo>
                  <a:cubicBezTo>
                    <a:pt x="208" y="68"/>
                    <a:pt x="208" y="68"/>
                    <a:pt x="208" y="68"/>
                  </a:cubicBezTo>
                  <a:cubicBezTo>
                    <a:pt x="625" y="68"/>
                    <a:pt x="625" y="68"/>
                    <a:pt x="625" y="68"/>
                  </a:cubicBezTo>
                  <a:cubicBezTo>
                    <a:pt x="681" y="0"/>
                    <a:pt x="681" y="0"/>
                    <a:pt x="681" y="0"/>
                  </a:cubicBezTo>
                  <a:cubicBezTo>
                    <a:pt x="806" y="98"/>
                    <a:pt x="806" y="98"/>
                    <a:pt x="806" y="98"/>
                  </a:cubicBezTo>
                  <a:cubicBezTo>
                    <a:pt x="763" y="137"/>
                    <a:pt x="763" y="137"/>
                    <a:pt x="763" y="137"/>
                  </a:cubicBezTo>
                  <a:cubicBezTo>
                    <a:pt x="763" y="386"/>
                    <a:pt x="763" y="386"/>
                    <a:pt x="763" y="386"/>
                  </a:cubicBezTo>
                  <a:cubicBezTo>
                    <a:pt x="764" y="576"/>
                    <a:pt x="768" y="671"/>
                    <a:pt x="774" y="671"/>
                  </a:cubicBezTo>
                  <a:cubicBezTo>
                    <a:pt x="779" y="671"/>
                    <a:pt x="785" y="642"/>
                    <a:pt x="793" y="586"/>
                  </a:cubicBezTo>
                  <a:cubicBezTo>
                    <a:pt x="858" y="603"/>
                    <a:pt x="858" y="603"/>
                    <a:pt x="858" y="603"/>
                  </a:cubicBezTo>
                  <a:cubicBezTo>
                    <a:pt x="846" y="639"/>
                    <a:pt x="841" y="670"/>
                    <a:pt x="841" y="696"/>
                  </a:cubicBezTo>
                  <a:cubicBezTo>
                    <a:pt x="841" y="725"/>
                    <a:pt x="847" y="746"/>
                    <a:pt x="861" y="760"/>
                  </a:cubicBezTo>
                  <a:cubicBezTo>
                    <a:pt x="841" y="839"/>
                    <a:pt x="814" y="879"/>
                    <a:pt x="779" y="879"/>
                  </a:cubicBezTo>
                  <a:cubicBezTo>
                    <a:pt x="753" y="879"/>
                    <a:pt x="729" y="863"/>
                    <a:pt x="706" y="830"/>
                  </a:cubicBezTo>
                  <a:cubicBezTo>
                    <a:pt x="681" y="792"/>
                    <a:pt x="662" y="746"/>
                    <a:pt x="649" y="691"/>
                  </a:cubicBezTo>
                  <a:cubicBezTo>
                    <a:pt x="637" y="620"/>
                    <a:pt x="631" y="531"/>
                    <a:pt x="631" y="423"/>
                  </a:cubicBezTo>
                  <a:cubicBezTo>
                    <a:pt x="631" y="136"/>
                    <a:pt x="631" y="136"/>
                    <a:pt x="631" y="136"/>
                  </a:cubicBezTo>
                  <a:cubicBezTo>
                    <a:pt x="208" y="136"/>
                    <a:pt x="208" y="136"/>
                    <a:pt x="208" y="136"/>
                  </a:cubicBezTo>
                  <a:cubicBezTo>
                    <a:pt x="208" y="267"/>
                    <a:pt x="208" y="267"/>
                    <a:pt x="208" y="267"/>
                  </a:cubicBezTo>
                  <a:cubicBezTo>
                    <a:pt x="267" y="228"/>
                    <a:pt x="267" y="228"/>
                    <a:pt x="267" y="228"/>
                  </a:cubicBezTo>
                  <a:cubicBezTo>
                    <a:pt x="316" y="275"/>
                    <a:pt x="362" y="322"/>
                    <a:pt x="405" y="369"/>
                  </a:cubicBezTo>
                  <a:cubicBezTo>
                    <a:pt x="433" y="304"/>
                    <a:pt x="453" y="239"/>
                    <a:pt x="468" y="174"/>
                  </a:cubicBezTo>
                  <a:cubicBezTo>
                    <a:pt x="609" y="236"/>
                    <a:pt x="609" y="236"/>
                    <a:pt x="609" y="236"/>
                  </a:cubicBezTo>
                  <a:cubicBezTo>
                    <a:pt x="583" y="324"/>
                    <a:pt x="547" y="406"/>
                    <a:pt x="501" y="482"/>
                  </a:cubicBezTo>
                  <a:cubicBezTo>
                    <a:pt x="550" y="542"/>
                    <a:pt x="593" y="603"/>
                    <a:pt x="633" y="666"/>
                  </a:cubicBezTo>
                  <a:cubicBezTo>
                    <a:pt x="492" y="763"/>
                    <a:pt x="492" y="763"/>
                    <a:pt x="492" y="763"/>
                  </a:cubicBezTo>
                  <a:cubicBezTo>
                    <a:pt x="468" y="708"/>
                    <a:pt x="442" y="656"/>
                    <a:pt x="415" y="607"/>
                  </a:cubicBezTo>
                  <a:cubicBezTo>
                    <a:pt x="360" y="675"/>
                    <a:pt x="296" y="739"/>
                    <a:pt x="223" y="797"/>
                  </a:cubicBezTo>
                  <a:cubicBezTo>
                    <a:pt x="171" y="745"/>
                    <a:pt x="171" y="745"/>
                    <a:pt x="171" y="745"/>
                  </a:cubicBezTo>
                  <a:cubicBezTo>
                    <a:pt x="242" y="660"/>
                    <a:pt x="300" y="576"/>
                    <a:pt x="347" y="490"/>
                  </a:cubicBezTo>
                  <a:cubicBezTo>
                    <a:pt x="304" y="421"/>
                    <a:pt x="258" y="356"/>
                    <a:pt x="208" y="296"/>
                  </a:cubicBezTo>
                  <a:cubicBezTo>
                    <a:pt x="208" y="419"/>
                    <a:pt x="208" y="419"/>
                    <a:pt x="208" y="419"/>
                  </a:cubicBezTo>
                  <a:cubicBezTo>
                    <a:pt x="208" y="609"/>
                    <a:pt x="165" y="766"/>
                    <a:pt x="78" y="888"/>
                  </a:cubicBezTo>
                  <a:cubicBezTo>
                    <a:pt x="0" y="854"/>
                    <a:pt x="0" y="854"/>
                    <a:pt x="0" y="854"/>
                  </a:cubicBezTo>
                  <a:cubicBezTo>
                    <a:pt x="45" y="761"/>
                    <a:pt x="67" y="633"/>
                    <a:pt x="67" y="471"/>
                  </a:cubicBezTo>
                  <a:lnTo>
                    <a:pt x="67" y="34"/>
                  </a:ln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75" name="Freeform 157"/>
            <p:cNvSpPr/>
            <p:nvPr/>
          </p:nvSpPr>
          <p:spPr bwMode="auto">
            <a:xfrm>
              <a:off x="-10555" y="2025"/>
              <a:ext cx="15484" cy="3402"/>
            </a:xfrm>
            <a:custGeom>
              <a:avLst/>
              <a:gdLst>
                <a:gd name="T0" fmla="*/ 6084 w 7739"/>
                <a:gd name="T1" fmla="*/ 0 h 1701"/>
                <a:gd name="T2" fmla="*/ 5630 w 7739"/>
                <a:gd name="T3" fmla="*/ 0 h 1701"/>
                <a:gd name="T4" fmla="*/ 1992 w 7739"/>
                <a:gd name="T5" fmla="*/ 0 h 1701"/>
                <a:gd name="T6" fmla="*/ 1539 w 7739"/>
                <a:gd name="T7" fmla="*/ 0 h 1701"/>
                <a:gd name="T8" fmla="*/ 865 w 7739"/>
                <a:gd name="T9" fmla="*/ 0 h 1701"/>
                <a:gd name="T10" fmla="*/ 554 w 7739"/>
                <a:gd name="T11" fmla="*/ 211 h 1701"/>
                <a:gd name="T12" fmla="*/ 46 w 7739"/>
                <a:gd name="T13" fmla="*/ 1490 h 1701"/>
                <a:gd name="T14" fmla="*/ 189 w 7739"/>
                <a:gd name="T15" fmla="*/ 1701 h 1701"/>
                <a:gd name="T16" fmla="*/ 1656 w 7739"/>
                <a:gd name="T17" fmla="*/ 1701 h 1701"/>
                <a:gd name="T18" fmla="*/ 2110 w 7739"/>
                <a:gd name="T19" fmla="*/ 1701 h 1701"/>
                <a:gd name="T20" fmla="*/ 5748 w 7739"/>
                <a:gd name="T21" fmla="*/ 1701 h 1701"/>
                <a:gd name="T22" fmla="*/ 6201 w 7739"/>
                <a:gd name="T23" fmla="*/ 1701 h 1701"/>
                <a:gd name="T24" fmla="*/ 6875 w 7739"/>
                <a:gd name="T25" fmla="*/ 1701 h 1701"/>
                <a:gd name="T26" fmla="*/ 7186 w 7739"/>
                <a:gd name="T27" fmla="*/ 1490 h 1701"/>
                <a:gd name="T28" fmla="*/ 7693 w 7739"/>
                <a:gd name="T29" fmla="*/ 211 h 1701"/>
                <a:gd name="T30" fmla="*/ 7550 w 7739"/>
                <a:gd name="T31" fmla="*/ 0 h 1701"/>
                <a:gd name="T32" fmla="*/ 6084 w 7739"/>
                <a:gd name="T33" fmla="*/ 0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39" h="1701">
                  <a:moveTo>
                    <a:pt x="6084" y="0"/>
                  </a:moveTo>
                  <a:cubicBezTo>
                    <a:pt x="5959" y="0"/>
                    <a:pt x="5755" y="0"/>
                    <a:pt x="5630" y="0"/>
                  </a:cubicBezTo>
                  <a:cubicBezTo>
                    <a:pt x="1992" y="0"/>
                    <a:pt x="1992" y="0"/>
                    <a:pt x="1992" y="0"/>
                  </a:cubicBezTo>
                  <a:cubicBezTo>
                    <a:pt x="1867" y="0"/>
                    <a:pt x="1663" y="0"/>
                    <a:pt x="1539" y="0"/>
                  </a:cubicBezTo>
                  <a:cubicBezTo>
                    <a:pt x="865" y="0"/>
                    <a:pt x="865" y="0"/>
                    <a:pt x="865" y="0"/>
                  </a:cubicBezTo>
                  <a:cubicBezTo>
                    <a:pt x="740" y="0"/>
                    <a:pt x="600" y="95"/>
                    <a:pt x="554" y="211"/>
                  </a:cubicBezTo>
                  <a:cubicBezTo>
                    <a:pt x="46" y="1490"/>
                    <a:pt x="46" y="1490"/>
                    <a:pt x="46" y="1490"/>
                  </a:cubicBezTo>
                  <a:cubicBezTo>
                    <a:pt x="0" y="1606"/>
                    <a:pt x="65" y="1701"/>
                    <a:pt x="189" y="1701"/>
                  </a:cubicBezTo>
                  <a:cubicBezTo>
                    <a:pt x="1656" y="1701"/>
                    <a:pt x="1656" y="1701"/>
                    <a:pt x="1656" y="1701"/>
                  </a:cubicBezTo>
                  <a:cubicBezTo>
                    <a:pt x="1781" y="1701"/>
                    <a:pt x="1985" y="1701"/>
                    <a:pt x="2110" y="1701"/>
                  </a:cubicBezTo>
                  <a:cubicBezTo>
                    <a:pt x="5748" y="1701"/>
                    <a:pt x="5748" y="1701"/>
                    <a:pt x="5748" y="1701"/>
                  </a:cubicBezTo>
                  <a:cubicBezTo>
                    <a:pt x="5872" y="1701"/>
                    <a:pt x="6076" y="1701"/>
                    <a:pt x="6201" y="1701"/>
                  </a:cubicBezTo>
                  <a:cubicBezTo>
                    <a:pt x="6875" y="1701"/>
                    <a:pt x="6875" y="1701"/>
                    <a:pt x="6875" y="1701"/>
                  </a:cubicBezTo>
                  <a:cubicBezTo>
                    <a:pt x="7000" y="1701"/>
                    <a:pt x="7140" y="1606"/>
                    <a:pt x="7186" y="1490"/>
                  </a:cubicBezTo>
                  <a:cubicBezTo>
                    <a:pt x="7693" y="211"/>
                    <a:pt x="7693" y="211"/>
                    <a:pt x="7693" y="211"/>
                  </a:cubicBezTo>
                  <a:cubicBezTo>
                    <a:pt x="7739" y="95"/>
                    <a:pt x="7675" y="0"/>
                    <a:pt x="7550" y="0"/>
                  </a:cubicBezTo>
                  <a:lnTo>
                    <a:pt x="6084" y="0"/>
                  </a:lnTo>
                  <a:close/>
                </a:path>
              </a:pathLst>
            </a:custGeom>
            <a:solidFill>
              <a:srgbClr val="009FE8"/>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76" name="Freeform 158"/>
            <p:cNvSpPr>
              <a:spLocks noEditPoints="1"/>
            </p:cNvSpPr>
            <p:nvPr/>
          </p:nvSpPr>
          <p:spPr bwMode="auto">
            <a:xfrm>
              <a:off x="-7914" y="2579"/>
              <a:ext cx="984" cy="988"/>
            </a:xfrm>
            <a:custGeom>
              <a:avLst/>
              <a:gdLst>
                <a:gd name="T0" fmla="*/ 136 w 492"/>
                <a:gd name="T1" fmla="*/ 0 h 494"/>
                <a:gd name="T2" fmla="*/ 225 w 492"/>
                <a:gd name="T3" fmla="*/ 19 h 494"/>
                <a:gd name="T4" fmla="*/ 199 w 492"/>
                <a:gd name="T5" fmla="*/ 54 h 494"/>
                <a:gd name="T6" fmla="*/ 353 w 492"/>
                <a:gd name="T7" fmla="*/ 54 h 494"/>
                <a:gd name="T8" fmla="*/ 390 w 492"/>
                <a:gd name="T9" fmla="*/ 22 h 494"/>
                <a:gd name="T10" fmla="*/ 465 w 492"/>
                <a:gd name="T11" fmla="*/ 78 h 494"/>
                <a:gd name="T12" fmla="*/ 426 w 492"/>
                <a:gd name="T13" fmla="*/ 104 h 494"/>
                <a:gd name="T14" fmla="*/ 319 w 492"/>
                <a:gd name="T15" fmla="*/ 174 h 494"/>
                <a:gd name="T16" fmla="*/ 330 w 492"/>
                <a:gd name="T17" fmla="*/ 177 h 494"/>
                <a:gd name="T18" fmla="*/ 492 w 492"/>
                <a:gd name="T19" fmla="*/ 197 h 494"/>
                <a:gd name="T20" fmla="*/ 464 w 492"/>
                <a:gd name="T21" fmla="*/ 273 h 494"/>
                <a:gd name="T22" fmla="*/ 393 w 492"/>
                <a:gd name="T23" fmla="*/ 265 h 494"/>
                <a:gd name="T24" fmla="*/ 468 w 492"/>
                <a:gd name="T25" fmla="*/ 321 h 494"/>
                <a:gd name="T26" fmla="*/ 440 w 492"/>
                <a:gd name="T27" fmla="*/ 343 h 494"/>
                <a:gd name="T28" fmla="*/ 414 w 492"/>
                <a:gd name="T29" fmla="*/ 465 h 494"/>
                <a:gd name="T30" fmla="*/ 332 w 492"/>
                <a:gd name="T31" fmla="*/ 494 h 494"/>
                <a:gd name="T32" fmla="*/ 296 w 492"/>
                <a:gd name="T33" fmla="*/ 494 h 494"/>
                <a:gd name="T34" fmla="*/ 226 w 492"/>
                <a:gd name="T35" fmla="*/ 434 h 494"/>
                <a:gd name="T36" fmla="*/ 232 w 492"/>
                <a:gd name="T37" fmla="*/ 400 h 494"/>
                <a:gd name="T38" fmla="*/ 321 w 492"/>
                <a:gd name="T39" fmla="*/ 410 h 494"/>
                <a:gd name="T40" fmla="*/ 349 w 492"/>
                <a:gd name="T41" fmla="*/ 378 h 494"/>
                <a:gd name="T42" fmla="*/ 353 w 492"/>
                <a:gd name="T43" fmla="*/ 332 h 494"/>
                <a:gd name="T44" fmla="*/ 236 w 492"/>
                <a:gd name="T45" fmla="*/ 332 h 494"/>
                <a:gd name="T46" fmla="*/ 27 w 492"/>
                <a:gd name="T47" fmla="*/ 494 h 494"/>
                <a:gd name="T48" fmla="*/ 8 w 492"/>
                <a:gd name="T49" fmla="*/ 457 h 494"/>
                <a:gd name="T50" fmla="*/ 140 w 492"/>
                <a:gd name="T51" fmla="*/ 332 h 494"/>
                <a:gd name="T52" fmla="*/ 29 w 492"/>
                <a:gd name="T53" fmla="*/ 332 h 494"/>
                <a:gd name="T54" fmla="*/ 20 w 492"/>
                <a:gd name="T55" fmla="*/ 294 h 494"/>
                <a:gd name="T56" fmla="*/ 145 w 492"/>
                <a:gd name="T57" fmla="*/ 294 h 494"/>
                <a:gd name="T58" fmla="*/ 145 w 492"/>
                <a:gd name="T59" fmla="*/ 241 h 494"/>
                <a:gd name="T60" fmla="*/ 19 w 492"/>
                <a:gd name="T61" fmla="*/ 270 h 494"/>
                <a:gd name="T62" fmla="*/ 0 w 492"/>
                <a:gd name="T63" fmla="*/ 236 h 494"/>
                <a:gd name="T64" fmla="*/ 169 w 492"/>
                <a:gd name="T65" fmla="*/ 179 h 494"/>
                <a:gd name="T66" fmla="*/ 115 w 492"/>
                <a:gd name="T67" fmla="*/ 132 h 494"/>
                <a:gd name="T68" fmla="*/ 42 w 492"/>
                <a:gd name="T69" fmla="*/ 168 h 494"/>
                <a:gd name="T70" fmla="*/ 21 w 492"/>
                <a:gd name="T71" fmla="*/ 134 h 494"/>
                <a:gd name="T72" fmla="*/ 136 w 492"/>
                <a:gd name="T73" fmla="*/ 0 h 494"/>
                <a:gd name="T74" fmla="*/ 242 w 492"/>
                <a:gd name="T75" fmla="*/ 146 h 494"/>
                <a:gd name="T76" fmla="*/ 326 w 492"/>
                <a:gd name="T77" fmla="*/ 94 h 494"/>
                <a:gd name="T78" fmla="*/ 162 w 492"/>
                <a:gd name="T79" fmla="*/ 94 h 494"/>
                <a:gd name="T80" fmla="*/ 155 w 492"/>
                <a:gd name="T81" fmla="*/ 100 h 494"/>
                <a:gd name="T82" fmla="*/ 242 w 492"/>
                <a:gd name="T83" fmla="*/ 146 h 494"/>
                <a:gd name="T84" fmla="*/ 163 w 492"/>
                <a:gd name="T85" fmla="*/ 235 h 494"/>
                <a:gd name="T86" fmla="*/ 242 w 492"/>
                <a:gd name="T87" fmla="*/ 245 h 494"/>
                <a:gd name="T88" fmla="*/ 242 w 492"/>
                <a:gd name="T89" fmla="*/ 285 h 494"/>
                <a:gd name="T90" fmla="*/ 241 w 492"/>
                <a:gd name="T91" fmla="*/ 294 h 494"/>
                <a:gd name="T92" fmla="*/ 347 w 492"/>
                <a:gd name="T93" fmla="*/ 294 h 494"/>
                <a:gd name="T94" fmla="*/ 382 w 492"/>
                <a:gd name="T95" fmla="*/ 262 h 494"/>
                <a:gd name="T96" fmla="*/ 227 w 492"/>
                <a:gd name="T97" fmla="*/ 214 h 494"/>
                <a:gd name="T98" fmla="*/ 163 w 492"/>
                <a:gd name="T99" fmla="*/ 235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2" h="494">
                  <a:moveTo>
                    <a:pt x="136" y="0"/>
                  </a:moveTo>
                  <a:cubicBezTo>
                    <a:pt x="225" y="19"/>
                    <a:pt x="225" y="19"/>
                    <a:pt x="225" y="19"/>
                  </a:cubicBezTo>
                  <a:cubicBezTo>
                    <a:pt x="216" y="32"/>
                    <a:pt x="208" y="43"/>
                    <a:pt x="199" y="54"/>
                  </a:cubicBezTo>
                  <a:cubicBezTo>
                    <a:pt x="353" y="54"/>
                    <a:pt x="353" y="54"/>
                    <a:pt x="353" y="54"/>
                  </a:cubicBezTo>
                  <a:cubicBezTo>
                    <a:pt x="390" y="22"/>
                    <a:pt x="390" y="22"/>
                    <a:pt x="390" y="22"/>
                  </a:cubicBezTo>
                  <a:cubicBezTo>
                    <a:pt x="465" y="78"/>
                    <a:pt x="465" y="78"/>
                    <a:pt x="465" y="78"/>
                  </a:cubicBezTo>
                  <a:cubicBezTo>
                    <a:pt x="426" y="104"/>
                    <a:pt x="426" y="104"/>
                    <a:pt x="426" y="104"/>
                  </a:cubicBezTo>
                  <a:cubicBezTo>
                    <a:pt x="394" y="130"/>
                    <a:pt x="359" y="153"/>
                    <a:pt x="319" y="174"/>
                  </a:cubicBezTo>
                  <a:cubicBezTo>
                    <a:pt x="323" y="175"/>
                    <a:pt x="327" y="176"/>
                    <a:pt x="330" y="177"/>
                  </a:cubicBezTo>
                  <a:cubicBezTo>
                    <a:pt x="368" y="188"/>
                    <a:pt x="422" y="194"/>
                    <a:pt x="492" y="197"/>
                  </a:cubicBezTo>
                  <a:cubicBezTo>
                    <a:pt x="464" y="273"/>
                    <a:pt x="464" y="273"/>
                    <a:pt x="464" y="273"/>
                  </a:cubicBezTo>
                  <a:cubicBezTo>
                    <a:pt x="439" y="271"/>
                    <a:pt x="415" y="268"/>
                    <a:pt x="393" y="265"/>
                  </a:cubicBezTo>
                  <a:cubicBezTo>
                    <a:pt x="468" y="321"/>
                    <a:pt x="468" y="321"/>
                    <a:pt x="468" y="321"/>
                  </a:cubicBezTo>
                  <a:cubicBezTo>
                    <a:pt x="440" y="343"/>
                    <a:pt x="440" y="343"/>
                    <a:pt x="440" y="343"/>
                  </a:cubicBezTo>
                  <a:cubicBezTo>
                    <a:pt x="440" y="411"/>
                    <a:pt x="431" y="451"/>
                    <a:pt x="414" y="465"/>
                  </a:cubicBezTo>
                  <a:cubicBezTo>
                    <a:pt x="403" y="485"/>
                    <a:pt x="376" y="494"/>
                    <a:pt x="332" y="494"/>
                  </a:cubicBezTo>
                  <a:cubicBezTo>
                    <a:pt x="296" y="494"/>
                    <a:pt x="296" y="494"/>
                    <a:pt x="296" y="494"/>
                  </a:cubicBezTo>
                  <a:cubicBezTo>
                    <a:pt x="296" y="454"/>
                    <a:pt x="272" y="434"/>
                    <a:pt x="226" y="434"/>
                  </a:cubicBezTo>
                  <a:cubicBezTo>
                    <a:pt x="232" y="400"/>
                    <a:pt x="232" y="400"/>
                    <a:pt x="232" y="400"/>
                  </a:cubicBezTo>
                  <a:cubicBezTo>
                    <a:pt x="253" y="407"/>
                    <a:pt x="283" y="410"/>
                    <a:pt x="321" y="410"/>
                  </a:cubicBezTo>
                  <a:cubicBezTo>
                    <a:pt x="340" y="410"/>
                    <a:pt x="349" y="399"/>
                    <a:pt x="349" y="378"/>
                  </a:cubicBezTo>
                  <a:cubicBezTo>
                    <a:pt x="353" y="332"/>
                    <a:pt x="353" y="332"/>
                    <a:pt x="353" y="332"/>
                  </a:cubicBezTo>
                  <a:cubicBezTo>
                    <a:pt x="236" y="332"/>
                    <a:pt x="236" y="332"/>
                    <a:pt x="236" y="332"/>
                  </a:cubicBezTo>
                  <a:cubicBezTo>
                    <a:pt x="216" y="409"/>
                    <a:pt x="147" y="464"/>
                    <a:pt x="27" y="494"/>
                  </a:cubicBezTo>
                  <a:cubicBezTo>
                    <a:pt x="8" y="457"/>
                    <a:pt x="8" y="457"/>
                    <a:pt x="8" y="457"/>
                  </a:cubicBezTo>
                  <a:cubicBezTo>
                    <a:pt x="82" y="426"/>
                    <a:pt x="127" y="384"/>
                    <a:pt x="140" y="332"/>
                  </a:cubicBezTo>
                  <a:cubicBezTo>
                    <a:pt x="29" y="332"/>
                    <a:pt x="29" y="332"/>
                    <a:pt x="29" y="332"/>
                  </a:cubicBezTo>
                  <a:cubicBezTo>
                    <a:pt x="20" y="294"/>
                    <a:pt x="20" y="294"/>
                    <a:pt x="20" y="294"/>
                  </a:cubicBezTo>
                  <a:cubicBezTo>
                    <a:pt x="145" y="294"/>
                    <a:pt x="145" y="294"/>
                    <a:pt x="145" y="294"/>
                  </a:cubicBezTo>
                  <a:cubicBezTo>
                    <a:pt x="145" y="241"/>
                    <a:pt x="145" y="241"/>
                    <a:pt x="145" y="241"/>
                  </a:cubicBezTo>
                  <a:cubicBezTo>
                    <a:pt x="105" y="252"/>
                    <a:pt x="63" y="262"/>
                    <a:pt x="19" y="270"/>
                  </a:cubicBezTo>
                  <a:cubicBezTo>
                    <a:pt x="0" y="236"/>
                    <a:pt x="0" y="236"/>
                    <a:pt x="0" y="236"/>
                  </a:cubicBezTo>
                  <a:cubicBezTo>
                    <a:pt x="64" y="218"/>
                    <a:pt x="120" y="199"/>
                    <a:pt x="169" y="179"/>
                  </a:cubicBezTo>
                  <a:cubicBezTo>
                    <a:pt x="149" y="164"/>
                    <a:pt x="131" y="149"/>
                    <a:pt x="115" y="132"/>
                  </a:cubicBezTo>
                  <a:cubicBezTo>
                    <a:pt x="92" y="147"/>
                    <a:pt x="68" y="160"/>
                    <a:pt x="42" y="168"/>
                  </a:cubicBezTo>
                  <a:cubicBezTo>
                    <a:pt x="21" y="134"/>
                    <a:pt x="21" y="134"/>
                    <a:pt x="21" y="134"/>
                  </a:cubicBezTo>
                  <a:cubicBezTo>
                    <a:pt x="76" y="95"/>
                    <a:pt x="114" y="50"/>
                    <a:pt x="136" y="0"/>
                  </a:cubicBezTo>
                  <a:close/>
                  <a:moveTo>
                    <a:pt x="242" y="146"/>
                  </a:moveTo>
                  <a:cubicBezTo>
                    <a:pt x="275" y="129"/>
                    <a:pt x="303" y="112"/>
                    <a:pt x="326" y="94"/>
                  </a:cubicBezTo>
                  <a:cubicBezTo>
                    <a:pt x="162" y="94"/>
                    <a:pt x="162" y="94"/>
                    <a:pt x="162" y="94"/>
                  </a:cubicBezTo>
                  <a:cubicBezTo>
                    <a:pt x="159" y="96"/>
                    <a:pt x="157" y="98"/>
                    <a:pt x="155" y="100"/>
                  </a:cubicBezTo>
                  <a:cubicBezTo>
                    <a:pt x="183" y="118"/>
                    <a:pt x="212" y="133"/>
                    <a:pt x="242" y="146"/>
                  </a:cubicBezTo>
                  <a:close/>
                  <a:moveTo>
                    <a:pt x="163" y="235"/>
                  </a:moveTo>
                  <a:cubicBezTo>
                    <a:pt x="242" y="245"/>
                    <a:pt x="242" y="245"/>
                    <a:pt x="242" y="245"/>
                  </a:cubicBezTo>
                  <a:cubicBezTo>
                    <a:pt x="242" y="285"/>
                    <a:pt x="242" y="285"/>
                    <a:pt x="242" y="285"/>
                  </a:cubicBezTo>
                  <a:cubicBezTo>
                    <a:pt x="242" y="288"/>
                    <a:pt x="242" y="291"/>
                    <a:pt x="241" y="294"/>
                  </a:cubicBezTo>
                  <a:cubicBezTo>
                    <a:pt x="347" y="294"/>
                    <a:pt x="347" y="294"/>
                    <a:pt x="347" y="294"/>
                  </a:cubicBezTo>
                  <a:cubicBezTo>
                    <a:pt x="382" y="262"/>
                    <a:pt x="382" y="262"/>
                    <a:pt x="382" y="262"/>
                  </a:cubicBezTo>
                  <a:cubicBezTo>
                    <a:pt x="323" y="252"/>
                    <a:pt x="271" y="236"/>
                    <a:pt x="227" y="214"/>
                  </a:cubicBezTo>
                  <a:cubicBezTo>
                    <a:pt x="206" y="222"/>
                    <a:pt x="185" y="229"/>
                    <a:pt x="163" y="235"/>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77" name="Freeform 159"/>
            <p:cNvSpPr>
              <a:spLocks noEditPoints="1"/>
            </p:cNvSpPr>
            <p:nvPr/>
          </p:nvSpPr>
          <p:spPr bwMode="auto">
            <a:xfrm>
              <a:off x="-6739" y="2591"/>
              <a:ext cx="984" cy="988"/>
            </a:xfrm>
            <a:custGeom>
              <a:avLst/>
              <a:gdLst>
                <a:gd name="T0" fmla="*/ 62 w 492"/>
                <a:gd name="T1" fmla="*/ 29 h 494"/>
                <a:gd name="T2" fmla="*/ 106 w 492"/>
                <a:gd name="T3" fmla="*/ 42 h 494"/>
                <a:gd name="T4" fmla="*/ 101 w 492"/>
                <a:gd name="T5" fmla="*/ 72 h 494"/>
                <a:gd name="T6" fmla="*/ 223 w 492"/>
                <a:gd name="T7" fmla="*/ 72 h 494"/>
                <a:gd name="T8" fmla="*/ 194 w 492"/>
                <a:gd name="T9" fmla="*/ 24 h 494"/>
                <a:gd name="T10" fmla="*/ 228 w 492"/>
                <a:gd name="T11" fmla="*/ 0 h 494"/>
                <a:gd name="T12" fmla="*/ 298 w 492"/>
                <a:gd name="T13" fmla="*/ 48 h 494"/>
                <a:gd name="T14" fmla="*/ 266 w 492"/>
                <a:gd name="T15" fmla="*/ 72 h 494"/>
                <a:gd name="T16" fmla="*/ 388 w 492"/>
                <a:gd name="T17" fmla="*/ 72 h 494"/>
                <a:gd name="T18" fmla="*/ 422 w 492"/>
                <a:gd name="T19" fmla="*/ 43 h 494"/>
                <a:gd name="T20" fmla="*/ 492 w 492"/>
                <a:gd name="T21" fmla="*/ 93 h 494"/>
                <a:gd name="T22" fmla="*/ 459 w 492"/>
                <a:gd name="T23" fmla="*/ 108 h 494"/>
                <a:gd name="T24" fmla="*/ 401 w 492"/>
                <a:gd name="T25" fmla="*/ 194 h 494"/>
                <a:gd name="T26" fmla="*/ 366 w 492"/>
                <a:gd name="T27" fmla="*/ 179 h 494"/>
                <a:gd name="T28" fmla="*/ 387 w 492"/>
                <a:gd name="T29" fmla="*/ 112 h 494"/>
                <a:gd name="T30" fmla="*/ 91 w 492"/>
                <a:gd name="T31" fmla="*/ 112 h 494"/>
                <a:gd name="T32" fmla="*/ 65 w 492"/>
                <a:gd name="T33" fmla="*/ 183 h 494"/>
                <a:gd name="T34" fmla="*/ 0 w 492"/>
                <a:gd name="T35" fmla="*/ 148 h 494"/>
                <a:gd name="T36" fmla="*/ 62 w 492"/>
                <a:gd name="T37" fmla="*/ 29 h 494"/>
                <a:gd name="T38" fmla="*/ 65 w 492"/>
                <a:gd name="T39" fmla="*/ 211 h 494"/>
                <a:gd name="T40" fmla="*/ 150 w 492"/>
                <a:gd name="T41" fmla="*/ 261 h 494"/>
                <a:gd name="T42" fmla="*/ 115 w 492"/>
                <a:gd name="T43" fmla="*/ 297 h 494"/>
                <a:gd name="T44" fmla="*/ 191 w 492"/>
                <a:gd name="T45" fmla="*/ 297 h 494"/>
                <a:gd name="T46" fmla="*/ 214 w 492"/>
                <a:gd name="T47" fmla="*/ 194 h 494"/>
                <a:gd name="T48" fmla="*/ 214 w 492"/>
                <a:gd name="T49" fmla="*/ 133 h 494"/>
                <a:gd name="T50" fmla="*/ 305 w 492"/>
                <a:gd name="T51" fmla="*/ 146 h 494"/>
                <a:gd name="T52" fmla="*/ 305 w 492"/>
                <a:gd name="T53" fmla="*/ 192 h 494"/>
                <a:gd name="T54" fmla="*/ 283 w 492"/>
                <a:gd name="T55" fmla="*/ 297 h 494"/>
                <a:gd name="T56" fmla="*/ 405 w 492"/>
                <a:gd name="T57" fmla="*/ 297 h 494"/>
                <a:gd name="T58" fmla="*/ 438 w 492"/>
                <a:gd name="T59" fmla="*/ 267 h 494"/>
                <a:gd name="T60" fmla="*/ 491 w 492"/>
                <a:gd name="T61" fmla="*/ 314 h 494"/>
                <a:gd name="T62" fmla="*/ 468 w 492"/>
                <a:gd name="T63" fmla="*/ 337 h 494"/>
                <a:gd name="T64" fmla="*/ 317 w 492"/>
                <a:gd name="T65" fmla="*/ 337 h 494"/>
                <a:gd name="T66" fmla="*/ 481 w 492"/>
                <a:gd name="T67" fmla="*/ 423 h 494"/>
                <a:gd name="T68" fmla="*/ 423 w 492"/>
                <a:gd name="T69" fmla="*/ 494 h 494"/>
                <a:gd name="T70" fmla="*/ 247 w 492"/>
                <a:gd name="T71" fmla="*/ 352 h 494"/>
                <a:gd name="T72" fmla="*/ 234 w 492"/>
                <a:gd name="T73" fmla="*/ 365 h 494"/>
                <a:gd name="T74" fmla="*/ 24 w 492"/>
                <a:gd name="T75" fmla="*/ 487 h 494"/>
                <a:gd name="T76" fmla="*/ 2 w 492"/>
                <a:gd name="T77" fmla="*/ 455 h 494"/>
                <a:gd name="T78" fmla="*/ 161 w 492"/>
                <a:gd name="T79" fmla="*/ 340 h 494"/>
                <a:gd name="T80" fmla="*/ 163 w 492"/>
                <a:gd name="T81" fmla="*/ 337 h 494"/>
                <a:gd name="T82" fmla="*/ 11 w 492"/>
                <a:gd name="T83" fmla="*/ 337 h 494"/>
                <a:gd name="T84" fmla="*/ 2 w 492"/>
                <a:gd name="T85" fmla="*/ 297 h 494"/>
                <a:gd name="T86" fmla="*/ 82 w 492"/>
                <a:gd name="T87" fmla="*/ 297 h 494"/>
                <a:gd name="T88" fmla="*/ 36 w 492"/>
                <a:gd name="T89" fmla="*/ 237 h 494"/>
                <a:gd name="T90" fmla="*/ 65 w 492"/>
                <a:gd name="T91" fmla="*/ 211 h 494"/>
                <a:gd name="T92" fmla="*/ 126 w 492"/>
                <a:gd name="T93" fmla="*/ 135 h 494"/>
                <a:gd name="T94" fmla="*/ 206 w 492"/>
                <a:gd name="T95" fmla="*/ 182 h 494"/>
                <a:gd name="T96" fmla="*/ 151 w 492"/>
                <a:gd name="T97" fmla="*/ 238 h 494"/>
                <a:gd name="T98" fmla="*/ 97 w 492"/>
                <a:gd name="T99" fmla="*/ 161 h 494"/>
                <a:gd name="T100" fmla="*/ 126 w 492"/>
                <a:gd name="T101" fmla="*/ 135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2" h="494">
                  <a:moveTo>
                    <a:pt x="62" y="29"/>
                  </a:moveTo>
                  <a:cubicBezTo>
                    <a:pt x="106" y="42"/>
                    <a:pt x="106" y="42"/>
                    <a:pt x="106" y="42"/>
                  </a:cubicBezTo>
                  <a:cubicBezTo>
                    <a:pt x="105" y="52"/>
                    <a:pt x="103" y="62"/>
                    <a:pt x="101" y="72"/>
                  </a:cubicBezTo>
                  <a:cubicBezTo>
                    <a:pt x="223" y="72"/>
                    <a:pt x="223" y="72"/>
                    <a:pt x="223" y="72"/>
                  </a:cubicBezTo>
                  <a:cubicBezTo>
                    <a:pt x="214" y="54"/>
                    <a:pt x="204" y="38"/>
                    <a:pt x="194" y="24"/>
                  </a:cubicBezTo>
                  <a:cubicBezTo>
                    <a:pt x="228" y="0"/>
                    <a:pt x="228" y="0"/>
                    <a:pt x="228" y="0"/>
                  </a:cubicBezTo>
                  <a:cubicBezTo>
                    <a:pt x="250" y="12"/>
                    <a:pt x="273" y="28"/>
                    <a:pt x="298" y="48"/>
                  </a:cubicBezTo>
                  <a:cubicBezTo>
                    <a:pt x="266" y="72"/>
                    <a:pt x="266" y="72"/>
                    <a:pt x="266" y="72"/>
                  </a:cubicBezTo>
                  <a:cubicBezTo>
                    <a:pt x="388" y="72"/>
                    <a:pt x="388" y="72"/>
                    <a:pt x="388" y="72"/>
                  </a:cubicBezTo>
                  <a:cubicBezTo>
                    <a:pt x="422" y="43"/>
                    <a:pt x="422" y="43"/>
                    <a:pt x="422" y="43"/>
                  </a:cubicBezTo>
                  <a:cubicBezTo>
                    <a:pt x="492" y="93"/>
                    <a:pt x="492" y="93"/>
                    <a:pt x="492" y="93"/>
                  </a:cubicBezTo>
                  <a:cubicBezTo>
                    <a:pt x="459" y="108"/>
                    <a:pt x="459" y="108"/>
                    <a:pt x="459" y="108"/>
                  </a:cubicBezTo>
                  <a:cubicBezTo>
                    <a:pt x="401" y="194"/>
                    <a:pt x="401" y="194"/>
                    <a:pt x="401" y="194"/>
                  </a:cubicBezTo>
                  <a:cubicBezTo>
                    <a:pt x="366" y="179"/>
                    <a:pt x="366" y="179"/>
                    <a:pt x="366" y="179"/>
                  </a:cubicBezTo>
                  <a:cubicBezTo>
                    <a:pt x="387" y="112"/>
                    <a:pt x="387" y="112"/>
                    <a:pt x="387" y="112"/>
                  </a:cubicBezTo>
                  <a:cubicBezTo>
                    <a:pt x="91" y="112"/>
                    <a:pt x="91" y="112"/>
                    <a:pt x="91" y="112"/>
                  </a:cubicBezTo>
                  <a:cubicBezTo>
                    <a:pt x="84" y="135"/>
                    <a:pt x="76" y="158"/>
                    <a:pt x="65" y="183"/>
                  </a:cubicBezTo>
                  <a:cubicBezTo>
                    <a:pt x="0" y="148"/>
                    <a:pt x="0" y="148"/>
                    <a:pt x="0" y="148"/>
                  </a:cubicBezTo>
                  <a:cubicBezTo>
                    <a:pt x="27" y="111"/>
                    <a:pt x="47" y="72"/>
                    <a:pt x="62" y="29"/>
                  </a:cubicBezTo>
                  <a:close/>
                  <a:moveTo>
                    <a:pt x="65" y="211"/>
                  </a:moveTo>
                  <a:cubicBezTo>
                    <a:pt x="101" y="227"/>
                    <a:pt x="129" y="244"/>
                    <a:pt x="150" y="261"/>
                  </a:cubicBezTo>
                  <a:cubicBezTo>
                    <a:pt x="115" y="297"/>
                    <a:pt x="115" y="297"/>
                    <a:pt x="115" y="297"/>
                  </a:cubicBezTo>
                  <a:cubicBezTo>
                    <a:pt x="191" y="297"/>
                    <a:pt x="191" y="297"/>
                    <a:pt x="191" y="297"/>
                  </a:cubicBezTo>
                  <a:cubicBezTo>
                    <a:pt x="207" y="268"/>
                    <a:pt x="214" y="233"/>
                    <a:pt x="214" y="194"/>
                  </a:cubicBezTo>
                  <a:cubicBezTo>
                    <a:pt x="214" y="133"/>
                    <a:pt x="214" y="133"/>
                    <a:pt x="214" y="133"/>
                  </a:cubicBezTo>
                  <a:cubicBezTo>
                    <a:pt x="305" y="146"/>
                    <a:pt x="305" y="146"/>
                    <a:pt x="305" y="146"/>
                  </a:cubicBezTo>
                  <a:cubicBezTo>
                    <a:pt x="305" y="192"/>
                    <a:pt x="305" y="192"/>
                    <a:pt x="305" y="192"/>
                  </a:cubicBezTo>
                  <a:cubicBezTo>
                    <a:pt x="305" y="231"/>
                    <a:pt x="298" y="266"/>
                    <a:pt x="283" y="297"/>
                  </a:cubicBezTo>
                  <a:cubicBezTo>
                    <a:pt x="405" y="297"/>
                    <a:pt x="405" y="297"/>
                    <a:pt x="405" y="297"/>
                  </a:cubicBezTo>
                  <a:cubicBezTo>
                    <a:pt x="438" y="267"/>
                    <a:pt x="438" y="267"/>
                    <a:pt x="438" y="267"/>
                  </a:cubicBezTo>
                  <a:cubicBezTo>
                    <a:pt x="491" y="314"/>
                    <a:pt x="491" y="314"/>
                    <a:pt x="491" y="314"/>
                  </a:cubicBezTo>
                  <a:cubicBezTo>
                    <a:pt x="468" y="337"/>
                    <a:pt x="468" y="337"/>
                    <a:pt x="468" y="337"/>
                  </a:cubicBezTo>
                  <a:cubicBezTo>
                    <a:pt x="317" y="337"/>
                    <a:pt x="317" y="337"/>
                    <a:pt x="317" y="337"/>
                  </a:cubicBezTo>
                  <a:cubicBezTo>
                    <a:pt x="379" y="360"/>
                    <a:pt x="434" y="389"/>
                    <a:pt x="481" y="423"/>
                  </a:cubicBezTo>
                  <a:cubicBezTo>
                    <a:pt x="423" y="494"/>
                    <a:pt x="423" y="494"/>
                    <a:pt x="423" y="494"/>
                  </a:cubicBezTo>
                  <a:cubicBezTo>
                    <a:pt x="377" y="444"/>
                    <a:pt x="318" y="396"/>
                    <a:pt x="247" y="352"/>
                  </a:cubicBezTo>
                  <a:cubicBezTo>
                    <a:pt x="243" y="356"/>
                    <a:pt x="238" y="361"/>
                    <a:pt x="234" y="365"/>
                  </a:cubicBezTo>
                  <a:cubicBezTo>
                    <a:pt x="187" y="415"/>
                    <a:pt x="117" y="455"/>
                    <a:pt x="24" y="487"/>
                  </a:cubicBezTo>
                  <a:cubicBezTo>
                    <a:pt x="2" y="455"/>
                    <a:pt x="2" y="455"/>
                    <a:pt x="2" y="455"/>
                  </a:cubicBezTo>
                  <a:cubicBezTo>
                    <a:pt x="73" y="420"/>
                    <a:pt x="126" y="381"/>
                    <a:pt x="161" y="340"/>
                  </a:cubicBezTo>
                  <a:cubicBezTo>
                    <a:pt x="162" y="339"/>
                    <a:pt x="162" y="338"/>
                    <a:pt x="163" y="337"/>
                  </a:cubicBezTo>
                  <a:cubicBezTo>
                    <a:pt x="11" y="337"/>
                    <a:pt x="11" y="337"/>
                    <a:pt x="11" y="337"/>
                  </a:cubicBezTo>
                  <a:cubicBezTo>
                    <a:pt x="2" y="297"/>
                    <a:pt x="2" y="297"/>
                    <a:pt x="2" y="297"/>
                  </a:cubicBezTo>
                  <a:cubicBezTo>
                    <a:pt x="82" y="297"/>
                    <a:pt x="82" y="297"/>
                    <a:pt x="82" y="297"/>
                  </a:cubicBezTo>
                  <a:cubicBezTo>
                    <a:pt x="68" y="273"/>
                    <a:pt x="52" y="253"/>
                    <a:pt x="36" y="237"/>
                  </a:cubicBezTo>
                  <a:lnTo>
                    <a:pt x="65" y="211"/>
                  </a:lnTo>
                  <a:close/>
                  <a:moveTo>
                    <a:pt x="126" y="135"/>
                  </a:moveTo>
                  <a:cubicBezTo>
                    <a:pt x="160" y="150"/>
                    <a:pt x="186" y="166"/>
                    <a:pt x="206" y="182"/>
                  </a:cubicBezTo>
                  <a:cubicBezTo>
                    <a:pt x="151" y="238"/>
                    <a:pt x="151" y="238"/>
                    <a:pt x="151" y="238"/>
                  </a:cubicBezTo>
                  <a:cubicBezTo>
                    <a:pt x="134" y="207"/>
                    <a:pt x="116" y="181"/>
                    <a:pt x="97" y="161"/>
                  </a:cubicBezTo>
                  <a:lnTo>
                    <a:pt x="126" y="135"/>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78" name="Freeform 160"/>
            <p:cNvSpPr>
              <a:spLocks noEditPoints="1"/>
            </p:cNvSpPr>
            <p:nvPr/>
          </p:nvSpPr>
          <p:spPr bwMode="auto">
            <a:xfrm>
              <a:off x="-5589" y="2587"/>
              <a:ext cx="984" cy="978"/>
            </a:xfrm>
            <a:custGeom>
              <a:avLst/>
              <a:gdLst>
                <a:gd name="T0" fmla="*/ 117 w 492"/>
                <a:gd name="T1" fmla="*/ 9 h 489"/>
                <a:gd name="T2" fmla="*/ 212 w 492"/>
                <a:gd name="T3" fmla="*/ 31 h 489"/>
                <a:gd name="T4" fmla="*/ 202 w 492"/>
                <a:gd name="T5" fmla="*/ 54 h 489"/>
                <a:gd name="T6" fmla="*/ 311 w 492"/>
                <a:gd name="T7" fmla="*/ 133 h 489"/>
                <a:gd name="T8" fmla="*/ 311 w 492"/>
                <a:gd name="T9" fmla="*/ 39 h 489"/>
                <a:gd name="T10" fmla="*/ 386 w 492"/>
                <a:gd name="T11" fmla="*/ 48 h 489"/>
                <a:gd name="T12" fmla="*/ 386 w 492"/>
                <a:gd name="T13" fmla="*/ 384 h 489"/>
                <a:gd name="T14" fmla="*/ 311 w 492"/>
                <a:gd name="T15" fmla="*/ 394 h 489"/>
                <a:gd name="T16" fmla="*/ 311 w 492"/>
                <a:gd name="T17" fmla="*/ 159 h 489"/>
                <a:gd name="T18" fmla="*/ 270 w 492"/>
                <a:gd name="T19" fmla="*/ 209 h 489"/>
                <a:gd name="T20" fmla="*/ 286 w 492"/>
                <a:gd name="T21" fmla="*/ 223 h 489"/>
                <a:gd name="T22" fmla="*/ 267 w 492"/>
                <a:gd name="T23" fmla="*/ 242 h 489"/>
                <a:gd name="T24" fmla="*/ 267 w 492"/>
                <a:gd name="T25" fmla="*/ 281 h 489"/>
                <a:gd name="T26" fmla="*/ 198 w 492"/>
                <a:gd name="T27" fmla="*/ 369 h 489"/>
                <a:gd name="T28" fmla="*/ 170 w 492"/>
                <a:gd name="T29" fmla="*/ 369 h 489"/>
                <a:gd name="T30" fmla="*/ 138 w 492"/>
                <a:gd name="T31" fmla="*/ 324 h 489"/>
                <a:gd name="T32" fmla="*/ 140 w 492"/>
                <a:gd name="T33" fmla="*/ 300 h 489"/>
                <a:gd name="T34" fmla="*/ 187 w 492"/>
                <a:gd name="T35" fmla="*/ 301 h 489"/>
                <a:gd name="T36" fmla="*/ 196 w 492"/>
                <a:gd name="T37" fmla="*/ 278 h 489"/>
                <a:gd name="T38" fmla="*/ 196 w 492"/>
                <a:gd name="T39" fmla="*/ 233 h 489"/>
                <a:gd name="T40" fmla="*/ 124 w 492"/>
                <a:gd name="T41" fmla="*/ 233 h 489"/>
                <a:gd name="T42" fmla="*/ 124 w 492"/>
                <a:gd name="T43" fmla="*/ 392 h 489"/>
                <a:gd name="T44" fmla="*/ 146 w 492"/>
                <a:gd name="T45" fmla="*/ 408 h 489"/>
                <a:gd name="T46" fmla="*/ 231 w 492"/>
                <a:gd name="T47" fmla="*/ 408 h 489"/>
                <a:gd name="T48" fmla="*/ 254 w 492"/>
                <a:gd name="T49" fmla="*/ 392 h 489"/>
                <a:gd name="T50" fmla="*/ 267 w 492"/>
                <a:gd name="T51" fmla="*/ 348 h 489"/>
                <a:gd name="T52" fmla="*/ 297 w 492"/>
                <a:gd name="T53" fmla="*/ 355 h 489"/>
                <a:gd name="T54" fmla="*/ 294 w 492"/>
                <a:gd name="T55" fmla="*/ 386 h 489"/>
                <a:gd name="T56" fmla="*/ 321 w 492"/>
                <a:gd name="T57" fmla="*/ 442 h 489"/>
                <a:gd name="T58" fmla="*/ 260 w 492"/>
                <a:gd name="T59" fmla="*/ 481 h 489"/>
                <a:gd name="T60" fmla="*/ 106 w 492"/>
                <a:gd name="T61" fmla="*/ 481 h 489"/>
                <a:gd name="T62" fmla="*/ 43 w 492"/>
                <a:gd name="T63" fmla="*/ 433 h 489"/>
                <a:gd name="T64" fmla="*/ 43 w 492"/>
                <a:gd name="T65" fmla="*/ 232 h 489"/>
                <a:gd name="T66" fmla="*/ 24 w 492"/>
                <a:gd name="T67" fmla="*/ 245 h 489"/>
                <a:gd name="T68" fmla="*/ 0 w 492"/>
                <a:gd name="T69" fmla="*/ 213 h 489"/>
                <a:gd name="T70" fmla="*/ 117 w 492"/>
                <a:gd name="T71" fmla="*/ 9 h 489"/>
                <a:gd name="T72" fmla="*/ 248 w 492"/>
                <a:gd name="T73" fmla="*/ 191 h 489"/>
                <a:gd name="T74" fmla="*/ 172 w 492"/>
                <a:gd name="T75" fmla="*/ 105 h 489"/>
                <a:gd name="T76" fmla="*/ 104 w 492"/>
                <a:gd name="T77" fmla="*/ 184 h 489"/>
                <a:gd name="T78" fmla="*/ 124 w 492"/>
                <a:gd name="T79" fmla="*/ 187 h 489"/>
                <a:gd name="T80" fmla="*/ 124 w 492"/>
                <a:gd name="T81" fmla="*/ 195 h 489"/>
                <a:gd name="T82" fmla="*/ 195 w 492"/>
                <a:gd name="T83" fmla="*/ 195 h 489"/>
                <a:gd name="T84" fmla="*/ 223 w 492"/>
                <a:gd name="T85" fmla="*/ 169 h 489"/>
                <a:gd name="T86" fmla="*/ 248 w 492"/>
                <a:gd name="T87" fmla="*/ 191 h 489"/>
                <a:gd name="T88" fmla="*/ 413 w 492"/>
                <a:gd name="T89" fmla="*/ 0 h 489"/>
                <a:gd name="T90" fmla="*/ 492 w 492"/>
                <a:gd name="T91" fmla="*/ 10 h 489"/>
                <a:gd name="T92" fmla="*/ 492 w 492"/>
                <a:gd name="T93" fmla="*/ 420 h 489"/>
                <a:gd name="T94" fmla="*/ 429 w 492"/>
                <a:gd name="T95" fmla="*/ 489 h 489"/>
                <a:gd name="T96" fmla="*/ 393 w 492"/>
                <a:gd name="T97" fmla="*/ 489 h 489"/>
                <a:gd name="T98" fmla="*/ 362 w 492"/>
                <a:gd name="T99" fmla="*/ 442 h 489"/>
                <a:gd name="T100" fmla="*/ 365 w 492"/>
                <a:gd name="T101" fmla="*/ 403 h 489"/>
                <a:gd name="T102" fmla="*/ 399 w 492"/>
                <a:gd name="T103" fmla="*/ 408 h 489"/>
                <a:gd name="T104" fmla="*/ 413 w 492"/>
                <a:gd name="T105" fmla="*/ 392 h 489"/>
                <a:gd name="T106" fmla="*/ 413 w 492"/>
                <a:gd name="T10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2" h="489">
                  <a:moveTo>
                    <a:pt x="117" y="9"/>
                  </a:moveTo>
                  <a:cubicBezTo>
                    <a:pt x="212" y="31"/>
                    <a:pt x="212" y="31"/>
                    <a:pt x="212" y="31"/>
                  </a:cubicBezTo>
                  <a:cubicBezTo>
                    <a:pt x="208" y="39"/>
                    <a:pt x="205" y="46"/>
                    <a:pt x="202" y="54"/>
                  </a:cubicBezTo>
                  <a:cubicBezTo>
                    <a:pt x="250" y="80"/>
                    <a:pt x="287" y="106"/>
                    <a:pt x="311" y="133"/>
                  </a:cubicBezTo>
                  <a:cubicBezTo>
                    <a:pt x="311" y="39"/>
                    <a:pt x="311" y="39"/>
                    <a:pt x="311" y="39"/>
                  </a:cubicBezTo>
                  <a:cubicBezTo>
                    <a:pt x="386" y="48"/>
                    <a:pt x="386" y="48"/>
                    <a:pt x="386" y="48"/>
                  </a:cubicBezTo>
                  <a:cubicBezTo>
                    <a:pt x="386" y="384"/>
                    <a:pt x="386" y="384"/>
                    <a:pt x="386" y="384"/>
                  </a:cubicBezTo>
                  <a:cubicBezTo>
                    <a:pt x="311" y="394"/>
                    <a:pt x="311" y="394"/>
                    <a:pt x="311" y="394"/>
                  </a:cubicBezTo>
                  <a:cubicBezTo>
                    <a:pt x="311" y="159"/>
                    <a:pt x="311" y="159"/>
                    <a:pt x="311" y="159"/>
                  </a:cubicBezTo>
                  <a:cubicBezTo>
                    <a:pt x="270" y="209"/>
                    <a:pt x="270" y="209"/>
                    <a:pt x="270" y="209"/>
                  </a:cubicBezTo>
                  <a:cubicBezTo>
                    <a:pt x="286" y="223"/>
                    <a:pt x="286" y="223"/>
                    <a:pt x="286" y="223"/>
                  </a:cubicBezTo>
                  <a:cubicBezTo>
                    <a:pt x="267" y="242"/>
                    <a:pt x="267" y="242"/>
                    <a:pt x="267" y="242"/>
                  </a:cubicBezTo>
                  <a:cubicBezTo>
                    <a:pt x="267" y="281"/>
                    <a:pt x="267" y="281"/>
                    <a:pt x="267" y="281"/>
                  </a:cubicBezTo>
                  <a:cubicBezTo>
                    <a:pt x="267" y="339"/>
                    <a:pt x="244" y="369"/>
                    <a:pt x="198" y="369"/>
                  </a:cubicBezTo>
                  <a:cubicBezTo>
                    <a:pt x="170" y="369"/>
                    <a:pt x="170" y="369"/>
                    <a:pt x="170" y="369"/>
                  </a:cubicBezTo>
                  <a:cubicBezTo>
                    <a:pt x="170" y="341"/>
                    <a:pt x="159" y="326"/>
                    <a:pt x="138" y="324"/>
                  </a:cubicBezTo>
                  <a:cubicBezTo>
                    <a:pt x="140" y="300"/>
                    <a:pt x="140" y="300"/>
                    <a:pt x="140" y="300"/>
                  </a:cubicBezTo>
                  <a:cubicBezTo>
                    <a:pt x="161" y="301"/>
                    <a:pt x="177" y="301"/>
                    <a:pt x="187" y="301"/>
                  </a:cubicBezTo>
                  <a:cubicBezTo>
                    <a:pt x="193" y="301"/>
                    <a:pt x="196" y="293"/>
                    <a:pt x="196" y="278"/>
                  </a:cubicBezTo>
                  <a:cubicBezTo>
                    <a:pt x="196" y="233"/>
                    <a:pt x="196" y="233"/>
                    <a:pt x="196" y="233"/>
                  </a:cubicBezTo>
                  <a:cubicBezTo>
                    <a:pt x="124" y="233"/>
                    <a:pt x="124" y="233"/>
                    <a:pt x="124" y="233"/>
                  </a:cubicBezTo>
                  <a:cubicBezTo>
                    <a:pt x="124" y="392"/>
                    <a:pt x="124" y="392"/>
                    <a:pt x="124" y="392"/>
                  </a:cubicBezTo>
                  <a:cubicBezTo>
                    <a:pt x="124" y="403"/>
                    <a:pt x="131" y="408"/>
                    <a:pt x="146" y="408"/>
                  </a:cubicBezTo>
                  <a:cubicBezTo>
                    <a:pt x="231" y="408"/>
                    <a:pt x="231" y="408"/>
                    <a:pt x="231" y="408"/>
                  </a:cubicBezTo>
                  <a:cubicBezTo>
                    <a:pt x="244" y="408"/>
                    <a:pt x="252" y="403"/>
                    <a:pt x="254" y="392"/>
                  </a:cubicBezTo>
                  <a:cubicBezTo>
                    <a:pt x="267" y="348"/>
                    <a:pt x="267" y="348"/>
                    <a:pt x="267" y="348"/>
                  </a:cubicBezTo>
                  <a:cubicBezTo>
                    <a:pt x="297" y="355"/>
                    <a:pt x="297" y="355"/>
                    <a:pt x="297" y="355"/>
                  </a:cubicBezTo>
                  <a:cubicBezTo>
                    <a:pt x="295" y="365"/>
                    <a:pt x="294" y="375"/>
                    <a:pt x="294" y="386"/>
                  </a:cubicBezTo>
                  <a:cubicBezTo>
                    <a:pt x="294" y="408"/>
                    <a:pt x="303" y="427"/>
                    <a:pt x="321" y="442"/>
                  </a:cubicBezTo>
                  <a:cubicBezTo>
                    <a:pt x="309" y="468"/>
                    <a:pt x="289" y="481"/>
                    <a:pt x="260" y="481"/>
                  </a:cubicBezTo>
                  <a:cubicBezTo>
                    <a:pt x="106" y="481"/>
                    <a:pt x="106" y="481"/>
                    <a:pt x="106" y="481"/>
                  </a:cubicBezTo>
                  <a:cubicBezTo>
                    <a:pt x="67" y="481"/>
                    <a:pt x="46" y="465"/>
                    <a:pt x="43" y="433"/>
                  </a:cubicBezTo>
                  <a:cubicBezTo>
                    <a:pt x="43" y="232"/>
                    <a:pt x="43" y="232"/>
                    <a:pt x="43" y="232"/>
                  </a:cubicBezTo>
                  <a:cubicBezTo>
                    <a:pt x="37" y="237"/>
                    <a:pt x="30" y="241"/>
                    <a:pt x="24" y="245"/>
                  </a:cubicBezTo>
                  <a:cubicBezTo>
                    <a:pt x="0" y="213"/>
                    <a:pt x="0" y="213"/>
                    <a:pt x="0" y="213"/>
                  </a:cubicBezTo>
                  <a:cubicBezTo>
                    <a:pt x="54" y="161"/>
                    <a:pt x="93" y="93"/>
                    <a:pt x="117" y="9"/>
                  </a:cubicBezTo>
                  <a:close/>
                  <a:moveTo>
                    <a:pt x="248" y="191"/>
                  </a:moveTo>
                  <a:cubicBezTo>
                    <a:pt x="229" y="164"/>
                    <a:pt x="203" y="135"/>
                    <a:pt x="172" y="105"/>
                  </a:cubicBezTo>
                  <a:cubicBezTo>
                    <a:pt x="153" y="134"/>
                    <a:pt x="130" y="161"/>
                    <a:pt x="104" y="184"/>
                  </a:cubicBezTo>
                  <a:cubicBezTo>
                    <a:pt x="124" y="187"/>
                    <a:pt x="124" y="187"/>
                    <a:pt x="124" y="187"/>
                  </a:cubicBezTo>
                  <a:cubicBezTo>
                    <a:pt x="124" y="195"/>
                    <a:pt x="124" y="195"/>
                    <a:pt x="124" y="195"/>
                  </a:cubicBezTo>
                  <a:cubicBezTo>
                    <a:pt x="195" y="195"/>
                    <a:pt x="195" y="195"/>
                    <a:pt x="195" y="195"/>
                  </a:cubicBezTo>
                  <a:cubicBezTo>
                    <a:pt x="223" y="169"/>
                    <a:pt x="223" y="169"/>
                    <a:pt x="223" y="169"/>
                  </a:cubicBezTo>
                  <a:lnTo>
                    <a:pt x="248" y="191"/>
                  </a:lnTo>
                  <a:close/>
                  <a:moveTo>
                    <a:pt x="413" y="0"/>
                  </a:moveTo>
                  <a:cubicBezTo>
                    <a:pt x="492" y="10"/>
                    <a:pt x="492" y="10"/>
                    <a:pt x="492" y="10"/>
                  </a:cubicBezTo>
                  <a:cubicBezTo>
                    <a:pt x="492" y="420"/>
                    <a:pt x="492" y="420"/>
                    <a:pt x="492" y="420"/>
                  </a:cubicBezTo>
                  <a:cubicBezTo>
                    <a:pt x="492" y="466"/>
                    <a:pt x="471" y="489"/>
                    <a:pt x="429" y="489"/>
                  </a:cubicBezTo>
                  <a:cubicBezTo>
                    <a:pt x="393" y="489"/>
                    <a:pt x="393" y="489"/>
                    <a:pt x="393" y="489"/>
                  </a:cubicBezTo>
                  <a:cubicBezTo>
                    <a:pt x="393" y="459"/>
                    <a:pt x="383" y="443"/>
                    <a:pt x="362" y="442"/>
                  </a:cubicBezTo>
                  <a:cubicBezTo>
                    <a:pt x="365" y="403"/>
                    <a:pt x="365" y="403"/>
                    <a:pt x="365" y="403"/>
                  </a:cubicBezTo>
                  <a:cubicBezTo>
                    <a:pt x="378" y="406"/>
                    <a:pt x="389" y="408"/>
                    <a:pt x="399" y="408"/>
                  </a:cubicBezTo>
                  <a:cubicBezTo>
                    <a:pt x="408" y="408"/>
                    <a:pt x="413" y="403"/>
                    <a:pt x="413" y="392"/>
                  </a:cubicBezTo>
                  <a:lnTo>
                    <a:pt x="413" y="0"/>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79" name="Freeform 161"/>
            <p:cNvSpPr>
              <a:spLocks noEditPoints="1"/>
            </p:cNvSpPr>
            <p:nvPr/>
          </p:nvSpPr>
          <p:spPr bwMode="auto">
            <a:xfrm>
              <a:off x="-4427" y="2567"/>
              <a:ext cx="1029" cy="1014"/>
            </a:xfrm>
            <a:custGeom>
              <a:avLst/>
              <a:gdLst>
                <a:gd name="T0" fmla="*/ 228 w 514"/>
                <a:gd name="T1" fmla="*/ 47 h 507"/>
                <a:gd name="T2" fmla="*/ 255 w 514"/>
                <a:gd name="T3" fmla="*/ 115 h 507"/>
                <a:gd name="T4" fmla="*/ 254 w 514"/>
                <a:gd name="T5" fmla="*/ 122 h 507"/>
                <a:gd name="T6" fmla="*/ 216 w 514"/>
                <a:gd name="T7" fmla="*/ 199 h 507"/>
                <a:gd name="T8" fmla="*/ 286 w 514"/>
                <a:gd name="T9" fmla="*/ 208 h 507"/>
                <a:gd name="T10" fmla="*/ 361 w 514"/>
                <a:gd name="T11" fmla="*/ 33 h 507"/>
                <a:gd name="T12" fmla="*/ 452 w 514"/>
                <a:gd name="T13" fmla="*/ 7 h 507"/>
                <a:gd name="T14" fmla="*/ 361 w 514"/>
                <a:gd name="T15" fmla="*/ 94 h 507"/>
                <a:gd name="T16" fmla="*/ 445 w 514"/>
                <a:gd name="T17" fmla="*/ 168 h 507"/>
                <a:gd name="T18" fmla="*/ 514 w 514"/>
                <a:gd name="T19" fmla="*/ 185 h 507"/>
                <a:gd name="T20" fmla="*/ 465 w 514"/>
                <a:gd name="T21" fmla="*/ 207 h 507"/>
                <a:gd name="T22" fmla="*/ 393 w 514"/>
                <a:gd name="T23" fmla="*/ 507 h 507"/>
                <a:gd name="T24" fmla="*/ 361 w 514"/>
                <a:gd name="T25" fmla="*/ 207 h 507"/>
                <a:gd name="T26" fmla="*/ 332 w 514"/>
                <a:gd name="T27" fmla="*/ 385 h 507"/>
                <a:gd name="T28" fmla="*/ 225 w 514"/>
                <a:gd name="T29" fmla="*/ 479 h 507"/>
                <a:gd name="T30" fmla="*/ 205 w 514"/>
                <a:gd name="T31" fmla="*/ 455 h 507"/>
                <a:gd name="T32" fmla="*/ 175 w 514"/>
                <a:gd name="T33" fmla="*/ 455 h 507"/>
                <a:gd name="T34" fmla="*/ 93 w 514"/>
                <a:gd name="T35" fmla="*/ 503 h 507"/>
                <a:gd name="T36" fmla="*/ 53 w 514"/>
                <a:gd name="T37" fmla="*/ 440 h 507"/>
                <a:gd name="T38" fmla="*/ 98 w 514"/>
                <a:gd name="T39" fmla="*/ 415 h 507"/>
                <a:gd name="T40" fmla="*/ 29 w 514"/>
                <a:gd name="T41" fmla="*/ 457 h 507"/>
                <a:gd name="T42" fmla="*/ 45 w 514"/>
                <a:gd name="T43" fmla="*/ 327 h 507"/>
                <a:gd name="T44" fmla="*/ 98 w 514"/>
                <a:gd name="T45" fmla="*/ 316 h 507"/>
                <a:gd name="T46" fmla="*/ 13 w 514"/>
                <a:gd name="T47" fmla="*/ 277 h 507"/>
                <a:gd name="T48" fmla="*/ 98 w 514"/>
                <a:gd name="T49" fmla="*/ 237 h 507"/>
                <a:gd name="T50" fmla="*/ 3 w 514"/>
                <a:gd name="T51" fmla="*/ 199 h 507"/>
                <a:gd name="T52" fmla="*/ 28 w 514"/>
                <a:gd name="T53" fmla="*/ 134 h 507"/>
                <a:gd name="T54" fmla="*/ 17 w 514"/>
                <a:gd name="T55" fmla="*/ 115 h 507"/>
                <a:gd name="T56" fmla="*/ 107 w 514"/>
                <a:gd name="T57" fmla="*/ 76 h 507"/>
                <a:gd name="T58" fmla="*/ 120 w 514"/>
                <a:gd name="T59" fmla="*/ 0 h 507"/>
                <a:gd name="T60" fmla="*/ 154 w 514"/>
                <a:gd name="T61" fmla="*/ 76 h 507"/>
                <a:gd name="T62" fmla="*/ 93 w 514"/>
                <a:gd name="T63" fmla="*/ 199 h 507"/>
                <a:gd name="T64" fmla="*/ 176 w 514"/>
                <a:gd name="T65" fmla="*/ 115 h 507"/>
                <a:gd name="T66" fmla="*/ 127 w 514"/>
                <a:gd name="T67" fmla="*/ 165 h 507"/>
                <a:gd name="T68" fmla="*/ 175 w 514"/>
                <a:gd name="T69" fmla="*/ 342 h 507"/>
                <a:gd name="T70" fmla="*/ 260 w 514"/>
                <a:gd name="T71" fmla="*/ 394 h 507"/>
                <a:gd name="T72" fmla="*/ 270 w 514"/>
                <a:gd name="T73" fmla="*/ 237 h 507"/>
                <a:gd name="T74" fmla="*/ 175 w 514"/>
                <a:gd name="T75" fmla="*/ 277 h 507"/>
                <a:gd name="T76" fmla="*/ 223 w 514"/>
                <a:gd name="T77" fmla="*/ 248 h 507"/>
                <a:gd name="T78" fmla="*/ 249 w 514"/>
                <a:gd name="T79" fmla="*/ 316 h 507"/>
                <a:gd name="T80" fmla="*/ 175 w 514"/>
                <a:gd name="T81" fmla="*/ 34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4" h="507">
                  <a:moveTo>
                    <a:pt x="199" y="76"/>
                  </a:moveTo>
                  <a:cubicBezTo>
                    <a:pt x="228" y="47"/>
                    <a:pt x="228" y="47"/>
                    <a:pt x="228" y="47"/>
                  </a:cubicBezTo>
                  <a:cubicBezTo>
                    <a:pt x="279" y="93"/>
                    <a:pt x="279" y="93"/>
                    <a:pt x="279" y="93"/>
                  </a:cubicBezTo>
                  <a:cubicBezTo>
                    <a:pt x="255" y="115"/>
                    <a:pt x="255" y="115"/>
                    <a:pt x="255" y="115"/>
                  </a:cubicBezTo>
                  <a:cubicBezTo>
                    <a:pt x="219" y="115"/>
                    <a:pt x="219" y="115"/>
                    <a:pt x="219" y="115"/>
                  </a:cubicBezTo>
                  <a:cubicBezTo>
                    <a:pt x="254" y="122"/>
                    <a:pt x="254" y="122"/>
                    <a:pt x="254" y="122"/>
                  </a:cubicBezTo>
                  <a:cubicBezTo>
                    <a:pt x="236" y="152"/>
                    <a:pt x="214" y="177"/>
                    <a:pt x="189" y="199"/>
                  </a:cubicBezTo>
                  <a:cubicBezTo>
                    <a:pt x="216" y="199"/>
                    <a:pt x="216" y="199"/>
                    <a:pt x="216" y="199"/>
                  </a:cubicBezTo>
                  <a:cubicBezTo>
                    <a:pt x="244" y="171"/>
                    <a:pt x="244" y="171"/>
                    <a:pt x="244" y="171"/>
                  </a:cubicBezTo>
                  <a:cubicBezTo>
                    <a:pt x="286" y="208"/>
                    <a:pt x="286" y="208"/>
                    <a:pt x="286" y="208"/>
                  </a:cubicBezTo>
                  <a:cubicBezTo>
                    <a:pt x="286" y="22"/>
                    <a:pt x="286" y="22"/>
                    <a:pt x="286" y="22"/>
                  </a:cubicBezTo>
                  <a:cubicBezTo>
                    <a:pt x="361" y="33"/>
                    <a:pt x="361" y="33"/>
                    <a:pt x="361" y="33"/>
                  </a:cubicBezTo>
                  <a:cubicBezTo>
                    <a:pt x="361" y="53"/>
                    <a:pt x="361" y="53"/>
                    <a:pt x="361" y="53"/>
                  </a:cubicBezTo>
                  <a:cubicBezTo>
                    <a:pt x="398" y="43"/>
                    <a:pt x="429" y="28"/>
                    <a:pt x="452" y="7"/>
                  </a:cubicBezTo>
                  <a:cubicBezTo>
                    <a:pt x="512" y="54"/>
                    <a:pt x="512" y="54"/>
                    <a:pt x="512" y="54"/>
                  </a:cubicBezTo>
                  <a:cubicBezTo>
                    <a:pt x="473" y="75"/>
                    <a:pt x="423" y="89"/>
                    <a:pt x="361" y="94"/>
                  </a:cubicBezTo>
                  <a:cubicBezTo>
                    <a:pt x="361" y="168"/>
                    <a:pt x="361" y="168"/>
                    <a:pt x="361" y="168"/>
                  </a:cubicBezTo>
                  <a:cubicBezTo>
                    <a:pt x="445" y="168"/>
                    <a:pt x="445" y="168"/>
                    <a:pt x="445" y="168"/>
                  </a:cubicBezTo>
                  <a:cubicBezTo>
                    <a:pt x="470" y="147"/>
                    <a:pt x="470" y="147"/>
                    <a:pt x="470" y="147"/>
                  </a:cubicBezTo>
                  <a:cubicBezTo>
                    <a:pt x="514" y="185"/>
                    <a:pt x="514" y="185"/>
                    <a:pt x="514" y="185"/>
                  </a:cubicBezTo>
                  <a:cubicBezTo>
                    <a:pt x="494" y="207"/>
                    <a:pt x="494" y="207"/>
                    <a:pt x="494" y="207"/>
                  </a:cubicBezTo>
                  <a:cubicBezTo>
                    <a:pt x="465" y="207"/>
                    <a:pt x="465" y="207"/>
                    <a:pt x="465" y="207"/>
                  </a:cubicBezTo>
                  <a:cubicBezTo>
                    <a:pt x="465" y="500"/>
                    <a:pt x="465" y="500"/>
                    <a:pt x="465" y="500"/>
                  </a:cubicBezTo>
                  <a:cubicBezTo>
                    <a:pt x="393" y="507"/>
                    <a:pt x="393" y="507"/>
                    <a:pt x="393" y="507"/>
                  </a:cubicBezTo>
                  <a:cubicBezTo>
                    <a:pt x="393" y="207"/>
                    <a:pt x="393" y="207"/>
                    <a:pt x="393" y="207"/>
                  </a:cubicBezTo>
                  <a:cubicBezTo>
                    <a:pt x="361" y="207"/>
                    <a:pt x="361" y="207"/>
                    <a:pt x="361" y="207"/>
                  </a:cubicBezTo>
                  <a:cubicBezTo>
                    <a:pt x="361" y="223"/>
                    <a:pt x="361" y="223"/>
                    <a:pt x="361" y="223"/>
                  </a:cubicBezTo>
                  <a:cubicBezTo>
                    <a:pt x="361" y="288"/>
                    <a:pt x="351" y="342"/>
                    <a:pt x="332" y="385"/>
                  </a:cubicBezTo>
                  <a:cubicBezTo>
                    <a:pt x="316" y="427"/>
                    <a:pt x="291" y="466"/>
                    <a:pt x="258" y="501"/>
                  </a:cubicBezTo>
                  <a:cubicBezTo>
                    <a:pt x="225" y="479"/>
                    <a:pt x="225" y="479"/>
                    <a:pt x="225" y="479"/>
                  </a:cubicBezTo>
                  <a:cubicBezTo>
                    <a:pt x="234" y="461"/>
                    <a:pt x="242" y="443"/>
                    <a:pt x="249" y="425"/>
                  </a:cubicBezTo>
                  <a:cubicBezTo>
                    <a:pt x="205" y="455"/>
                    <a:pt x="205" y="455"/>
                    <a:pt x="205" y="455"/>
                  </a:cubicBezTo>
                  <a:cubicBezTo>
                    <a:pt x="197" y="424"/>
                    <a:pt x="187" y="396"/>
                    <a:pt x="175" y="371"/>
                  </a:cubicBezTo>
                  <a:cubicBezTo>
                    <a:pt x="175" y="455"/>
                    <a:pt x="175" y="455"/>
                    <a:pt x="175" y="455"/>
                  </a:cubicBezTo>
                  <a:cubicBezTo>
                    <a:pt x="175" y="487"/>
                    <a:pt x="159" y="503"/>
                    <a:pt x="127" y="503"/>
                  </a:cubicBezTo>
                  <a:cubicBezTo>
                    <a:pt x="93" y="503"/>
                    <a:pt x="93" y="503"/>
                    <a:pt x="93" y="503"/>
                  </a:cubicBezTo>
                  <a:cubicBezTo>
                    <a:pt x="93" y="477"/>
                    <a:pt x="79" y="465"/>
                    <a:pt x="51" y="465"/>
                  </a:cubicBezTo>
                  <a:cubicBezTo>
                    <a:pt x="53" y="440"/>
                    <a:pt x="53" y="440"/>
                    <a:pt x="53" y="440"/>
                  </a:cubicBezTo>
                  <a:cubicBezTo>
                    <a:pt x="83" y="440"/>
                    <a:pt x="83" y="440"/>
                    <a:pt x="83" y="440"/>
                  </a:cubicBezTo>
                  <a:cubicBezTo>
                    <a:pt x="93" y="440"/>
                    <a:pt x="98" y="432"/>
                    <a:pt x="98" y="415"/>
                  </a:cubicBezTo>
                  <a:cubicBezTo>
                    <a:pt x="98" y="372"/>
                    <a:pt x="98" y="372"/>
                    <a:pt x="98" y="372"/>
                  </a:cubicBezTo>
                  <a:cubicBezTo>
                    <a:pt x="78" y="402"/>
                    <a:pt x="55" y="431"/>
                    <a:pt x="29" y="457"/>
                  </a:cubicBezTo>
                  <a:cubicBezTo>
                    <a:pt x="0" y="433"/>
                    <a:pt x="0" y="433"/>
                    <a:pt x="0" y="433"/>
                  </a:cubicBezTo>
                  <a:cubicBezTo>
                    <a:pt x="16" y="407"/>
                    <a:pt x="31" y="371"/>
                    <a:pt x="45" y="327"/>
                  </a:cubicBezTo>
                  <a:cubicBezTo>
                    <a:pt x="98" y="346"/>
                    <a:pt x="98" y="346"/>
                    <a:pt x="98" y="346"/>
                  </a:cubicBezTo>
                  <a:cubicBezTo>
                    <a:pt x="98" y="316"/>
                    <a:pt x="98" y="316"/>
                    <a:pt x="98" y="316"/>
                  </a:cubicBezTo>
                  <a:cubicBezTo>
                    <a:pt x="23" y="316"/>
                    <a:pt x="23" y="316"/>
                    <a:pt x="23" y="316"/>
                  </a:cubicBezTo>
                  <a:cubicBezTo>
                    <a:pt x="13" y="277"/>
                    <a:pt x="13" y="277"/>
                    <a:pt x="13" y="277"/>
                  </a:cubicBezTo>
                  <a:cubicBezTo>
                    <a:pt x="98" y="277"/>
                    <a:pt x="98" y="277"/>
                    <a:pt x="98" y="277"/>
                  </a:cubicBezTo>
                  <a:cubicBezTo>
                    <a:pt x="98" y="237"/>
                    <a:pt x="98" y="237"/>
                    <a:pt x="98" y="237"/>
                  </a:cubicBezTo>
                  <a:cubicBezTo>
                    <a:pt x="13" y="237"/>
                    <a:pt x="13" y="237"/>
                    <a:pt x="13" y="237"/>
                  </a:cubicBezTo>
                  <a:cubicBezTo>
                    <a:pt x="3" y="199"/>
                    <a:pt x="3" y="199"/>
                    <a:pt x="3" y="199"/>
                  </a:cubicBezTo>
                  <a:cubicBezTo>
                    <a:pt x="70" y="199"/>
                    <a:pt x="70" y="199"/>
                    <a:pt x="70" y="199"/>
                  </a:cubicBezTo>
                  <a:cubicBezTo>
                    <a:pt x="56" y="173"/>
                    <a:pt x="42" y="152"/>
                    <a:pt x="28" y="134"/>
                  </a:cubicBezTo>
                  <a:cubicBezTo>
                    <a:pt x="49" y="115"/>
                    <a:pt x="49" y="115"/>
                    <a:pt x="49" y="115"/>
                  </a:cubicBezTo>
                  <a:cubicBezTo>
                    <a:pt x="17" y="115"/>
                    <a:pt x="17" y="115"/>
                    <a:pt x="17" y="115"/>
                  </a:cubicBezTo>
                  <a:cubicBezTo>
                    <a:pt x="7" y="76"/>
                    <a:pt x="7" y="76"/>
                    <a:pt x="7" y="76"/>
                  </a:cubicBezTo>
                  <a:cubicBezTo>
                    <a:pt x="107" y="76"/>
                    <a:pt x="107" y="76"/>
                    <a:pt x="107" y="76"/>
                  </a:cubicBezTo>
                  <a:cubicBezTo>
                    <a:pt x="98" y="59"/>
                    <a:pt x="89" y="43"/>
                    <a:pt x="80" y="29"/>
                  </a:cubicBezTo>
                  <a:cubicBezTo>
                    <a:pt x="120" y="0"/>
                    <a:pt x="120" y="0"/>
                    <a:pt x="120" y="0"/>
                  </a:cubicBezTo>
                  <a:cubicBezTo>
                    <a:pt x="140" y="14"/>
                    <a:pt x="162" y="32"/>
                    <a:pt x="185" y="55"/>
                  </a:cubicBezTo>
                  <a:cubicBezTo>
                    <a:pt x="154" y="76"/>
                    <a:pt x="154" y="76"/>
                    <a:pt x="154" y="76"/>
                  </a:cubicBezTo>
                  <a:lnTo>
                    <a:pt x="199" y="76"/>
                  </a:lnTo>
                  <a:close/>
                  <a:moveTo>
                    <a:pt x="93" y="199"/>
                  </a:moveTo>
                  <a:cubicBezTo>
                    <a:pt x="133" y="199"/>
                    <a:pt x="133" y="199"/>
                    <a:pt x="133" y="199"/>
                  </a:cubicBezTo>
                  <a:cubicBezTo>
                    <a:pt x="149" y="175"/>
                    <a:pt x="164" y="147"/>
                    <a:pt x="176" y="115"/>
                  </a:cubicBezTo>
                  <a:cubicBezTo>
                    <a:pt x="65" y="115"/>
                    <a:pt x="65" y="115"/>
                    <a:pt x="65" y="115"/>
                  </a:cubicBezTo>
                  <a:cubicBezTo>
                    <a:pt x="91" y="132"/>
                    <a:pt x="111" y="148"/>
                    <a:pt x="127" y="165"/>
                  </a:cubicBezTo>
                  <a:lnTo>
                    <a:pt x="93" y="199"/>
                  </a:lnTo>
                  <a:close/>
                  <a:moveTo>
                    <a:pt x="175" y="342"/>
                  </a:moveTo>
                  <a:cubicBezTo>
                    <a:pt x="196" y="330"/>
                    <a:pt x="196" y="330"/>
                    <a:pt x="196" y="330"/>
                  </a:cubicBezTo>
                  <a:cubicBezTo>
                    <a:pt x="222" y="352"/>
                    <a:pt x="243" y="374"/>
                    <a:pt x="260" y="394"/>
                  </a:cubicBezTo>
                  <a:cubicBezTo>
                    <a:pt x="277" y="340"/>
                    <a:pt x="285" y="283"/>
                    <a:pt x="286" y="223"/>
                  </a:cubicBezTo>
                  <a:cubicBezTo>
                    <a:pt x="270" y="237"/>
                    <a:pt x="270" y="237"/>
                    <a:pt x="270" y="237"/>
                  </a:cubicBezTo>
                  <a:cubicBezTo>
                    <a:pt x="175" y="237"/>
                    <a:pt x="175" y="237"/>
                    <a:pt x="175" y="237"/>
                  </a:cubicBezTo>
                  <a:cubicBezTo>
                    <a:pt x="175" y="277"/>
                    <a:pt x="175" y="277"/>
                    <a:pt x="175" y="277"/>
                  </a:cubicBezTo>
                  <a:cubicBezTo>
                    <a:pt x="194" y="277"/>
                    <a:pt x="194" y="277"/>
                    <a:pt x="194" y="277"/>
                  </a:cubicBezTo>
                  <a:cubicBezTo>
                    <a:pt x="223" y="248"/>
                    <a:pt x="223" y="248"/>
                    <a:pt x="223" y="248"/>
                  </a:cubicBezTo>
                  <a:cubicBezTo>
                    <a:pt x="274" y="294"/>
                    <a:pt x="274" y="294"/>
                    <a:pt x="274" y="294"/>
                  </a:cubicBezTo>
                  <a:cubicBezTo>
                    <a:pt x="249" y="316"/>
                    <a:pt x="249" y="316"/>
                    <a:pt x="249" y="316"/>
                  </a:cubicBezTo>
                  <a:cubicBezTo>
                    <a:pt x="175" y="316"/>
                    <a:pt x="175" y="316"/>
                    <a:pt x="175" y="316"/>
                  </a:cubicBezTo>
                  <a:lnTo>
                    <a:pt x="175" y="342"/>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80" name="Freeform 162"/>
            <p:cNvSpPr>
              <a:spLocks noEditPoints="1"/>
            </p:cNvSpPr>
            <p:nvPr/>
          </p:nvSpPr>
          <p:spPr bwMode="auto">
            <a:xfrm>
              <a:off x="-2300" y="2583"/>
              <a:ext cx="999" cy="1004"/>
            </a:xfrm>
            <a:custGeom>
              <a:avLst/>
              <a:gdLst>
                <a:gd name="T0" fmla="*/ 489 w 499"/>
                <a:gd name="T1" fmla="*/ 54 h 502"/>
                <a:gd name="T2" fmla="*/ 499 w 499"/>
                <a:gd name="T3" fmla="*/ 110 h 502"/>
                <a:gd name="T4" fmla="*/ 396 w 499"/>
                <a:gd name="T5" fmla="*/ 133 h 502"/>
                <a:gd name="T6" fmla="*/ 430 w 499"/>
                <a:gd name="T7" fmla="*/ 164 h 502"/>
                <a:gd name="T8" fmla="*/ 423 w 499"/>
                <a:gd name="T9" fmla="*/ 355 h 502"/>
                <a:gd name="T10" fmla="*/ 460 w 499"/>
                <a:gd name="T11" fmla="*/ 353 h 502"/>
                <a:gd name="T12" fmla="*/ 483 w 499"/>
                <a:gd name="T13" fmla="*/ 401 h 502"/>
                <a:gd name="T14" fmla="*/ 474 w 499"/>
                <a:gd name="T15" fmla="*/ 482 h 502"/>
                <a:gd name="T16" fmla="*/ 409 w 499"/>
                <a:gd name="T17" fmla="*/ 472 h 502"/>
                <a:gd name="T18" fmla="*/ 271 w 499"/>
                <a:gd name="T19" fmla="*/ 502 h 502"/>
                <a:gd name="T20" fmla="*/ 360 w 499"/>
                <a:gd name="T21" fmla="*/ 343 h 502"/>
                <a:gd name="T22" fmla="*/ 324 w 499"/>
                <a:gd name="T23" fmla="*/ 217 h 502"/>
                <a:gd name="T24" fmla="*/ 274 w 499"/>
                <a:gd name="T25" fmla="*/ 418 h 502"/>
                <a:gd name="T26" fmla="*/ 210 w 499"/>
                <a:gd name="T27" fmla="*/ 383 h 502"/>
                <a:gd name="T28" fmla="*/ 139 w 499"/>
                <a:gd name="T29" fmla="*/ 490 h 502"/>
                <a:gd name="T30" fmla="*/ 142 w 499"/>
                <a:gd name="T31" fmla="*/ 403 h 502"/>
                <a:gd name="T32" fmla="*/ 36 w 499"/>
                <a:gd name="T33" fmla="*/ 397 h 502"/>
                <a:gd name="T34" fmla="*/ 51 w 499"/>
                <a:gd name="T35" fmla="*/ 205 h 502"/>
                <a:gd name="T36" fmla="*/ 0 w 499"/>
                <a:gd name="T37" fmla="*/ 162 h 502"/>
                <a:gd name="T38" fmla="*/ 82 w 499"/>
                <a:gd name="T39" fmla="*/ 123 h 502"/>
                <a:gd name="T40" fmla="*/ 122 w 499"/>
                <a:gd name="T41" fmla="*/ 195 h 502"/>
                <a:gd name="T42" fmla="*/ 157 w 499"/>
                <a:gd name="T43" fmla="*/ 322 h 502"/>
                <a:gd name="T44" fmla="*/ 165 w 499"/>
                <a:gd name="T45" fmla="*/ 247 h 502"/>
                <a:gd name="T46" fmla="*/ 233 w 499"/>
                <a:gd name="T47" fmla="*/ 77 h 502"/>
                <a:gd name="T48" fmla="*/ 325 w 499"/>
                <a:gd name="T49" fmla="*/ 93 h 502"/>
                <a:gd name="T50" fmla="*/ 391 w 499"/>
                <a:gd name="T51" fmla="*/ 9 h 502"/>
                <a:gd name="T52" fmla="*/ 421 w 499"/>
                <a:gd name="T53" fmla="*/ 93 h 502"/>
                <a:gd name="T54" fmla="*/ 399 w 499"/>
                <a:gd name="T55" fmla="*/ 32 h 502"/>
                <a:gd name="T56" fmla="*/ 48 w 499"/>
                <a:gd name="T57" fmla="*/ 8 h 502"/>
                <a:gd name="T58" fmla="*/ 96 w 499"/>
                <a:gd name="T59" fmla="*/ 122 h 502"/>
                <a:gd name="T60" fmla="*/ 48 w 499"/>
                <a:gd name="T61" fmla="*/ 8 h 502"/>
                <a:gd name="T62" fmla="*/ 233 w 499"/>
                <a:gd name="T63" fmla="*/ 250 h 502"/>
                <a:gd name="T64" fmla="*/ 244 w 499"/>
                <a:gd name="T65" fmla="*/ 362 h 502"/>
                <a:gd name="T66" fmla="*/ 265 w 499"/>
                <a:gd name="T67" fmla="*/ 225 h 502"/>
                <a:gd name="T68" fmla="*/ 335 w 499"/>
                <a:gd name="T69" fmla="*/ 194 h 502"/>
                <a:gd name="T70" fmla="*/ 233 w 499"/>
                <a:gd name="T71" fmla="*/ 133 h 502"/>
                <a:gd name="T72" fmla="*/ 260 w 499"/>
                <a:gd name="T73" fmla="*/ 186 h 502"/>
                <a:gd name="T74" fmla="*/ 335 w 499"/>
                <a:gd name="T75" fmla="*/ 19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9" h="502">
                  <a:moveTo>
                    <a:pt x="424" y="6"/>
                  </a:moveTo>
                  <a:cubicBezTo>
                    <a:pt x="448" y="18"/>
                    <a:pt x="469" y="35"/>
                    <a:pt x="489" y="54"/>
                  </a:cubicBezTo>
                  <a:cubicBezTo>
                    <a:pt x="464" y="79"/>
                    <a:pt x="464" y="79"/>
                    <a:pt x="464" y="79"/>
                  </a:cubicBezTo>
                  <a:cubicBezTo>
                    <a:pt x="499" y="110"/>
                    <a:pt x="499" y="110"/>
                    <a:pt x="499" y="110"/>
                  </a:cubicBezTo>
                  <a:cubicBezTo>
                    <a:pt x="476" y="133"/>
                    <a:pt x="476" y="133"/>
                    <a:pt x="476" y="133"/>
                  </a:cubicBezTo>
                  <a:cubicBezTo>
                    <a:pt x="396" y="133"/>
                    <a:pt x="396" y="133"/>
                    <a:pt x="396" y="133"/>
                  </a:cubicBezTo>
                  <a:cubicBezTo>
                    <a:pt x="399" y="171"/>
                    <a:pt x="402" y="208"/>
                    <a:pt x="407" y="246"/>
                  </a:cubicBezTo>
                  <a:cubicBezTo>
                    <a:pt x="415" y="220"/>
                    <a:pt x="423" y="193"/>
                    <a:pt x="430" y="164"/>
                  </a:cubicBezTo>
                  <a:cubicBezTo>
                    <a:pt x="492" y="185"/>
                    <a:pt x="492" y="185"/>
                    <a:pt x="492" y="185"/>
                  </a:cubicBezTo>
                  <a:cubicBezTo>
                    <a:pt x="478" y="249"/>
                    <a:pt x="455" y="306"/>
                    <a:pt x="423" y="355"/>
                  </a:cubicBezTo>
                  <a:cubicBezTo>
                    <a:pt x="428" y="383"/>
                    <a:pt x="433" y="400"/>
                    <a:pt x="437" y="406"/>
                  </a:cubicBezTo>
                  <a:cubicBezTo>
                    <a:pt x="442" y="406"/>
                    <a:pt x="450" y="388"/>
                    <a:pt x="460" y="353"/>
                  </a:cubicBezTo>
                  <a:cubicBezTo>
                    <a:pt x="493" y="366"/>
                    <a:pt x="493" y="366"/>
                    <a:pt x="493" y="366"/>
                  </a:cubicBezTo>
                  <a:cubicBezTo>
                    <a:pt x="486" y="379"/>
                    <a:pt x="483" y="391"/>
                    <a:pt x="483" y="401"/>
                  </a:cubicBezTo>
                  <a:cubicBezTo>
                    <a:pt x="483" y="421"/>
                    <a:pt x="487" y="437"/>
                    <a:pt x="495" y="448"/>
                  </a:cubicBezTo>
                  <a:cubicBezTo>
                    <a:pt x="489" y="463"/>
                    <a:pt x="482" y="474"/>
                    <a:pt x="474" y="482"/>
                  </a:cubicBezTo>
                  <a:cubicBezTo>
                    <a:pt x="468" y="491"/>
                    <a:pt x="457" y="495"/>
                    <a:pt x="442" y="495"/>
                  </a:cubicBezTo>
                  <a:cubicBezTo>
                    <a:pt x="432" y="495"/>
                    <a:pt x="421" y="487"/>
                    <a:pt x="409" y="472"/>
                  </a:cubicBezTo>
                  <a:cubicBezTo>
                    <a:pt x="398" y="458"/>
                    <a:pt x="389" y="438"/>
                    <a:pt x="379" y="412"/>
                  </a:cubicBezTo>
                  <a:cubicBezTo>
                    <a:pt x="349" y="447"/>
                    <a:pt x="312" y="477"/>
                    <a:pt x="271" y="502"/>
                  </a:cubicBezTo>
                  <a:cubicBezTo>
                    <a:pt x="246" y="478"/>
                    <a:pt x="246" y="478"/>
                    <a:pt x="246" y="478"/>
                  </a:cubicBezTo>
                  <a:cubicBezTo>
                    <a:pt x="292" y="439"/>
                    <a:pt x="330" y="394"/>
                    <a:pt x="360" y="343"/>
                  </a:cubicBezTo>
                  <a:cubicBezTo>
                    <a:pt x="351" y="303"/>
                    <a:pt x="343" y="258"/>
                    <a:pt x="336" y="206"/>
                  </a:cubicBezTo>
                  <a:cubicBezTo>
                    <a:pt x="324" y="217"/>
                    <a:pt x="324" y="217"/>
                    <a:pt x="324" y="217"/>
                  </a:cubicBezTo>
                  <a:cubicBezTo>
                    <a:pt x="323" y="312"/>
                    <a:pt x="320" y="369"/>
                    <a:pt x="313" y="390"/>
                  </a:cubicBezTo>
                  <a:cubicBezTo>
                    <a:pt x="308" y="409"/>
                    <a:pt x="295" y="418"/>
                    <a:pt x="274" y="418"/>
                  </a:cubicBezTo>
                  <a:cubicBezTo>
                    <a:pt x="242" y="418"/>
                    <a:pt x="242" y="418"/>
                    <a:pt x="242" y="418"/>
                  </a:cubicBezTo>
                  <a:cubicBezTo>
                    <a:pt x="242" y="397"/>
                    <a:pt x="231" y="386"/>
                    <a:pt x="210" y="383"/>
                  </a:cubicBezTo>
                  <a:cubicBezTo>
                    <a:pt x="209" y="386"/>
                    <a:pt x="208" y="388"/>
                    <a:pt x="207" y="390"/>
                  </a:cubicBezTo>
                  <a:cubicBezTo>
                    <a:pt x="192" y="426"/>
                    <a:pt x="170" y="460"/>
                    <a:pt x="139" y="490"/>
                  </a:cubicBezTo>
                  <a:cubicBezTo>
                    <a:pt x="115" y="473"/>
                    <a:pt x="115" y="473"/>
                    <a:pt x="115" y="473"/>
                  </a:cubicBezTo>
                  <a:cubicBezTo>
                    <a:pt x="126" y="451"/>
                    <a:pt x="135" y="427"/>
                    <a:pt x="142" y="403"/>
                  </a:cubicBezTo>
                  <a:cubicBezTo>
                    <a:pt x="122" y="428"/>
                    <a:pt x="99" y="453"/>
                    <a:pt x="75" y="477"/>
                  </a:cubicBezTo>
                  <a:cubicBezTo>
                    <a:pt x="36" y="397"/>
                    <a:pt x="36" y="397"/>
                    <a:pt x="36" y="397"/>
                  </a:cubicBezTo>
                  <a:cubicBezTo>
                    <a:pt x="41" y="395"/>
                    <a:pt x="46" y="393"/>
                    <a:pt x="51" y="391"/>
                  </a:cubicBezTo>
                  <a:cubicBezTo>
                    <a:pt x="51" y="205"/>
                    <a:pt x="51" y="205"/>
                    <a:pt x="51" y="205"/>
                  </a:cubicBezTo>
                  <a:cubicBezTo>
                    <a:pt x="11" y="205"/>
                    <a:pt x="11" y="205"/>
                    <a:pt x="11" y="205"/>
                  </a:cubicBezTo>
                  <a:cubicBezTo>
                    <a:pt x="0" y="162"/>
                    <a:pt x="0" y="162"/>
                    <a:pt x="0" y="162"/>
                  </a:cubicBezTo>
                  <a:cubicBezTo>
                    <a:pt x="46" y="162"/>
                    <a:pt x="46" y="162"/>
                    <a:pt x="46" y="162"/>
                  </a:cubicBezTo>
                  <a:cubicBezTo>
                    <a:pt x="82" y="123"/>
                    <a:pt x="82" y="123"/>
                    <a:pt x="82" y="123"/>
                  </a:cubicBezTo>
                  <a:cubicBezTo>
                    <a:pt x="148" y="174"/>
                    <a:pt x="148" y="174"/>
                    <a:pt x="148" y="174"/>
                  </a:cubicBezTo>
                  <a:cubicBezTo>
                    <a:pt x="122" y="195"/>
                    <a:pt x="122" y="195"/>
                    <a:pt x="122" y="195"/>
                  </a:cubicBezTo>
                  <a:cubicBezTo>
                    <a:pt x="122" y="348"/>
                    <a:pt x="122" y="348"/>
                    <a:pt x="122" y="348"/>
                  </a:cubicBezTo>
                  <a:cubicBezTo>
                    <a:pt x="134" y="340"/>
                    <a:pt x="145" y="331"/>
                    <a:pt x="157" y="322"/>
                  </a:cubicBezTo>
                  <a:cubicBezTo>
                    <a:pt x="159" y="327"/>
                    <a:pt x="159" y="327"/>
                    <a:pt x="159" y="327"/>
                  </a:cubicBezTo>
                  <a:cubicBezTo>
                    <a:pt x="163" y="301"/>
                    <a:pt x="165" y="274"/>
                    <a:pt x="165" y="247"/>
                  </a:cubicBezTo>
                  <a:cubicBezTo>
                    <a:pt x="165" y="67"/>
                    <a:pt x="165" y="67"/>
                    <a:pt x="165" y="67"/>
                  </a:cubicBezTo>
                  <a:cubicBezTo>
                    <a:pt x="233" y="77"/>
                    <a:pt x="233" y="77"/>
                    <a:pt x="233" y="77"/>
                  </a:cubicBezTo>
                  <a:cubicBezTo>
                    <a:pt x="233" y="93"/>
                    <a:pt x="233" y="93"/>
                    <a:pt x="233" y="93"/>
                  </a:cubicBezTo>
                  <a:cubicBezTo>
                    <a:pt x="325" y="93"/>
                    <a:pt x="325" y="93"/>
                    <a:pt x="325" y="93"/>
                  </a:cubicBezTo>
                  <a:cubicBezTo>
                    <a:pt x="323" y="63"/>
                    <a:pt x="321" y="32"/>
                    <a:pt x="319" y="0"/>
                  </a:cubicBezTo>
                  <a:cubicBezTo>
                    <a:pt x="391" y="9"/>
                    <a:pt x="391" y="9"/>
                    <a:pt x="391" y="9"/>
                  </a:cubicBezTo>
                  <a:cubicBezTo>
                    <a:pt x="391" y="37"/>
                    <a:pt x="392" y="65"/>
                    <a:pt x="394" y="93"/>
                  </a:cubicBezTo>
                  <a:cubicBezTo>
                    <a:pt x="421" y="93"/>
                    <a:pt x="421" y="93"/>
                    <a:pt x="421" y="93"/>
                  </a:cubicBezTo>
                  <a:cubicBezTo>
                    <a:pt x="434" y="82"/>
                    <a:pt x="434" y="82"/>
                    <a:pt x="434" y="82"/>
                  </a:cubicBezTo>
                  <a:cubicBezTo>
                    <a:pt x="423" y="62"/>
                    <a:pt x="411" y="46"/>
                    <a:pt x="399" y="32"/>
                  </a:cubicBezTo>
                  <a:lnTo>
                    <a:pt x="424" y="6"/>
                  </a:lnTo>
                  <a:close/>
                  <a:moveTo>
                    <a:pt x="48" y="8"/>
                  </a:moveTo>
                  <a:cubicBezTo>
                    <a:pt x="91" y="23"/>
                    <a:pt x="125" y="41"/>
                    <a:pt x="150" y="61"/>
                  </a:cubicBezTo>
                  <a:cubicBezTo>
                    <a:pt x="96" y="122"/>
                    <a:pt x="96" y="122"/>
                    <a:pt x="96" y="122"/>
                  </a:cubicBezTo>
                  <a:cubicBezTo>
                    <a:pt x="72" y="96"/>
                    <a:pt x="45" y="72"/>
                    <a:pt x="13" y="51"/>
                  </a:cubicBezTo>
                  <a:lnTo>
                    <a:pt x="48" y="8"/>
                  </a:lnTo>
                  <a:close/>
                  <a:moveTo>
                    <a:pt x="233" y="225"/>
                  </a:moveTo>
                  <a:cubicBezTo>
                    <a:pt x="233" y="250"/>
                    <a:pt x="233" y="250"/>
                    <a:pt x="233" y="250"/>
                  </a:cubicBezTo>
                  <a:cubicBezTo>
                    <a:pt x="233" y="293"/>
                    <a:pt x="228" y="330"/>
                    <a:pt x="218" y="361"/>
                  </a:cubicBezTo>
                  <a:cubicBezTo>
                    <a:pt x="227" y="362"/>
                    <a:pt x="236" y="362"/>
                    <a:pt x="244" y="362"/>
                  </a:cubicBezTo>
                  <a:cubicBezTo>
                    <a:pt x="253" y="362"/>
                    <a:pt x="258" y="358"/>
                    <a:pt x="259" y="349"/>
                  </a:cubicBezTo>
                  <a:cubicBezTo>
                    <a:pt x="263" y="333"/>
                    <a:pt x="265" y="291"/>
                    <a:pt x="265" y="225"/>
                  </a:cubicBezTo>
                  <a:lnTo>
                    <a:pt x="233" y="225"/>
                  </a:lnTo>
                  <a:close/>
                  <a:moveTo>
                    <a:pt x="335" y="194"/>
                  </a:moveTo>
                  <a:cubicBezTo>
                    <a:pt x="332" y="175"/>
                    <a:pt x="330" y="154"/>
                    <a:pt x="328" y="133"/>
                  </a:cubicBezTo>
                  <a:cubicBezTo>
                    <a:pt x="233" y="133"/>
                    <a:pt x="233" y="133"/>
                    <a:pt x="233" y="133"/>
                  </a:cubicBezTo>
                  <a:cubicBezTo>
                    <a:pt x="233" y="186"/>
                    <a:pt x="233" y="186"/>
                    <a:pt x="233" y="186"/>
                  </a:cubicBezTo>
                  <a:cubicBezTo>
                    <a:pt x="260" y="186"/>
                    <a:pt x="260" y="186"/>
                    <a:pt x="260" y="186"/>
                  </a:cubicBezTo>
                  <a:cubicBezTo>
                    <a:pt x="288" y="159"/>
                    <a:pt x="288" y="159"/>
                    <a:pt x="288" y="159"/>
                  </a:cubicBezTo>
                  <a:lnTo>
                    <a:pt x="335" y="194"/>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81" name="Freeform 163"/>
            <p:cNvSpPr>
              <a:spLocks noEditPoints="1"/>
            </p:cNvSpPr>
            <p:nvPr/>
          </p:nvSpPr>
          <p:spPr bwMode="auto">
            <a:xfrm>
              <a:off x="-1151" y="2567"/>
              <a:ext cx="1014" cy="1010"/>
            </a:xfrm>
            <a:custGeom>
              <a:avLst/>
              <a:gdLst>
                <a:gd name="T0" fmla="*/ 93 w 507"/>
                <a:gd name="T1" fmla="*/ 10 h 505"/>
                <a:gd name="T2" fmla="*/ 182 w 507"/>
                <a:gd name="T3" fmla="*/ 37 h 505"/>
                <a:gd name="T4" fmla="*/ 169 w 507"/>
                <a:gd name="T5" fmla="*/ 77 h 505"/>
                <a:gd name="T6" fmla="*/ 306 w 507"/>
                <a:gd name="T7" fmla="*/ 77 h 505"/>
                <a:gd name="T8" fmla="*/ 278 w 507"/>
                <a:gd name="T9" fmla="*/ 28 h 505"/>
                <a:gd name="T10" fmla="*/ 318 w 507"/>
                <a:gd name="T11" fmla="*/ 0 h 505"/>
                <a:gd name="T12" fmla="*/ 383 w 507"/>
                <a:gd name="T13" fmla="*/ 55 h 505"/>
                <a:gd name="T14" fmla="*/ 352 w 507"/>
                <a:gd name="T15" fmla="*/ 77 h 505"/>
                <a:gd name="T16" fmla="*/ 425 w 507"/>
                <a:gd name="T17" fmla="*/ 77 h 505"/>
                <a:gd name="T18" fmla="*/ 457 w 507"/>
                <a:gd name="T19" fmla="*/ 48 h 505"/>
                <a:gd name="T20" fmla="*/ 507 w 507"/>
                <a:gd name="T21" fmla="*/ 94 h 505"/>
                <a:gd name="T22" fmla="*/ 485 w 507"/>
                <a:gd name="T23" fmla="*/ 117 h 505"/>
                <a:gd name="T24" fmla="*/ 170 w 507"/>
                <a:gd name="T25" fmla="*/ 117 h 505"/>
                <a:gd name="T26" fmla="*/ 164 w 507"/>
                <a:gd name="T27" fmla="*/ 91 h 505"/>
                <a:gd name="T28" fmla="*/ 140 w 507"/>
                <a:gd name="T29" fmla="*/ 148 h 505"/>
                <a:gd name="T30" fmla="*/ 140 w 507"/>
                <a:gd name="T31" fmla="*/ 496 h 505"/>
                <a:gd name="T32" fmla="*/ 59 w 507"/>
                <a:gd name="T33" fmla="*/ 505 h 505"/>
                <a:gd name="T34" fmla="*/ 59 w 507"/>
                <a:gd name="T35" fmla="*/ 257 h 505"/>
                <a:gd name="T36" fmla="*/ 38 w 507"/>
                <a:gd name="T37" fmla="*/ 272 h 505"/>
                <a:gd name="T38" fmla="*/ 0 w 507"/>
                <a:gd name="T39" fmla="*/ 242 h 505"/>
                <a:gd name="T40" fmla="*/ 60 w 507"/>
                <a:gd name="T41" fmla="*/ 125 h 505"/>
                <a:gd name="T42" fmla="*/ 93 w 507"/>
                <a:gd name="T43" fmla="*/ 10 h 505"/>
                <a:gd name="T44" fmla="*/ 417 w 507"/>
                <a:gd name="T45" fmla="*/ 156 h 505"/>
                <a:gd name="T46" fmla="*/ 449 w 507"/>
                <a:gd name="T47" fmla="*/ 126 h 505"/>
                <a:gd name="T48" fmla="*/ 500 w 507"/>
                <a:gd name="T49" fmla="*/ 172 h 505"/>
                <a:gd name="T50" fmla="*/ 477 w 507"/>
                <a:gd name="T51" fmla="*/ 195 h 505"/>
                <a:gd name="T52" fmla="*/ 175 w 507"/>
                <a:gd name="T53" fmla="*/ 195 h 505"/>
                <a:gd name="T54" fmla="*/ 166 w 507"/>
                <a:gd name="T55" fmla="*/ 156 h 505"/>
                <a:gd name="T56" fmla="*/ 417 w 507"/>
                <a:gd name="T57" fmla="*/ 156 h 505"/>
                <a:gd name="T58" fmla="*/ 415 w 507"/>
                <a:gd name="T59" fmla="*/ 234 h 505"/>
                <a:gd name="T60" fmla="*/ 447 w 507"/>
                <a:gd name="T61" fmla="*/ 205 h 505"/>
                <a:gd name="T62" fmla="*/ 498 w 507"/>
                <a:gd name="T63" fmla="*/ 251 h 505"/>
                <a:gd name="T64" fmla="*/ 474 w 507"/>
                <a:gd name="T65" fmla="*/ 274 h 505"/>
                <a:gd name="T66" fmla="*/ 178 w 507"/>
                <a:gd name="T67" fmla="*/ 274 h 505"/>
                <a:gd name="T68" fmla="*/ 168 w 507"/>
                <a:gd name="T69" fmla="*/ 234 h 505"/>
                <a:gd name="T70" fmla="*/ 415 w 507"/>
                <a:gd name="T71" fmla="*/ 234 h 505"/>
                <a:gd name="T72" fmla="*/ 175 w 507"/>
                <a:gd name="T73" fmla="*/ 294 h 505"/>
                <a:gd name="T74" fmla="*/ 262 w 507"/>
                <a:gd name="T75" fmla="*/ 305 h 505"/>
                <a:gd name="T76" fmla="*/ 262 w 507"/>
                <a:gd name="T77" fmla="*/ 324 h 505"/>
                <a:gd name="T78" fmla="*/ 386 w 507"/>
                <a:gd name="T79" fmla="*/ 324 h 505"/>
                <a:gd name="T80" fmla="*/ 423 w 507"/>
                <a:gd name="T81" fmla="*/ 289 h 505"/>
                <a:gd name="T82" fmla="*/ 493 w 507"/>
                <a:gd name="T83" fmla="*/ 343 h 505"/>
                <a:gd name="T84" fmla="*/ 475 w 507"/>
                <a:gd name="T85" fmla="*/ 366 h 505"/>
                <a:gd name="T86" fmla="*/ 475 w 507"/>
                <a:gd name="T87" fmla="*/ 487 h 505"/>
                <a:gd name="T88" fmla="*/ 387 w 507"/>
                <a:gd name="T89" fmla="*/ 498 h 505"/>
                <a:gd name="T90" fmla="*/ 387 w 507"/>
                <a:gd name="T91" fmla="*/ 471 h 505"/>
                <a:gd name="T92" fmla="*/ 262 w 507"/>
                <a:gd name="T93" fmla="*/ 471 h 505"/>
                <a:gd name="T94" fmla="*/ 262 w 507"/>
                <a:gd name="T95" fmla="*/ 493 h 505"/>
                <a:gd name="T96" fmla="*/ 175 w 507"/>
                <a:gd name="T97" fmla="*/ 504 h 505"/>
                <a:gd name="T98" fmla="*/ 175 w 507"/>
                <a:gd name="T99" fmla="*/ 294 h 505"/>
                <a:gd name="T100" fmla="*/ 387 w 507"/>
                <a:gd name="T101" fmla="*/ 432 h 505"/>
                <a:gd name="T102" fmla="*/ 387 w 507"/>
                <a:gd name="T103" fmla="*/ 363 h 505"/>
                <a:gd name="T104" fmla="*/ 262 w 507"/>
                <a:gd name="T105" fmla="*/ 363 h 505"/>
                <a:gd name="T106" fmla="*/ 262 w 507"/>
                <a:gd name="T107" fmla="*/ 432 h 505"/>
                <a:gd name="T108" fmla="*/ 387 w 507"/>
                <a:gd name="T109" fmla="*/ 432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7" h="505">
                  <a:moveTo>
                    <a:pt x="93" y="10"/>
                  </a:moveTo>
                  <a:cubicBezTo>
                    <a:pt x="182" y="37"/>
                    <a:pt x="182" y="37"/>
                    <a:pt x="182" y="37"/>
                  </a:cubicBezTo>
                  <a:cubicBezTo>
                    <a:pt x="178" y="51"/>
                    <a:pt x="173" y="65"/>
                    <a:pt x="169" y="77"/>
                  </a:cubicBezTo>
                  <a:cubicBezTo>
                    <a:pt x="306" y="77"/>
                    <a:pt x="306" y="77"/>
                    <a:pt x="306" y="77"/>
                  </a:cubicBezTo>
                  <a:cubicBezTo>
                    <a:pt x="297" y="59"/>
                    <a:pt x="288" y="43"/>
                    <a:pt x="278" y="28"/>
                  </a:cubicBezTo>
                  <a:cubicBezTo>
                    <a:pt x="318" y="0"/>
                    <a:pt x="318" y="0"/>
                    <a:pt x="318" y="0"/>
                  </a:cubicBezTo>
                  <a:cubicBezTo>
                    <a:pt x="339" y="14"/>
                    <a:pt x="360" y="32"/>
                    <a:pt x="383" y="55"/>
                  </a:cubicBezTo>
                  <a:cubicBezTo>
                    <a:pt x="352" y="77"/>
                    <a:pt x="352" y="77"/>
                    <a:pt x="352" y="77"/>
                  </a:cubicBezTo>
                  <a:cubicBezTo>
                    <a:pt x="425" y="77"/>
                    <a:pt x="425" y="77"/>
                    <a:pt x="425" y="77"/>
                  </a:cubicBezTo>
                  <a:cubicBezTo>
                    <a:pt x="457" y="48"/>
                    <a:pt x="457" y="48"/>
                    <a:pt x="457" y="48"/>
                  </a:cubicBezTo>
                  <a:cubicBezTo>
                    <a:pt x="507" y="94"/>
                    <a:pt x="507" y="94"/>
                    <a:pt x="507" y="94"/>
                  </a:cubicBezTo>
                  <a:cubicBezTo>
                    <a:pt x="485" y="117"/>
                    <a:pt x="485" y="117"/>
                    <a:pt x="485" y="117"/>
                  </a:cubicBezTo>
                  <a:cubicBezTo>
                    <a:pt x="170" y="117"/>
                    <a:pt x="170" y="117"/>
                    <a:pt x="170" y="117"/>
                  </a:cubicBezTo>
                  <a:cubicBezTo>
                    <a:pt x="164" y="91"/>
                    <a:pt x="164" y="91"/>
                    <a:pt x="164" y="91"/>
                  </a:cubicBezTo>
                  <a:cubicBezTo>
                    <a:pt x="157" y="112"/>
                    <a:pt x="149" y="131"/>
                    <a:pt x="140" y="148"/>
                  </a:cubicBezTo>
                  <a:cubicBezTo>
                    <a:pt x="140" y="496"/>
                    <a:pt x="140" y="496"/>
                    <a:pt x="140" y="496"/>
                  </a:cubicBezTo>
                  <a:cubicBezTo>
                    <a:pt x="59" y="505"/>
                    <a:pt x="59" y="505"/>
                    <a:pt x="59" y="505"/>
                  </a:cubicBezTo>
                  <a:cubicBezTo>
                    <a:pt x="59" y="257"/>
                    <a:pt x="59" y="257"/>
                    <a:pt x="59" y="257"/>
                  </a:cubicBezTo>
                  <a:cubicBezTo>
                    <a:pt x="52" y="263"/>
                    <a:pt x="45" y="268"/>
                    <a:pt x="38" y="272"/>
                  </a:cubicBezTo>
                  <a:cubicBezTo>
                    <a:pt x="0" y="242"/>
                    <a:pt x="0" y="242"/>
                    <a:pt x="0" y="242"/>
                  </a:cubicBezTo>
                  <a:cubicBezTo>
                    <a:pt x="23" y="207"/>
                    <a:pt x="43" y="169"/>
                    <a:pt x="60" y="125"/>
                  </a:cubicBezTo>
                  <a:cubicBezTo>
                    <a:pt x="76" y="85"/>
                    <a:pt x="87" y="46"/>
                    <a:pt x="93" y="10"/>
                  </a:cubicBezTo>
                  <a:close/>
                  <a:moveTo>
                    <a:pt x="417" y="156"/>
                  </a:moveTo>
                  <a:cubicBezTo>
                    <a:pt x="449" y="126"/>
                    <a:pt x="449" y="126"/>
                    <a:pt x="449" y="126"/>
                  </a:cubicBezTo>
                  <a:cubicBezTo>
                    <a:pt x="500" y="172"/>
                    <a:pt x="500" y="172"/>
                    <a:pt x="500" y="172"/>
                  </a:cubicBezTo>
                  <a:cubicBezTo>
                    <a:pt x="477" y="195"/>
                    <a:pt x="477" y="195"/>
                    <a:pt x="477" y="195"/>
                  </a:cubicBezTo>
                  <a:cubicBezTo>
                    <a:pt x="175" y="195"/>
                    <a:pt x="175" y="195"/>
                    <a:pt x="175" y="195"/>
                  </a:cubicBezTo>
                  <a:cubicBezTo>
                    <a:pt x="166" y="156"/>
                    <a:pt x="166" y="156"/>
                    <a:pt x="166" y="156"/>
                  </a:cubicBezTo>
                  <a:lnTo>
                    <a:pt x="417" y="156"/>
                  </a:lnTo>
                  <a:close/>
                  <a:moveTo>
                    <a:pt x="415" y="234"/>
                  </a:moveTo>
                  <a:cubicBezTo>
                    <a:pt x="447" y="205"/>
                    <a:pt x="447" y="205"/>
                    <a:pt x="447" y="205"/>
                  </a:cubicBezTo>
                  <a:cubicBezTo>
                    <a:pt x="498" y="251"/>
                    <a:pt x="498" y="251"/>
                    <a:pt x="498" y="251"/>
                  </a:cubicBezTo>
                  <a:cubicBezTo>
                    <a:pt x="474" y="274"/>
                    <a:pt x="474" y="274"/>
                    <a:pt x="474" y="274"/>
                  </a:cubicBezTo>
                  <a:cubicBezTo>
                    <a:pt x="178" y="274"/>
                    <a:pt x="178" y="274"/>
                    <a:pt x="178" y="274"/>
                  </a:cubicBezTo>
                  <a:cubicBezTo>
                    <a:pt x="168" y="234"/>
                    <a:pt x="168" y="234"/>
                    <a:pt x="168" y="234"/>
                  </a:cubicBezTo>
                  <a:lnTo>
                    <a:pt x="415" y="234"/>
                  </a:lnTo>
                  <a:close/>
                  <a:moveTo>
                    <a:pt x="175" y="294"/>
                  </a:moveTo>
                  <a:cubicBezTo>
                    <a:pt x="262" y="305"/>
                    <a:pt x="262" y="305"/>
                    <a:pt x="262" y="305"/>
                  </a:cubicBezTo>
                  <a:cubicBezTo>
                    <a:pt x="262" y="324"/>
                    <a:pt x="262" y="324"/>
                    <a:pt x="262" y="324"/>
                  </a:cubicBezTo>
                  <a:cubicBezTo>
                    <a:pt x="386" y="324"/>
                    <a:pt x="386" y="324"/>
                    <a:pt x="386" y="324"/>
                  </a:cubicBezTo>
                  <a:cubicBezTo>
                    <a:pt x="423" y="289"/>
                    <a:pt x="423" y="289"/>
                    <a:pt x="423" y="289"/>
                  </a:cubicBezTo>
                  <a:cubicBezTo>
                    <a:pt x="493" y="343"/>
                    <a:pt x="493" y="343"/>
                    <a:pt x="493" y="343"/>
                  </a:cubicBezTo>
                  <a:cubicBezTo>
                    <a:pt x="475" y="366"/>
                    <a:pt x="475" y="366"/>
                    <a:pt x="475" y="366"/>
                  </a:cubicBezTo>
                  <a:cubicBezTo>
                    <a:pt x="475" y="487"/>
                    <a:pt x="475" y="487"/>
                    <a:pt x="475" y="487"/>
                  </a:cubicBezTo>
                  <a:cubicBezTo>
                    <a:pt x="387" y="498"/>
                    <a:pt x="387" y="498"/>
                    <a:pt x="387" y="498"/>
                  </a:cubicBezTo>
                  <a:cubicBezTo>
                    <a:pt x="387" y="471"/>
                    <a:pt x="387" y="471"/>
                    <a:pt x="387" y="471"/>
                  </a:cubicBezTo>
                  <a:cubicBezTo>
                    <a:pt x="262" y="471"/>
                    <a:pt x="262" y="471"/>
                    <a:pt x="262" y="471"/>
                  </a:cubicBezTo>
                  <a:cubicBezTo>
                    <a:pt x="262" y="493"/>
                    <a:pt x="262" y="493"/>
                    <a:pt x="262" y="493"/>
                  </a:cubicBezTo>
                  <a:cubicBezTo>
                    <a:pt x="175" y="504"/>
                    <a:pt x="175" y="504"/>
                    <a:pt x="175" y="504"/>
                  </a:cubicBezTo>
                  <a:lnTo>
                    <a:pt x="175" y="294"/>
                  </a:lnTo>
                  <a:close/>
                  <a:moveTo>
                    <a:pt x="387" y="432"/>
                  </a:moveTo>
                  <a:cubicBezTo>
                    <a:pt x="387" y="363"/>
                    <a:pt x="387" y="363"/>
                    <a:pt x="387" y="363"/>
                  </a:cubicBezTo>
                  <a:cubicBezTo>
                    <a:pt x="262" y="363"/>
                    <a:pt x="262" y="363"/>
                    <a:pt x="262" y="363"/>
                  </a:cubicBezTo>
                  <a:cubicBezTo>
                    <a:pt x="262" y="432"/>
                    <a:pt x="262" y="432"/>
                    <a:pt x="262" y="432"/>
                  </a:cubicBezTo>
                  <a:lnTo>
                    <a:pt x="387" y="432"/>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82" name="Freeform 164"/>
            <p:cNvSpPr>
              <a:spLocks noEditPoints="1"/>
            </p:cNvSpPr>
            <p:nvPr/>
          </p:nvSpPr>
          <p:spPr bwMode="auto">
            <a:xfrm>
              <a:off x="19" y="2577"/>
              <a:ext cx="999" cy="1006"/>
            </a:xfrm>
            <a:custGeom>
              <a:avLst/>
              <a:gdLst>
                <a:gd name="T0" fmla="*/ 413 w 499"/>
                <a:gd name="T1" fmla="*/ 76 h 503"/>
                <a:gd name="T2" fmla="*/ 445 w 499"/>
                <a:gd name="T3" fmla="*/ 45 h 503"/>
                <a:gd name="T4" fmla="*/ 497 w 499"/>
                <a:gd name="T5" fmla="*/ 92 h 503"/>
                <a:gd name="T6" fmla="*/ 474 w 499"/>
                <a:gd name="T7" fmla="*/ 114 h 503"/>
                <a:gd name="T8" fmla="*/ 214 w 499"/>
                <a:gd name="T9" fmla="*/ 114 h 503"/>
                <a:gd name="T10" fmla="*/ 208 w 499"/>
                <a:gd name="T11" fmla="*/ 157 h 503"/>
                <a:gd name="T12" fmla="*/ 203 w 499"/>
                <a:gd name="T13" fmla="*/ 182 h 503"/>
                <a:gd name="T14" fmla="*/ 352 w 499"/>
                <a:gd name="T15" fmla="*/ 182 h 503"/>
                <a:gd name="T16" fmla="*/ 386 w 499"/>
                <a:gd name="T17" fmla="*/ 152 h 503"/>
                <a:gd name="T18" fmla="*/ 476 w 499"/>
                <a:gd name="T19" fmla="*/ 209 h 503"/>
                <a:gd name="T20" fmla="*/ 446 w 499"/>
                <a:gd name="T21" fmla="*/ 230 h 503"/>
                <a:gd name="T22" fmla="*/ 352 w 499"/>
                <a:gd name="T23" fmla="*/ 362 h 503"/>
                <a:gd name="T24" fmla="*/ 426 w 499"/>
                <a:gd name="T25" fmla="*/ 391 h 503"/>
                <a:gd name="T26" fmla="*/ 499 w 499"/>
                <a:gd name="T27" fmla="*/ 412 h 503"/>
                <a:gd name="T28" fmla="*/ 443 w 499"/>
                <a:gd name="T29" fmla="*/ 502 h 503"/>
                <a:gd name="T30" fmla="*/ 288 w 499"/>
                <a:gd name="T31" fmla="*/ 417 h 503"/>
                <a:gd name="T32" fmla="*/ 99 w 499"/>
                <a:gd name="T33" fmla="*/ 503 h 503"/>
                <a:gd name="T34" fmla="*/ 83 w 499"/>
                <a:gd name="T35" fmla="*/ 467 h 503"/>
                <a:gd name="T36" fmla="*/ 233 w 499"/>
                <a:gd name="T37" fmla="*/ 369 h 503"/>
                <a:gd name="T38" fmla="*/ 171 w 499"/>
                <a:gd name="T39" fmla="*/ 285 h 503"/>
                <a:gd name="T40" fmla="*/ 30 w 499"/>
                <a:gd name="T41" fmla="*/ 480 h 503"/>
                <a:gd name="T42" fmla="*/ 0 w 499"/>
                <a:gd name="T43" fmla="*/ 454 h 503"/>
                <a:gd name="T44" fmla="*/ 88 w 499"/>
                <a:gd name="T45" fmla="*/ 270 h 503"/>
                <a:gd name="T46" fmla="*/ 117 w 499"/>
                <a:gd name="T47" fmla="*/ 114 h 503"/>
                <a:gd name="T48" fmla="*/ 22 w 499"/>
                <a:gd name="T49" fmla="*/ 114 h 503"/>
                <a:gd name="T50" fmla="*/ 13 w 499"/>
                <a:gd name="T51" fmla="*/ 76 h 503"/>
                <a:gd name="T52" fmla="*/ 120 w 499"/>
                <a:gd name="T53" fmla="*/ 76 h 503"/>
                <a:gd name="T54" fmla="*/ 122 w 499"/>
                <a:gd name="T55" fmla="*/ 0 h 503"/>
                <a:gd name="T56" fmla="*/ 219 w 499"/>
                <a:gd name="T57" fmla="*/ 13 h 503"/>
                <a:gd name="T58" fmla="*/ 216 w 499"/>
                <a:gd name="T59" fmla="*/ 76 h 503"/>
                <a:gd name="T60" fmla="*/ 413 w 499"/>
                <a:gd name="T61" fmla="*/ 76 h 503"/>
                <a:gd name="T62" fmla="*/ 192 w 499"/>
                <a:gd name="T63" fmla="*/ 226 h 503"/>
                <a:gd name="T64" fmla="*/ 282 w 499"/>
                <a:gd name="T65" fmla="*/ 319 h 503"/>
                <a:gd name="T66" fmla="*/ 341 w 499"/>
                <a:gd name="T67" fmla="*/ 223 h 503"/>
                <a:gd name="T68" fmla="*/ 193 w 499"/>
                <a:gd name="T69" fmla="*/ 223 h 503"/>
                <a:gd name="T70" fmla="*/ 192 w 499"/>
                <a:gd name="T71" fmla="*/ 22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9" h="503">
                  <a:moveTo>
                    <a:pt x="413" y="76"/>
                  </a:moveTo>
                  <a:cubicBezTo>
                    <a:pt x="445" y="45"/>
                    <a:pt x="445" y="45"/>
                    <a:pt x="445" y="45"/>
                  </a:cubicBezTo>
                  <a:cubicBezTo>
                    <a:pt x="497" y="92"/>
                    <a:pt x="497" y="92"/>
                    <a:pt x="497" y="92"/>
                  </a:cubicBezTo>
                  <a:cubicBezTo>
                    <a:pt x="474" y="114"/>
                    <a:pt x="474" y="114"/>
                    <a:pt x="474" y="114"/>
                  </a:cubicBezTo>
                  <a:cubicBezTo>
                    <a:pt x="214" y="114"/>
                    <a:pt x="214" y="114"/>
                    <a:pt x="214" y="114"/>
                  </a:cubicBezTo>
                  <a:cubicBezTo>
                    <a:pt x="212" y="129"/>
                    <a:pt x="210" y="144"/>
                    <a:pt x="208" y="157"/>
                  </a:cubicBezTo>
                  <a:cubicBezTo>
                    <a:pt x="207" y="166"/>
                    <a:pt x="205" y="174"/>
                    <a:pt x="203" y="182"/>
                  </a:cubicBezTo>
                  <a:cubicBezTo>
                    <a:pt x="352" y="182"/>
                    <a:pt x="352" y="182"/>
                    <a:pt x="352" y="182"/>
                  </a:cubicBezTo>
                  <a:cubicBezTo>
                    <a:pt x="386" y="152"/>
                    <a:pt x="386" y="152"/>
                    <a:pt x="386" y="152"/>
                  </a:cubicBezTo>
                  <a:cubicBezTo>
                    <a:pt x="476" y="209"/>
                    <a:pt x="476" y="209"/>
                    <a:pt x="476" y="209"/>
                  </a:cubicBezTo>
                  <a:cubicBezTo>
                    <a:pt x="446" y="230"/>
                    <a:pt x="446" y="230"/>
                    <a:pt x="446" y="230"/>
                  </a:cubicBezTo>
                  <a:cubicBezTo>
                    <a:pt x="420" y="281"/>
                    <a:pt x="388" y="325"/>
                    <a:pt x="352" y="362"/>
                  </a:cubicBezTo>
                  <a:cubicBezTo>
                    <a:pt x="375" y="373"/>
                    <a:pt x="399" y="383"/>
                    <a:pt x="426" y="391"/>
                  </a:cubicBezTo>
                  <a:cubicBezTo>
                    <a:pt x="450" y="400"/>
                    <a:pt x="474" y="407"/>
                    <a:pt x="499" y="412"/>
                  </a:cubicBezTo>
                  <a:cubicBezTo>
                    <a:pt x="443" y="502"/>
                    <a:pt x="443" y="502"/>
                    <a:pt x="443" y="502"/>
                  </a:cubicBezTo>
                  <a:cubicBezTo>
                    <a:pt x="378" y="474"/>
                    <a:pt x="327" y="446"/>
                    <a:pt x="288" y="417"/>
                  </a:cubicBezTo>
                  <a:cubicBezTo>
                    <a:pt x="233" y="456"/>
                    <a:pt x="171" y="485"/>
                    <a:pt x="99" y="503"/>
                  </a:cubicBezTo>
                  <a:cubicBezTo>
                    <a:pt x="83" y="467"/>
                    <a:pt x="83" y="467"/>
                    <a:pt x="83" y="467"/>
                  </a:cubicBezTo>
                  <a:cubicBezTo>
                    <a:pt x="143" y="437"/>
                    <a:pt x="192" y="404"/>
                    <a:pt x="233" y="369"/>
                  </a:cubicBezTo>
                  <a:cubicBezTo>
                    <a:pt x="209" y="344"/>
                    <a:pt x="188" y="316"/>
                    <a:pt x="171" y="285"/>
                  </a:cubicBezTo>
                  <a:cubicBezTo>
                    <a:pt x="140" y="361"/>
                    <a:pt x="93" y="426"/>
                    <a:pt x="30" y="480"/>
                  </a:cubicBezTo>
                  <a:cubicBezTo>
                    <a:pt x="0" y="454"/>
                    <a:pt x="0" y="454"/>
                    <a:pt x="0" y="454"/>
                  </a:cubicBezTo>
                  <a:cubicBezTo>
                    <a:pt x="37" y="402"/>
                    <a:pt x="67" y="341"/>
                    <a:pt x="88" y="270"/>
                  </a:cubicBezTo>
                  <a:cubicBezTo>
                    <a:pt x="103" y="233"/>
                    <a:pt x="113" y="181"/>
                    <a:pt x="117" y="114"/>
                  </a:cubicBezTo>
                  <a:cubicBezTo>
                    <a:pt x="22" y="114"/>
                    <a:pt x="22" y="114"/>
                    <a:pt x="22" y="114"/>
                  </a:cubicBezTo>
                  <a:cubicBezTo>
                    <a:pt x="13" y="76"/>
                    <a:pt x="13" y="76"/>
                    <a:pt x="13" y="76"/>
                  </a:cubicBezTo>
                  <a:cubicBezTo>
                    <a:pt x="120" y="76"/>
                    <a:pt x="120" y="76"/>
                    <a:pt x="120" y="76"/>
                  </a:cubicBezTo>
                  <a:cubicBezTo>
                    <a:pt x="122" y="52"/>
                    <a:pt x="122" y="27"/>
                    <a:pt x="122" y="0"/>
                  </a:cubicBezTo>
                  <a:cubicBezTo>
                    <a:pt x="219" y="13"/>
                    <a:pt x="219" y="13"/>
                    <a:pt x="219" y="13"/>
                  </a:cubicBezTo>
                  <a:cubicBezTo>
                    <a:pt x="219" y="35"/>
                    <a:pt x="218" y="56"/>
                    <a:pt x="216" y="76"/>
                  </a:cubicBezTo>
                  <a:lnTo>
                    <a:pt x="413" y="76"/>
                  </a:lnTo>
                  <a:close/>
                  <a:moveTo>
                    <a:pt x="192" y="226"/>
                  </a:moveTo>
                  <a:cubicBezTo>
                    <a:pt x="217" y="262"/>
                    <a:pt x="247" y="293"/>
                    <a:pt x="282" y="319"/>
                  </a:cubicBezTo>
                  <a:cubicBezTo>
                    <a:pt x="308" y="289"/>
                    <a:pt x="328" y="257"/>
                    <a:pt x="341" y="223"/>
                  </a:cubicBezTo>
                  <a:cubicBezTo>
                    <a:pt x="193" y="223"/>
                    <a:pt x="193" y="223"/>
                    <a:pt x="193" y="223"/>
                  </a:cubicBezTo>
                  <a:cubicBezTo>
                    <a:pt x="193" y="225"/>
                    <a:pt x="192" y="225"/>
                    <a:pt x="192" y="226"/>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83" name="Freeform 165"/>
            <p:cNvSpPr>
              <a:spLocks noEditPoints="1"/>
            </p:cNvSpPr>
            <p:nvPr/>
          </p:nvSpPr>
          <p:spPr bwMode="auto">
            <a:xfrm>
              <a:off x="1198" y="2575"/>
              <a:ext cx="1010" cy="1008"/>
            </a:xfrm>
            <a:custGeom>
              <a:avLst/>
              <a:gdLst>
                <a:gd name="T0" fmla="*/ 153 w 505"/>
                <a:gd name="T1" fmla="*/ 18 h 504"/>
                <a:gd name="T2" fmla="*/ 192 w 505"/>
                <a:gd name="T3" fmla="*/ 77 h 504"/>
                <a:gd name="T4" fmla="*/ 329 w 505"/>
                <a:gd name="T5" fmla="*/ 0 h 504"/>
                <a:gd name="T6" fmla="*/ 358 w 505"/>
                <a:gd name="T7" fmla="*/ 77 h 504"/>
                <a:gd name="T8" fmla="*/ 440 w 505"/>
                <a:gd name="T9" fmla="*/ 51 h 504"/>
                <a:gd name="T10" fmla="*/ 465 w 505"/>
                <a:gd name="T11" fmla="*/ 117 h 504"/>
                <a:gd name="T12" fmla="*/ 291 w 505"/>
                <a:gd name="T13" fmla="*/ 141 h 504"/>
                <a:gd name="T14" fmla="*/ 408 w 505"/>
                <a:gd name="T15" fmla="*/ 119 h 504"/>
                <a:gd name="T16" fmla="*/ 429 w 505"/>
                <a:gd name="T17" fmla="*/ 180 h 504"/>
                <a:gd name="T18" fmla="*/ 291 w 505"/>
                <a:gd name="T19" fmla="*/ 203 h 504"/>
                <a:gd name="T20" fmla="*/ 443 w 505"/>
                <a:gd name="T21" fmla="*/ 176 h 504"/>
                <a:gd name="T22" fmla="*/ 469 w 505"/>
                <a:gd name="T23" fmla="*/ 244 h 504"/>
                <a:gd name="T24" fmla="*/ 420 w 505"/>
                <a:gd name="T25" fmla="*/ 254 h 504"/>
                <a:gd name="T26" fmla="*/ 422 w 505"/>
                <a:gd name="T27" fmla="*/ 290 h 504"/>
                <a:gd name="T28" fmla="*/ 505 w 505"/>
                <a:gd name="T29" fmla="*/ 306 h 504"/>
                <a:gd name="T30" fmla="*/ 407 w 505"/>
                <a:gd name="T31" fmla="*/ 329 h 504"/>
                <a:gd name="T32" fmla="*/ 448 w 505"/>
                <a:gd name="T33" fmla="*/ 404 h 504"/>
                <a:gd name="T34" fmla="*/ 357 w 505"/>
                <a:gd name="T35" fmla="*/ 501 h 504"/>
                <a:gd name="T36" fmla="*/ 138 w 505"/>
                <a:gd name="T37" fmla="*/ 475 h 504"/>
                <a:gd name="T38" fmla="*/ 49 w 505"/>
                <a:gd name="T39" fmla="*/ 504 h 504"/>
                <a:gd name="T40" fmla="*/ 138 w 505"/>
                <a:gd name="T41" fmla="*/ 343 h 504"/>
                <a:gd name="T42" fmla="*/ 360 w 505"/>
                <a:gd name="T43" fmla="*/ 354 h 504"/>
                <a:gd name="T44" fmla="*/ 10 w 505"/>
                <a:gd name="T45" fmla="*/ 329 h 504"/>
                <a:gd name="T46" fmla="*/ 105 w 505"/>
                <a:gd name="T47" fmla="*/ 290 h 504"/>
                <a:gd name="T48" fmla="*/ 74 w 505"/>
                <a:gd name="T49" fmla="*/ 244 h 504"/>
                <a:gd name="T50" fmla="*/ 13 w 505"/>
                <a:gd name="T51" fmla="*/ 203 h 504"/>
                <a:gd name="T52" fmla="*/ 196 w 505"/>
                <a:gd name="T53" fmla="*/ 180 h 504"/>
                <a:gd name="T54" fmla="*/ 40 w 505"/>
                <a:gd name="T55" fmla="*/ 141 h 504"/>
                <a:gd name="T56" fmla="*/ 196 w 505"/>
                <a:gd name="T57" fmla="*/ 117 h 504"/>
                <a:gd name="T58" fmla="*/ 17 w 505"/>
                <a:gd name="T59" fmla="*/ 77 h 504"/>
                <a:gd name="T60" fmla="*/ 72 w 505"/>
                <a:gd name="T61" fmla="*/ 40 h 504"/>
                <a:gd name="T62" fmla="*/ 135 w 505"/>
                <a:gd name="T63" fmla="*/ 244 h 504"/>
                <a:gd name="T64" fmla="*/ 153 w 505"/>
                <a:gd name="T65" fmla="*/ 290 h 504"/>
                <a:gd name="T66" fmla="*/ 196 w 505"/>
                <a:gd name="T67" fmla="*/ 244 h 504"/>
                <a:gd name="T68" fmla="*/ 357 w 505"/>
                <a:gd name="T69" fmla="*/ 434 h 504"/>
                <a:gd name="T70" fmla="*/ 138 w 505"/>
                <a:gd name="T71" fmla="*/ 394 h 504"/>
                <a:gd name="T72" fmla="*/ 357 w 505"/>
                <a:gd name="T73" fmla="*/ 434 h 504"/>
                <a:gd name="T74" fmla="*/ 329 w 505"/>
                <a:gd name="T75" fmla="*/ 244 h 504"/>
                <a:gd name="T76" fmla="*/ 291 w 505"/>
                <a:gd name="T77" fmla="*/ 29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5" h="504">
                  <a:moveTo>
                    <a:pt x="92" y="7"/>
                  </a:moveTo>
                  <a:cubicBezTo>
                    <a:pt x="118" y="11"/>
                    <a:pt x="139" y="14"/>
                    <a:pt x="153" y="18"/>
                  </a:cubicBezTo>
                  <a:cubicBezTo>
                    <a:pt x="175" y="24"/>
                    <a:pt x="197" y="31"/>
                    <a:pt x="218" y="38"/>
                  </a:cubicBezTo>
                  <a:cubicBezTo>
                    <a:pt x="192" y="77"/>
                    <a:pt x="192" y="77"/>
                    <a:pt x="192" y="77"/>
                  </a:cubicBezTo>
                  <a:cubicBezTo>
                    <a:pt x="276" y="77"/>
                    <a:pt x="276" y="77"/>
                    <a:pt x="276" y="77"/>
                  </a:cubicBezTo>
                  <a:cubicBezTo>
                    <a:pt x="295" y="57"/>
                    <a:pt x="312" y="31"/>
                    <a:pt x="329" y="0"/>
                  </a:cubicBezTo>
                  <a:cubicBezTo>
                    <a:pt x="416" y="31"/>
                    <a:pt x="416" y="31"/>
                    <a:pt x="416" y="31"/>
                  </a:cubicBezTo>
                  <a:cubicBezTo>
                    <a:pt x="399" y="47"/>
                    <a:pt x="379" y="63"/>
                    <a:pt x="358" y="77"/>
                  </a:cubicBezTo>
                  <a:cubicBezTo>
                    <a:pt x="411" y="77"/>
                    <a:pt x="411" y="77"/>
                    <a:pt x="411" y="77"/>
                  </a:cubicBezTo>
                  <a:cubicBezTo>
                    <a:pt x="440" y="51"/>
                    <a:pt x="440" y="51"/>
                    <a:pt x="440" y="51"/>
                  </a:cubicBezTo>
                  <a:cubicBezTo>
                    <a:pt x="488" y="94"/>
                    <a:pt x="488" y="94"/>
                    <a:pt x="488" y="94"/>
                  </a:cubicBezTo>
                  <a:cubicBezTo>
                    <a:pt x="465" y="117"/>
                    <a:pt x="465" y="117"/>
                    <a:pt x="465" y="117"/>
                  </a:cubicBezTo>
                  <a:cubicBezTo>
                    <a:pt x="291" y="117"/>
                    <a:pt x="291" y="117"/>
                    <a:pt x="291" y="117"/>
                  </a:cubicBezTo>
                  <a:cubicBezTo>
                    <a:pt x="291" y="141"/>
                    <a:pt x="291" y="141"/>
                    <a:pt x="291" y="141"/>
                  </a:cubicBezTo>
                  <a:cubicBezTo>
                    <a:pt x="382" y="141"/>
                    <a:pt x="382" y="141"/>
                    <a:pt x="382" y="141"/>
                  </a:cubicBezTo>
                  <a:cubicBezTo>
                    <a:pt x="408" y="119"/>
                    <a:pt x="408" y="119"/>
                    <a:pt x="408" y="119"/>
                  </a:cubicBezTo>
                  <a:cubicBezTo>
                    <a:pt x="452" y="158"/>
                    <a:pt x="452" y="158"/>
                    <a:pt x="452" y="158"/>
                  </a:cubicBezTo>
                  <a:cubicBezTo>
                    <a:pt x="429" y="180"/>
                    <a:pt x="429" y="180"/>
                    <a:pt x="429" y="180"/>
                  </a:cubicBezTo>
                  <a:cubicBezTo>
                    <a:pt x="291" y="180"/>
                    <a:pt x="291" y="180"/>
                    <a:pt x="291" y="180"/>
                  </a:cubicBezTo>
                  <a:cubicBezTo>
                    <a:pt x="291" y="203"/>
                    <a:pt x="291" y="203"/>
                    <a:pt x="291" y="203"/>
                  </a:cubicBezTo>
                  <a:cubicBezTo>
                    <a:pt x="413" y="203"/>
                    <a:pt x="413" y="203"/>
                    <a:pt x="413" y="203"/>
                  </a:cubicBezTo>
                  <a:cubicBezTo>
                    <a:pt x="443" y="176"/>
                    <a:pt x="443" y="176"/>
                    <a:pt x="443" y="176"/>
                  </a:cubicBezTo>
                  <a:cubicBezTo>
                    <a:pt x="492" y="220"/>
                    <a:pt x="492" y="220"/>
                    <a:pt x="492" y="220"/>
                  </a:cubicBezTo>
                  <a:cubicBezTo>
                    <a:pt x="469" y="244"/>
                    <a:pt x="469" y="244"/>
                    <a:pt x="469" y="244"/>
                  </a:cubicBezTo>
                  <a:cubicBezTo>
                    <a:pt x="396" y="244"/>
                    <a:pt x="396" y="244"/>
                    <a:pt x="396" y="244"/>
                  </a:cubicBezTo>
                  <a:cubicBezTo>
                    <a:pt x="420" y="254"/>
                    <a:pt x="420" y="254"/>
                    <a:pt x="420" y="254"/>
                  </a:cubicBezTo>
                  <a:cubicBezTo>
                    <a:pt x="407" y="267"/>
                    <a:pt x="393" y="279"/>
                    <a:pt x="379" y="290"/>
                  </a:cubicBezTo>
                  <a:cubicBezTo>
                    <a:pt x="422" y="290"/>
                    <a:pt x="422" y="290"/>
                    <a:pt x="422" y="290"/>
                  </a:cubicBezTo>
                  <a:cubicBezTo>
                    <a:pt x="453" y="260"/>
                    <a:pt x="453" y="260"/>
                    <a:pt x="453" y="260"/>
                  </a:cubicBezTo>
                  <a:cubicBezTo>
                    <a:pt x="505" y="306"/>
                    <a:pt x="505" y="306"/>
                    <a:pt x="505" y="306"/>
                  </a:cubicBezTo>
                  <a:cubicBezTo>
                    <a:pt x="482" y="329"/>
                    <a:pt x="482" y="329"/>
                    <a:pt x="482" y="329"/>
                  </a:cubicBezTo>
                  <a:cubicBezTo>
                    <a:pt x="407" y="329"/>
                    <a:pt x="407" y="329"/>
                    <a:pt x="407" y="329"/>
                  </a:cubicBezTo>
                  <a:cubicBezTo>
                    <a:pt x="472" y="380"/>
                    <a:pt x="472" y="380"/>
                    <a:pt x="472" y="380"/>
                  </a:cubicBezTo>
                  <a:cubicBezTo>
                    <a:pt x="448" y="404"/>
                    <a:pt x="448" y="404"/>
                    <a:pt x="448" y="404"/>
                  </a:cubicBezTo>
                  <a:cubicBezTo>
                    <a:pt x="448" y="490"/>
                    <a:pt x="448" y="490"/>
                    <a:pt x="448" y="490"/>
                  </a:cubicBezTo>
                  <a:cubicBezTo>
                    <a:pt x="357" y="501"/>
                    <a:pt x="357" y="501"/>
                    <a:pt x="357" y="501"/>
                  </a:cubicBezTo>
                  <a:cubicBezTo>
                    <a:pt x="357" y="475"/>
                    <a:pt x="357" y="475"/>
                    <a:pt x="357" y="475"/>
                  </a:cubicBezTo>
                  <a:cubicBezTo>
                    <a:pt x="138" y="475"/>
                    <a:pt x="138" y="475"/>
                    <a:pt x="138" y="475"/>
                  </a:cubicBezTo>
                  <a:cubicBezTo>
                    <a:pt x="138" y="493"/>
                    <a:pt x="138" y="493"/>
                    <a:pt x="138" y="493"/>
                  </a:cubicBezTo>
                  <a:cubicBezTo>
                    <a:pt x="49" y="504"/>
                    <a:pt x="49" y="504"/>
                    <a:pt x="49" y="504"/>
                  </a:cubicBezTo>
                  <a:cubicBezTo>
                    <a:pt x="49" y="333"/>
                    <a:pt x="49" y="333"/>
                    <a:pt x="49" y="333"/>
                  </a:cubicBezTo>
                  <a:cubicBezTo>
                    <a:pt x="138" y="343"/>
                    <a:pt x="138" y="343"/>
                    <a:pt x="138" y="343"/>
                  </a:cubicBezTo>
                  <a:cubicBezTo>
                    <a:pt x="138" y="354"/>
                    <a:pt x="138" y="354"/>
                    <a:pt x="138" y="354"/>
                  </a:cubicBezTo>
                  <a:cubicBezTo>
                    <a:pt x="360" y="354"/>
                    <a:pt x="360" y="354"/>
                    <a:pt x="360" y="354"/>
                  </a:cubicBezTo>
                  <a:cubicBezTo>
                    <a:pt x="389" y="329"/>
                    <a:pt x="389" y="329"/>
                    <a:pt x="389" y="329"/>
                  </a:cubicBezTo>
                  <a:cubicBezTo>
                    <a:pt x="10" y="329"/>
                    <a:pt x="10" y="329"/>
                    <a:pt x="10" y="329"/>
                  </a:cubicBezTo>
                  <a:cubicBezTo>
                    <a:pt x="0" y="290"/>
                    <a:pt x="0" y="290"/>
                    <a:pt x="0" y="290"/>
                  </a:cubicBezTo>
                  <a:cubicBezTo>
                    <a:pt x="105" y="290"/>
                    <a:pt x="105" y="290"/>
                    <a:pt x="105" y="290"/>
                  </a:cubicBezTo>
                  <a:cubicBezTo>
                    <a:pt x="94" y="278"/>
                    <a:pt x="81" y="265"/>
                    <a:pt x="65" y="251"/>
                  </a:cubicBezTo>
                  <a:cubicBezTo>
                    <a:pt x="74" y="244"/>
                    <a:pt x="74" y="244"/>
                    <a:pt x="74" y="244"/>
                  </a:cubicBezTo>
                  <a:cubicBezTo>
                    <a:pt x="23" y="244"/>
                    <a:pt x="23" y="244"/>
                    <a:pt x="23" y="244"/>
                  </a:cubicBezTo>
                  <a:cubicBezTo>
                    <a:pt x="13" y="203"/>
                    <a:pt x="13" y="203"/>
                    <a:pt x="13" y="203"/>
                  </a:cubicBezTo>
                  <a:cubicBezTo>
                    <a:pt x="196" y="203"/>
                    <a:pt x="196" y="203"/>
                    <a:pt x="196" y="203"/>
                  </a:cubicBezTo>
                  <a:cubicBezTo>
                    <a:pt x="196" y="180"/>
                    <a:pt x="196" y="180"/>
                    <a:pt x="196" y="180"/>
                  </a:cubicBezTo>
                  <a:cubicBezTo>
                    <a:pt x="49" y="180"/>
                    <a:pt x="49" y="180"/>
                    <a:pt x="49" y="180"/>
                  </a:cubicBezTo>
                  <a:cubicBezTo>
                    <a:pt x="40" y="141"/>
                    <a:pt x="40" y="141"/>
                    <a:pt x="40" y="141"/>
                  </a:cubicBezTo>
                  <a:cubicBezTo>
                    <a:pt x="196" y="141"/>
                    <a:pt x="196" y="141"/>
                    <a:pt x="196" y="141"/>
                  </a:cubicBezTo>
                  <a:cubicBezTo>
                    <a:pt x="196" y="117"/>
                    <a:pt x="196" y="117"/>
                    <a:pt x="196" y="117"/>
                  </a:cubicBezTo>
                  <a:cubicBezTo>
                    <a:pt x="27" y="117"/>
                    <a:pt x="27" y="117"/>
                    <a:pt x="27" y="117"/>
                  </a:cubicBezTo>
                  <a:cubicBezTo>
                    <a:pt x="17" y="77"/>
                    <a:pt x="17" y="77"/>
                    <a:pt x="17" y="77"/>
                  </a:cubicBezTo>
                  <a:cubicBezTo>
                    <a:pt x="138" y="77"/>
                    <a:pt x="138" y="77"/>
                    <a:pt x="138" y="77"/>
                  </a:cubicBezTo>
                  <a:cubicBezTo>
                    <a:pt x="117" y="63"/>
                    <a:pt x="95" y="51"/>
                    <a:pt x="72" y="40"/>
                  </a:cubicBezTo>
                  <a:lnTo>
                    <a:pt x="92" y="7"/>
                  </a:lnTo>
                  <a:close/>
                  <a:moveTo>
                    <a:pt x="135" y="244"/>
                  </a:moveTo>
                  <a:cubicBezTo>
                    <a:pt x="149" y="249"/>
                    <a:pt x="163" y="256"/>
                    <a:pt x="179" y="264"/>
                  </a:cubicBezTo>
                  <a:cubicBezTo>
                    <a:pt x="153" y="290"/>
                    <a:pt x="153" y="290"/>
                    <a:pt x="153" y="290"/>
                  </a:cubicBezTo>
                  <a:cubicBezTo>
                    <a:pt x="196" y="290"/>
                    <a:pt x="196" y="290"/>
                    <a:pt x="196" y="290"/>
                  </a:cubicBezTo>
                  <a:cubicBezTo>
                    <a:pt x="196" y="244"/>
                    <a:pt x="196" y="244"/>
                    <a:pt x="196" y="244"/>
                  </a:cubicBezTo>
                  <a:lnTo>
                    <a:pt x="135" y="244"/>
                  </a:lnTo>
                  <a:close/>
                  <a:moveTo>
                    <a:pt x="357" y="434"/>
                  </a:moveTo>
                  <a:cubicBezTo>
                    <a:pt x="357" y="394"/>
                    <a:pt x="357" y="394"/>
                    <a:pt x="357" y="394"/>
                  </a:cubicBezTo>
                  <a:cubicBezTo>
                    <a:pt x="138" y="394"/>
                    <a:pt x="138" y="394"/>
                    <a:pt x="138" y="394"/>
                  </a:cubicBezTo>
                  <a:cubicBezTo>
                    <a:pt x="138" y="434"/>
                    <a:pt x="138" y="434"/>
                    <a:pt x="138" y="434"/>
                  </a:cubicBezTo>
                  <a:lnTo>
                    <a:pt x="357" y="434"/>
                  </a:lnTo>
                  <a:close/>
                  <a:moveTo>
                    <a:pt x="308" y="290"/>
                  </a:moveTo>
                  <a:cubicBezTo>
                    <a:pt x="316" y="274"/>
                    <a:pt x="323" y="259"/>
                    <a:pt x="329" y="244"/>
                  </a:cubicBezTo>
                  <a:cubicBezTo>
                    <a:pt x="291" y="244"/>
                    <a:pt x="291" y="244"/>
                    <a:pt x="291" y="244"/>
                  </a:cubicBezTo>
                  <a:cubicBezTo>
                    <a:pt x="291" y="290"/>
                    <a:pt x="291" y="290"/>
                    <a:pt x="291" y="290"/>
                  </a:cubicBezTo>
                  <a:lnTo>
                    <a:pt x="308" y="290"/>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84" name="Freeform 166"/>
            <p:cNvSpPr>
              <a:spLocks noEditPoints="1"/>
            </p:cNvSpPr>
            <p:nvPr/>
          </p:nvSpPr>
          <p:spPr bwMode="auto">
            <a:xfrm>
              <a:off x="-8036" y="3819"/>
              <a:ext cx="1038" cy="1010"/>
            </a:xfrm>
            <a:custGeom>
              <a:avLst/>
              <a:gdLst>
                <a:gd name="T0" fmla="*/ 93 w 519"/>
                <a:gd name="T1" fmla="*/ 0 h 505"/>
                <a:gd name="T2" fmla="*/ 166 w 519"/>
                <a:gd name="T3" fmla="*/ 30 h 505"/>
                <a:gd name="T4" fmla="*/ 37 w 519"/>
                <a:gd name="T5" fmla="*/ 174 h 505"/>
                <a:gd name="T6" fmla="*/ 0 w 519"/>
                <a:gd name="T7" fmla="*/ 140 h 505"/>
                <a:gd name="T8" fmla="*/ 93 w 519"/>
                <a:gd name="T9" fmla="*/ 0 h 505"/>
                <a:gd name="T10" fmla="*/ 58 w 519"/>
                <a:gd name="T11" fmla="*/ 298 h 505"/>
                <a:gd name="T12" fmla="*/ 40 w 519"/>
                <a:gd name="T13" fmla="*/ 311 h 505"/>
                <a:gd name="T14" fmla="*/ 4 w 519"/>
                <a:gd name="T15" fmla="*/ 278 h 505"/>
                <a:gd name="T16" fmla="*/ 126 w 519"/>
                <a:gd name="T17" fmla="*/ 113 h 505"/>
                <a:gd name="T18" fmla="*/ 183 w 519"/>
                <a:gd name="T19" fmla="*/ 137 h 505"/>
                <a:gd name="T20" fmla="*/ 183 w 519"/>
                <a:gd name="T21" fmla="*/ 32 h 505"/>
                <a:gd name="T22" fmla="*/ 263 w 519"/>
                <a:gd name="T23" fmla="*/ 40 h 505"/>
                <a:gd name="T24" fmla="*/ 263 w 519"/>
                <a:gd name="T25" fmla="*/ 65 h 505"/>
                <a:gd name="T26" fmla="*/ 302 w 519"/>
                <a:gd name="T27" fmla="*/ 65 h 505"/>
                <a:gd name="T28" fmla="*/ 302 w 519"/>
                <a:gd name="T29" fmla="*/ 2 h 505"/>
                <a:gd name="T30" fmla="*/ 384 w 519"/>
                <a:gd name="T31" fmla="*/ 13 h 505"/>
                <a:gd name="T32" fmla="*/ 384 w 519"/>
                <a:gd name="T33" fmla="*/ 65 h 505"/>
                <a:gd name="T34" fmla="*/ 419 w 519"/>
                <a:gd name="T35" fmla="*/ 65 h 505"/>
                <a:gd name="T36" fmla="*/ 451 w 519"/>
                <a:gd name="T37" fmla="*/ 36 h 505"/>
                <a:gd name="T38" fmla="*/ 519 w 519"/>
                <a:gd name="T39" fmla="*/ 85 h 505"/>
                <a:gd name="T40" fmla="*/ 488 w 519"/>
                <a:gd name="T41" fmla="*/ 100 h 505"/>
                <a:gd name="T42" fmla="*/ 441 w 519"/>
                <a:gd name="T43" fmla="*/ 171 h 505"/>
                <a:gd name="T44" fmla="*/ 410 w 519"/>
                <a:gd name="T45" fmla="*/ 158 h 505"/>
                <a:gd name="T46" fmla="*/ 418 w 519"/>
                <a:gd name="T47" fmla="*/ 105 h 505"/>
                <a:gd name="T48" fmla="*/ 384 w 519"/>
                <a:gd name="T49" fmla="*/ 105 h 505"/>
                <a:gd name="T50" fmla="*/ 384 w 519"/>
                <a:gd name="T51" fmla="*/ 202 h 505"/>
                <a:gd name="T52" fmla="*/ 408 w 519"/>
                <a:gd name="T53" fmla="*/ 202 h 505"/>
                <a:gd name="T54" fmla="*/ 438 w 519"/>
                <a:gd name="T55" fmla="*/ 174 h 505"/>
                <a:gd name="T56" fmla="*/ 515 w 519"/>
                <a:gd name="T57" fmla="*/ 231 h 505"/>
                <a:gd name="T58" fmla="*/ 484 w 519"/>
                <a:gd name="T59" fmla="*/ 242 h 505"/>
                <a:gd name="T60" fmla="*/ 417 w 519"/>
                <a:gd name="T61" fmla="*/ 380 h 505"/>
                <a:gd name="T62" fmla="*/ 514 w 519"/>
                <a:gd name="T63" fmla="*/ 422 h 505"/>
                <a:gd name="T64" fmla="*/ 461 w 519"/>
                <a:gd name="T65" fmla="*/ 499 h 505"/>
                <a:gd name="T66" fmla="*/ 369 w 519"/>
                <a:gd name="T67" fmla="*/ 434 h 505"/>
                <a:gd name="T68" fmla="*/ 238 w 519"/>
                <a:gd name="T69" fmla="*/ 493 h 505"/>
                <a:gd name="T70" fmla="*/ 226 w 519"/>
                <a:gd name="T71" fmla="*/ 460 h 505"/>
                <a:gd name="T72" fmla="*/ 326 w 519"/>
                <a:gd name="T73" fmla="*/ 385 h 505"/>
                <a:gd name="T74" fmla="*/ 326 w 519"/>
                <a:gd name="T75" fmla="*/ 385 h 505"/>
                <a:gd name="T76" fmla="*/ 268 w 519"/>
                <a:gd name="T77" fmla="*/ 242 h 505"/>
                <a:gd name="T78" fmla="*/ 263 w 519"/>
                <a:gd name="T79" fmla="*/ 242 h 505"/>
                <a:gd name="T80" fmla="*/ 188 w 519"/>
                <a:gd name="T81" fmla="*/ 505 h 505"/>
                <a:gd name="T82" fmla="*/ 144 w 519"/>
                <a:gd name="T83" fmla="*/ 486 h 505"/>
                <a:gd name="T84" fmla="*/ 183 w 519"/>
                <a:gd name="T85" fmla="*/ 237 h 505"/>
                <a:gd name="T86" fmla="*/ 183 w 519"/>
                <a:gd name="T87" fmla="*/ 174 h 505"/>
                <a:gd name="T88" fmla="*/ 140 w 519"/>
                <a:gd name="T89" fmla="*/ 227 h 505"/>
                <a:gd name="T90" fmla="*/ 140 w 519"/>
                <a:gd name="T91" fmla="*/ 495 h 505"/>
                <a:gd name="T92" fmla="*/ 58 w 519"/>
                <a:gd name="T93" fmla="*/ 504 h 505"/>
                <a:gd name="T94" fmla="*/ 58 w 519"/>
                <a:gd name="T95" fmla="*/ 298 h 505"/>
                <a:gd name="T96" fmla="*/ 263 w 519"/>
                <a:gd name="T97" fmla="*/ 202 h 505"/>
                <a:gd name="T98" fmla="*/ 302 w 519"/>
                <a:gd name="T99" fmla="*/ 202 h 505"/>
                <a:gd name="T100" fmla="*/ 302 w 519"/>
                <a:gd name="T101" fmla="*/ 105 h 505"/>
                <a:gd name="T102" fmla="*/ 263 w 519"/>
                <a:gd name="T103" fmla="*/ 105 h 505"/>
                <a:gd name="T104" fmla="*/ 263 w 519"/>
                <a:gd name="T105" fmla="*/ 202 h 505"/>
                <a:gd name="T106" fmla="*/ 307 w 519"/>
                <a:gd name="T107" fmla="*/ 242 h 505"/>
                <a:gd name="T108" fmla="*/ 361 w 519"/>
                <a:gd name="T109" fmla="*/ 332 h 505"/>
                <a:gd name="T110" fmla="*/ 394 w 519"/>
                <a:gd name="T111" fmla="*/ 242 h 505"/>
                <a:gd name="T112" fmla="*/ 307 w 519"/>
                <a:gd name="T113" fmla="*/ 242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9" h="505">
                  <a:moveTo>
                    <a:pt x="93" y="0"/>
                  </a:moveTo>
                  <a:cubicBezTo>
                    <a:pt x="166" y="30"/>
                    <a:pt x="166" y="30"/>
                    <a:pt x="166" y="30"/>
                  </a:cubicBezTo>
                  <a:cubicBezTo>
                    <a:pt x="133" y="89"/>
                    <a:pt x="90" y="136"/>
                    <a:pt x="37" y="174"/>
                  </a:cubicBezTo>
                  <a:cubicBezTo>
                    <a:pt x="0" y="140"/>
                    <a:pt x="0" y="140"/>
                    <a:pt x="0" y="140"/>
                  </a:cubicBezTo>
                  <a:cubicBezTo>
                    <a:pt x="35" y="101"/>
                    <a:pt x="66" y="55"/>
                    <a:pt x="93" y="0"/>
                  </a:cubicBezTo>
                  <a:close/>
                  <a:moveTo>
                    <a:pt x="58" y="298"/>
                  </a:moveTo>
                  <a:cubicBezTo>
                    <a:pt x="52" y="302"/>
                    <a:pt x="46" y="307"/>
                    <a:pt x="40" y="311"/>
                  </a:cubicBezTo>
                  <a:cubicBezTo>
                    <a:pt x="4" y="278"/>
                    <a:pt x="4" y="278"/>
                    <a:pt x="4" y="278"/>
                  </a:cubicBezTo>
                  <a:cubicBezTo>
                    <a:pt x="50" y="233"/>
                    <a:pt x="90" y="178"/>
                    <a:pt x="126" y="113"/>
                  </a:cubicBezTo>
                  <a:cubicBezTo>
                    <a:pt x="183" y="137"/>
                    <a:pt x="183" y="137"/>
                    <a:pt x="183" y="137"/>
                  </a:cubicBezTo>
                  <a:cubicBezTo>
                    <a:pt x="183" y="32"/>
                    <a:pt x="183" y="32"/>
                    <a:pt x="183" y="32"/>
                  </a:cubicBezTo>
                  <a:cubicBezTo>
                    <a:pt x="263" y="40"/>
                    <a:pt x="263" y="40"/>
                    <a:pt x="263" y="40"/>
                  </a:cubicBezTo>
                  <a:cubicBezTo>
                    <a:pt x="263" y="65"/>
                    <a:pt x="263" y="65"/>
                    <a:pt x="263" y="65"/>
                  </a:cubicBezTo>
                  <a:cubicBezTo>
                    <a:pt x="302" y="65"/>
                    <a:pt x="302" y="65"/>
                    <a:pt x="302" y="65"/>
                  </a:cubicBezTo>
                  <a:cubicBezTo>
                    <a:pt x="302" y="2"/>
                    <a:pt x="302" y="2"/>
                    <a:pt x="302" y="2"/>
                  </a:cubicBezTo>
                  <a:cubicBezTo>
                    <a:pt x="384" y="13"/>
                    <a:pt x="384" y="13"/>
                    <a:pt x="384" y="13"/>
                  </a:cubicBezTo>
                  <a:cubicBezTo>
                    <a:pt x="384" y="65"/>
                    <a:pt x="384" y="65"/>
                    <a:pt x="384" y="65"/>
                  </a:cubicBezTo>
                  <a:cubicBezTo>
                    <a:pt x="419" y="65"/>
                    <a:pt x="419" y="65"/>
                    <a:pt x="419" y="65"/>
                  </a:cubicBezTo>
                  <a:cubicBezTo>
                    <a:pt x="451" y="36"/>
                    <a:pt x="451" y="36"/>
                    <a:pt x="451" y="36"/>
                  </a:cubicBezTo>
                  <a:cubicBezTo>
                    <a:pt x="519" y="85"/>
                    <a:pt x="519" y="85"/>
                    <a:pt x="519" y="85"/>
                  </a:cubicBezTo>
                  <a:cubicBezTo>
                    <a:pt x="488" y="100"/>
                    <a:pt x="488" y="100"/>
                    <a:pt x="488" y="100"/>
                  </a:cubicBezTo>
                  <a:cubicBezTo>
                    <a:pt x="441" y="171"/>
                    <a:pt x="441" y="171"/>
                    <a:pt x="441" y="171"/>
                  </a:cubicBezTo>
                  <a:cubicBezTo>
                    <a:pt x="410" y="158"/>
                    <a:pt x="410" y="158"/>
                    <a:pt x="410" y="158"/>
                  </a:cubicBezTo>
                  <a:cubicBezTo>
                    <a:pt x="418" y="105"/>
                    <a:pt x="418" y="105"/>
                    <a:pt x="418" y="105"/>
                  </a:cubicBezTo>
                  <a:cubicBezTo>
                    <a:pt x="384" y="105"/>
                    <a:pt x="384" y="105"/>
                    <a:pt x="384" y="105"/>
                  </a:cubicBezTo>
                  <a:cubicBezTo>
                    <a:pt x="384" y="202"/>
                    <a:pt x="384" y="202"/>
                    <a:pt x="384" y="202"/>
                  </a:cubicBezTo>
                  <a:cubicBezTo>
                    <a:pt x="408" y="202"/>
                    <a:pt x="408" y="202"/>
                    <a:pt x="408" y="202"/>
                  </a:cubicBezTo>
                  <a:cubicBezTo>
                    <a:pt x="438" y="174"/>
                    <a:pt x="438" y="174"/>
                    <a:pt x="438" y="174"/>
                  </a:cubicBezTo>
                  <a:cubicBezTo>
                    <a:pt x="515" y="231"/>
                    <a:pt x="515" y="231"/>
                    <a:pt x="515" y="231"/>
                  </a:cubicBezTo>
                  <a:cubicBezTo>
                    <a:pt x="484" y="242"/>
                    <a:pt x="484" y="242"/>
                    <a:pt x="484" y="242"/>
                  </a:cubicBezTo>
                  <a:cubicBezTo>
                    <a:pt x="464" y="299"/>
                    <a:pt x="442" y="345"/>
                    <a:pt x="417" y="380"/>
                  </a:cubicBezTo>
                  <a:cubicBezTo>
                    <a:pt x="444" y="397"/>
                    <a:pt x="477" y="411"/>
                    <a:pt x="514" y="422"/>
                  </a:cubicBezTo>
                  <a:cubicBezTo>
                    <a:pt x="461" y="499"/>
                    <a:pt x="461" y="499"/>
                    <a:pt x="461" y="499"/>
                  </a:cubicBezTo>
                  <a:cubicBezTo>
                    <a:pt x="425" y="481"/>
                    <a:pt x="394" y="459"/>
                    <a:pt x="369" y="434"/>
                  </a:cubicBezTo>
                  <a:cubicBezTo>
                    <a:pt x="332" y="467"/>
                    <a:pt x="288" y="487"/>
                    <a:pt x="238" y="493"/>
                  </a:cubicBezTo>
                  <a:cubicBezTo>
                    <a:pt x="226" y="460"/>
                    <a:pt x="226" y="460"/>
                    <a:pt x="226" y="460"/>
                  </a:cubicBezTo>
                  <a:cubicBezTo>
                    <a:pt x="269" y="439"/>
                    <a:pt x="302" y="414"/>
                    <a:pt x="326" y="385"/>
                  </a:cubicBezTo>
                  <a:cubicBezTo>
                    <a:pt x="326" y="385"/>
                    <a:pt x="326" y="385"/>
                    <a:pt x="326" y="385"/>
                  </a:cubicBezTo>
                  <a:cubicBezTo>
                    <a:pt x="297" y="344"/>
                    <a:pt x="278" y="296"/>
                    <a:pt x="268" y="242"/>
                  </a:cubicBezTo>
                  <a:cubicBezTo>
                    <a:pt x="263" y="242"/>
                    <a:pt x="263" y="242"/>
                    <a:pt x="263" y="242"/>
                  </a:cubicBezTo>
                  <a:cubicBezTo>
                    <a:pt x="258" y="348"/>
                    <a:pt x="233" y="436"/>
                    <a:pt x="188" y="505"/>
                  </a:cubicBezTo>
                  <a:cubicBezTo>
                    <a:pt x="144" y="486"/>
                    <a:pt x="144" y="486"/>
                    <a:pt x="144" y="486"/>
                  </a:cubicBezTo>
                  <a:cubicBezTo>
                    <a:pt x="170" y="426"/>
                    <a:pt x="183" y="342"/>
                    <a:pt x="183" y="237"/>
                  </a:cubicBezTo>
                  <a:cubicBezTo>
                    <a:pt x="183" y="174"/>
                    <a:pt x="183" y="174"/>
                    <a:pt x="183" y="174"/>
                  </a:cubicBezTo>
                  <a:cubicBezTo>
                    <a:pt x="170" y="193"/>
                    <a:pt x="155" y="211"/>
                    <a:pt x="140" y="227"/>
                  </a:cubicBezTo>
                  <a:cubicBezTo>
                    <a:pt x="140" y="495"/>
                    <a:pt x="140" y="495"/>
                    <a:pt x="140" y="495"/>
                  </a:cubicBezTo>
                  <a:cubicBezTo>
                    <a:pt x="58" y="504"/>
                    <a:pt x="58" y="504"/>
                    <a:pt x="58" y="504"/>
                  </a:cubicBezTo>
                  <a:lnTo>
                    <a:pt x="58" y="298"/>
                  </a:lnTo>
                  <a:close/>
                  <a:moveTo>
                    <a:pt x="263" y="202"/>
                  </a:moveTo>
                  <a:cubicBezTo>
                    <a:pt x="302" y="202"/>
                    <a:pt x="302" y="202"/>
                    <a:pt x="302" y="202"/>
                  </a:cubicBezTo>
                  <a:cubicBezTo>
                    <a:pt x="302" y="105"/>
                    <a:pt x="302" y="105"/>
                    <a:pt x="302" y="105"/>
                  </a:cubicBezTo>
                  <a:cubicBezTo>
                    <a:pt x="263" y="105"/>
                    <a:pt x="263" y="105"/>
                    <a:pt x="263" y="105"/>
                  </a:cubicBezTo>
                  <a:lnTo>
                    <a:pt x="263" y="202"/>
                  </a:lnTo>
                  <a:close/>
                  <a:moveTo>
                    <a:pt x="307" y="242"/>
                  </a:moveTo>
                  <a:cubicBezTo>
                    <a:pt x="321" y="278"/>
                    <a:pt x="339" y="308"/>
                    <a:pt x="361" y="332"/>
                  </a:cubicBezTo>
                  <a:cubicBezTo>
                    <a:pt x="376" y="304"/>
                    <a:pt x="387" y="274"/>
                    <a:pt x="394" y="242"/>
                  </a:cubicBezTo>
                  <a:lnTo>
                    <a:pt x="307" y="242"/>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85" name="Freeform 167"/>
            <p:cNvSpPr>
              <a:spLocks noEditPoints="1"/>
            </p:cNvSpPr>
            <p:nvPr/>
          </p:nvSpPr>
          <p:spPr bwMode="auto">
            <a:xfrm>
              <a:off x="-6838" y="3823"/>
              <a:ext cx="1031" cy="990"/>
            </a:xfrm>
            <a:custGeom>
              <a:avLst/>
              <a:gdLst>
                <a:gd name="T0" fmla="*/ 144 w 515"/>
                <a:gd name="T1" fmla="*/ 2 h 495"/>
                <a:gd name="T2" fmla="*/ 222 w 515"/>
                <a:gd name="T3" fmla="*/ 13 h 495"/>
                <a:gd name="T4" fmla="*/ 222 w 515"/>
                <a:gd name="T5" fmla="*/ 152 h 495"/>
                <a:gd name="T6" fmla="*/ 249 w 515"/>
                <a:gd name="T7" fmla="*/ 129 h 495"/>
                <a:gd name="T8" fmla="*/ 289 w 515"/>
                <a:gd name="T9" fmla="*/ 164 h 495"/>
                <a:gd name="T10" fmla="*/ 289 w 515"/>
                <a:gd name="T11" fmla="*/ 0 h 495"/>
                <a:gd name="T12" fmla="*/ 371 w 515"/>
                <a:gd name="T13" fmla="*/ 12 h 495"/>
                <a:gd name="T14" fmla="*/ 371 w 515"/>
                <a:gd name="T15" fmla="*/ 193 h 495"/>
                <a:gd name="T16" fmla="*/ 441 w 515"/>
                <a:gd name="T17" fmla="*/ 94 h 495"/>
                <a:gd name="T18" fmla="*/ 515 w 515"/>
                <a:gd name="T19" fmla="*/ 144 h 495"/>
                <a:gd name="T20" fmla="*/ 371 w 515"/>
                <a:gd name="T21" fmla="*/ 253 h 495"/>
                <a:gd name="T22" fmla="*/ 371 w 515"/>
                <a:gd name="T23" fmla="*/ 405 h 495"/>
                <a:gd name="T24" fmla="*/ 399 w 515"/>
                <a:gd name="T25" fmla="*/ 419 h 495"/>
                <a:gd name="T26" fmla="*/ 433 w 515"/>
                <a:gd name="T27" fmla="*/ 410 h 495"/>
                <a:gd name="T28" fmla="*/ 451 w 515"/>
                <a:gd name="T29" fmla="*/ 333 h 495"/>
                <a:gd name="T30" fmla="*/ 493 w 515"/>
                <a:gd name="T31" fmla="*/ 343 h 495"/>
                <a:gd name="T32" fmla="*/ 490 w 515"/>
                <a:gd name="T33" fmla="*/ 385 h 495"/>
                <a:gd name="T34" fmla="*/ 508 w 515"/>
                <a:gd name="T35" fmla="*/ 444 h 495"/>
                <a:gd name="T36" fmla="*/ 455 w 515"/>
                <a:gd name="T37" fmla="*/ 495 h 495"/>
                <a:gd name="T38" fmla="*/ 351 w 515"/>
                <a:gd name="T39" fmla="*/ 495 h 495"/>
                <a:gd name="T40" fmla="*/ 289 w 515"/>
                <a:gd name="T41" fmla="*/ 445 h 495"/>
                <a:gd name="T42" fmla="*/ 289 w 515"/>
                <a:gd name="T43" fmla="*/ 401 h 495"/>
                <a:gd name="T44" fmla="*/ 31 w 515"/>
                <a:gd name="T45" fmla="*/ 489 h 495"/>
                <a:gd name="T46" fmla="*/ 0 w 515"/>
                <a:gd name="T47" fmla="*/ 408 h 495"/>
                <a:gd name="T48" fmla="*/ 39 w 515"/>
                <a:gd name="T49" fmla="*/ 403 h 495"/>
                <a:gd name="T50" fmla="*/ 39 w 515"/>
                <a:gd name="T51" fmla="*/ 71 h 495"/>
                <a:gd name="T52" fmla="*/ 112 w 515"/>
                <a:gd name="T53" fmla="*/ 80 h 495"/>
                <a:gd name="T54" fmla="*/ 112 w 515"/>
                <a:gd name="T55" fmla="*/ 391 h 495"/>
                <a:gd name="T56" fmla="*/ 144 w 515"/>
                <a:gd name="T57" fmla="*/ 385 h 495"/>
                <a:gd name="T58" fmla="*/ 144 w 515"/>
                <a:gd name="T59" fmla="*/ 2 h 495"/>
                <a:gd name="T60" fmla="*/ 289 w 515"/>
                <a:gd name="T61" fmla="*/ 382 h 495"/>
                <a:gd name="T62" fmla="*/ 289 w 515"/>
                <a:gd name="T63" fmla="*/ 178 h 495"/>
                <a:gd name="T64" fmla="*/ 274 w 515"/>
                <a:gd name="T65" fmla="*/ 193 h 495"/>
                <a:gd name="T66" fmla="*/ 222 w 515"/>
                <a:gd name="T67" fmla="*/ 193 h 495"/>
                <a:gd name="T68" fmla="*/ 222 w 515"/>
                <a:gd name="T69" fmla="*/ 365 h 495"/>
                <a:gd name="T70" fmla="*/ 272 w 515"/>
                <a:gd name="T71" fmla="*/ 350 h 495"/>
                <a:gd name="T72" fmla="*/ 289 w 515"/>
                <a:gd name="T73" fmla="*/ 38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5" h="495">
                  <a:moveTo>
                    <a:pt x="144" y="2"/>
                  </a:moveTo>
                  <a:cubicBezTo>
                    <a:pt x="222" y="13"/>
                    <a:pt x="222" y="13"/>
                    <a:pt x="222" y="13"/>
                  </a:cubicBezTo>
                  <a:cubicBezTo>
                    <a:pt x="222" y="152"/>
                    <a:pt x="222" y="152"/>
                    <a:pt x="222" y="152"/>
                  </a:cubicBezTo>
                  <a:cubicBezTo>
                    <a:pt x="249" y="129"/>
                    <a:pt x="249" y="129"/>
                    <a:pt x="249" y="129"/>
                  </a:cubicBezTo>
                  <a:cubicBezTo>
                    <a:pt x="289" y="164"/>
                    <a:pt x="289" y="164"/>
                    <a:pt x="289" y="164"/>
                  </a:cubicBezTo>
                  <a:cubicBezTo>
                    <a:pt x="289" y="0"/>
                    <a:pt x="289" y="0"/>
                    <a:pt x="289" y="0"/>
                  </a:cubicBezTo>
                  <a:cubicBezTo>
                    <a:pt x="371" y="12"/>
                    <a:pt x="371" y="12"/>
                    <a:pt x="371" y="12"/>
                  </a:cubicBezTo>
                  <a:cubicBezTo>
                    <a:pt x="371" y="193"/>
                    <a:pt x="371" y="193"/>
                    <a:pt x="371" y="193"/>
                  </a:cubicBezTo>
                  <a:cubicBezTo>
                    <a:pt x="400" y="161"/>
                    <a:pt x="423" y="128"/>
                    <a:pt x="441" y="94"/>
                  </a:cubicBezTo>
                  <a:cubicBezTo>
                    <a:pt x="515" y="144"/>
                    <a:pt x="515" y="144"/>
                    <a:pt x="515" y="144"/>
                  </a:cubicBezTo>
                  <a:cubicBezTo>
                    <a:pt x="476" y="189"/>
                    <a:pt x="428" y="225"/>
                    <a:pt x="371" y="253"/>
                  </a:cubicBezTo>
                  <a:cubicBezTo>
                    <a:pt x="371" y="405"/>
                    <a:pt x="371" y="405"/>
                    <a:pt x="371" y="405"/>
                  </a:cubicBezTo>
                  <a:cubicBezTo>
                    <a:pt x="371" y="415"/>
                    <a:pt x="380" y="419"/>
                    <a:pt x="399" y="419"/>
                  </a:cubicBezTo>
                  <a:cubicBezTo>
                    <a:pt x="418" y="419"/>
                    <a:pt x="429" y="416"/>
                    <a:pt x="433" y="410"/>
                  </a:cubicBezTo>
                  <a:cubicBezTo>
                    <a:pt x="451" y="333"/>
                    <a:pt x="451" y="333"/>
                    <a:pt x="451" y="333"/>
                  </a:cubicBezTo>
                  <a:cubicBezTo>
                    <a:pt x="493" y="343"/>
                    <a:pt x="493" y="343"/>
                    <a:pt x="493" y="343"/>
                  </a:cubicBezTo>
                  <a:cubicBezTo>
                    <a:pt x="491" y="362"/>
                    <a:pt x="490" y="376"/>
                    <a:pt x="490" y="385"/>
                  </a:cubicBezTo>
                  <a:cubicBezTo>
                    <a:pt x="491" y="413"/>
                    <a:pt x="497" y="433"/>
                    <a:pt x="508" y="444"/>
                  </a:cubicBezTo>
                  <a:cubicBezTo>
                    <a:pt x="503" y="478"/>
                    <a:pt x="485" y="495"/>
                    <a:pt x="455" y="495"/>
                  </a:cubicBezTo>
                  <a:cubicBezTo>
                    <a:pt x="351" y="495"/>
                    <a:pt x="351" y="495"/>
                    <a:pt x="351" y="495"/>
                  </a:cubicBezTo>
                  <a:cubicBezTo>
                    <a:pt x="310" y="492"/>
                    <a:pt x="289" y="476"/>
                    <a:pt x="289" y="445"/>
                  </a:cubicBezTo>
                  <a:cubicBezTo>
                    <a:pt x="289" y="401"/>
                    <a:pt x="289" y="401"/>
                    <a:pt x="289" y="401"/>
                  </a:cubicBezTo>
                  <a:cubicBezTo>
                    <a:pt x="228" y="436"/>
                    <a:pt x="142" y="465"/>
                    <a:pt x="31" y="489"/>
                  </a:cubicBezTo>
                  <a:cubicBezTo>
                    <a:pt x="0" y="408"/>
                    <a:pt x="0" y="408"/>
                    <a:pt x="0" y="408"/>
                  </a:cubicBezTo>
                  <a:cubicBezTo>
                    <a:pt x="13" y="406"/>
                    <a:pt x="26" y="405"/>
                    <a:pt x="39" y="403"/>
                  </a:cubicBezTo>
                  <a:cubicBezTo>
                    <a:pt x="39" y="71"/>
                    <a:pt x="39" y="71"/>
                    <a:pt x="39" y="71"/>
                  </a:cubicBezTo>
                  <a:cubicBezTo>
                    <a:pt x="112" y="80"/>
                    <a:pt x="112" y="80"/>
                    <a:pt x="112" y="80"/>
                  </a:cubicBezTo>
                  <a:cubicBezTo>
                    <a:pt x="112" y="391"/>
                    <a:pt x="112" y="391"/>
                    <a:pt x="112" y="391"/>
                  </a:cubicBezTo>
                  <a:cubicBezTo>
                    <a:pt x="123" y="389"/>
                    <a:pt x="134" y="387"/>
                    <a:pt x="144" y="385"/>
                  </a:cubicBezTo>
                  <a:lnTo>
                    <a:pt x="144" y="2"/>
                  </a:lnTo>
                  <a:close/>
                  <a:moveTo>
                    <a:pt x="289" y="382"/>
                  </a:moveTo>
                  <a:cubicBezTo>
                    <a:pt x="289" y="178"/>
                    <a:pt x="289" y="178"/>
                    <a:pt x="289" y="178"/>
                  </a:cubicBezTo>
                  <a:cubicBezTo>
                    <a:pt x="274" y="193"/>
                    <a:pt x="274" y="193"/>
                    <a:pt x="274" y="193"/>
                  </a:cubicBezTo>
                  <a:cubicBezTo>
                    <a:pt x="222" y="193"/>
                    <a:pt x="222" y="193"/>
                    <a:pt x="222" y="193"/>
                  </a:cubicBezTo>
                  <a:cubicBezTo>
                    <a:pt x="222" y="365"/>
                    <a:pt x="222" y="365"/>
                    <a:pt x="222" y="365"/>
                  </a:cubicBezTo>
                  <a:cubicBezTo>
                    <a:pt x="240" y="360"/>
                    <a:pt x="257" y="355"/>
                    <a:pt x="272" y="350"/>
                  </a:cubicBezTo>
                  <a:lnTo>
                    <a:pt x="289" y="382"/>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86" name="Freeform 168"/>
            <p:cNvSpPr>
              <a:spLocks noEditPoints="1"/>
            </p:cNvSpPr>
            <p:nvPr/>
          </p:nvSpPr>
          <p:spPr bwMode="auto">
            <a:xfrm>
              <a:off x="-5633" y="3819"/>
              <a:ext cx="1016" cy="1016"/>
            </a:xfrm>
            <a:custGeom>
              <a:avLst/>
              <a:gdLst>
                <a:gd name="T0" fmla="*/ 425 w 508"/>
                <a:gd name="T1" fmla="*/ 79 h 508"/>
                <a:gd name="T2" fmla="*/ 457 w 508"/>
                <a:gd name="T3" fmla="*/ 48 h 508"/>
                <a:gd name="T4" fmla="*/ 508 w 508"/>
                <a:gd name="T5" fmla="*/ 95 h 508"/>
                <a:gd name="T6" fmla="*/ 486 w 508"/>
                <a:gd name="T7" fmla="*/ 117 h 508"/>
                <a:gd name="T8" fmla="*/ 304 w 508"/>
                <a:gd name="T9" fmla="*/ 117 h 508"/>
                <a:gd name="T10" fmla="*/ 304 w 508"/>
                <a:gd name="T11" fmla="*/ 205 h 508"/>
                <a:gd name="T12" fmla="*/ 360 w 508"/>
                <a:gd name="T13" fmla="*/ 205 h 508"/>
                <a:gd name="T14" fmla="*/ 404 w 508"/>
                <a:gd name="T15" fmla="*/ 171 h 508"/>
                <a:gd name="T16" fmla="*/ 486 w 508"/>
                <a:gd name="T17" fmla="*/ 224 h 508"/>
                <a:gd name="T18" fmla="*/ 450 w 508"/>
                <a:gd name="T19" fmla="*/ 254 h 508"/>
                <a:gd name="T20" fmla="*/ 352 w 508"/>
                <a:gd name="T21" fmla="*/ 386 h 508"/>
                <a:gd name="T22" fmla="*/ 508 w 508"/>
                <a:gd name="T23" fmla="*/ 423 h 508"/>
                <a:gd name="T24" fmla="*/ 451 w 508"/>
                <a:gd name="T25" fmla="*/ 508 h 508"/>
                <a:gd name="T26" fmla="*/ 272 w 508"/>
                <a:gd name="T27" fmla="*/ 438 h 508"/>
                <a:gd name="T28" fmla="*/ 25 w 508"/>
                <a:gd name="T29" fmla="*/ 506 h 508"/>
                <a:gd name="T30" fmla="*/ 0 w 508"/>
                <a:gd name="T31" fmla="*/ 464 h 508"/>
                <a:gd name="T32" fmla="*/ 204 w 508"/>
                <a:gd name="T33" fmla="*/ 396 h 508"/>
                <a:gd name="T34" fmla="*/ 89 w 508"/>
                <a:gd name="T35" fmla="*/ 245 h 508"/>
                <a:gd name="T36" fmla="*/ 36 w 508"/>
                <a:gd name="T37" fmla="*/ 245 h 508"/>
                <a:gd name="T38" fmla="*/ 27 w 508"/>
                <a:gd name="T39" fmla="*/ 205 h 508"/>
                <a:gd name="T40" fmla="*/ 206 w 508"/>
                <a:gd name="T41" fmla="*/ 205 h 508"/>
                <a:gd name="T42" fmla="*/ 206 w 508"/>
                <a:gd name="T43" fmla="*/ 117 h 508"/>
                <a:gd name="T44" fmla="*/ 13 w 508"/>
                <a:gd name="T45" fmla="*/ 117 h 508"/>
                <a:gd name="T46" fmla="*/ 4 w 508"/>
                <a:gd name="T47" fmla="*/ 79 h 508"/>
                <a:gd name="T48" fmla="*/ 206 w 508"/>
                <a:gd name="T49" fmla="*/ 79 h 508"/>
                <a:gd name="T50" fmla="*/ 206 w 508"/>
                <a:gd name="T51" fmla="*/ 0 h 508"/>
                <a:gd name="T52" fmla="*/ 304 w 508"/>
                <a:gd name="T53" fmla="*/ 13 h 508"/>
                <a:gd name="T54" fmla="*/ 304 w 508"/>
                <a:gd name="T55" fmla="*/ 79 h 508"/>
                <a:gd name="T56" fmla="*/ 425 w 508"/>
                <a:gd name="T57" fmla="*/ 79 h 508"/>
                <a:gd name="T58" fmla="*/ 141 w 508"/>
                <a:gd name="T59" fmla="*/ 245 h 508"/>
                <a:gd name="T60" fmla="*/ 272 w 508"/>
                <a:gd name="T61" fmla="*/ 353 h 508"/>
                <a:gd name="T62" fmla="*/ 357 w 508"/>
                <a:gd name="T63" fmla="*/ 245 h 508"/>
                <a:gd name="T64" fmla="*/ 141 w 508"/>
                <a:gd name="T65" fmla="*/ 24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8">
                  <a:moveTo>
                    <a:pt x="425" y="79"/>
                  </a:moveTo>
                  <a:cubicBezTo>
                    <a:pt x="457" y="48"/>
                    <a:pt x="457" y="48"/>
                    <a:pt x="457" y="48"/>
                  </a:cubicBezTo>
                  <a:cubicBezTo>
                    <a:pt x="508" y="95"/>
                    <a:pt x="508" y="95"/>
                    <a:pt x="508" y="95"/>
                  </a:cubicBezTo>
                  <a:cubicBezTo>
                    <a:pt x="486" y="117"/>
                    <a:pt x="486" y="117"/>
                    <a:pt x="486" y="117"/>
                  </a:cubicBezTo>
                  <a:cubicBezTo>
                    <a:pt x="304" y="117"/>
                    <a:pt x="304" y="117"/>
                    <a:pt x="304" y="117"/>
                  </a:cubicBezTo>
                  <a:cubicBezTo>
                    <a:pt x="304" y="205"/>
                    <a:pt x="304" y="205"/>
                    <a:pt x="304" y="205"/>
                  </a:cubicBezTo>
                  <a:cubicBezTo>
                    <a:pt x="360" y="205"/>
                    <a:pt x="360" y="205"/>
                    <a:pt x="360" y="205"/>
                  </a:cubicBezTo>
                  <a:cubicBezTo>
                    <a:pt x="404" y="171"/>
                    <a:pt x="404" y="171"/>
                    <a:pt x="404" y="171"/>
                  </a:cubicBezTo>
                  <a:cubicBezTo>
                    <a:pt x="486" y="224"/>
                    <a:pt x="486" y="224"/>
                    <a:pt x="486" y="224"/>
                  </a:cubicBezTo>
                  <a:cubicBezTo>
                    <a:pt x="450" y="254"/>
                    <a:pt x="450" y="254"/>
                    <a:pt x="450" y="254"/>
                  </a:cubicBezTo>
                  <a:cubicBezTo>
                    <a:pt x="430" y="305"/>
                    <a:pt x="397" y="350"/>
                    <a:pt x="352" y="386"/>
                  </a:cubicBezTo>
                  <a:cubicBezTo>
                    <a:pt x="397" y="402"/>
                    <a:pt x="449" y="414"/>
                    <a:pt x="508" y="423"/>
                  </a:cubicBezTo>
                  <a:cubicBezTo>
                    <a:pt x="451" y="508"/>
                    <a:pt x="451" y="508"/>
                    <a:pt x="451" y="508"/>
                  </a:cubicBezTo>
                  <a:cubicBezTo>
                    <a:pt x="382" y="488"/>
                    <a:pt x="322" y="465"/>
                    <a:pt x="272" y="438"/>
                  </a:cubicBezTo>
                  <a:cubicBezTo>
                    <a:pt x="214" y="466"/>
                    <a:pt x="131" y="489"/>
                    <a:pt x="25" y="506"/>
                  </a:cubicBezTo>
                  <a:cubicBezTo>
                    <a:pt x="0" y="464"/>
                    <a:pt x="0" y="464"/>
                    <a:pt x="0" y="464"/>
                  </a:cubicBezTo>
                  <a:cubicBezTo>
                    <a:pt x="82" y="447"/>
                    <a:pt x="150" y="424"/>
                    <a:pt x="204" y="396"/>
                  </a:cubicBezTo>
                  <a:cubicBezTo>
                    <a:pt x="146" y="353"/>
                    <a:pt x="108" y="303"/>
                    <a:pt x="89" y="245"/>
                  </a:cubicBezTo>
                  <a:cubicBezTo>
                    <a:pt x="36" y="245"/>
                    <a:pt x="36" y="245"/>
                    <a:pt x="36" y="245"/>
                  </a:cubicBezTo>
                  <a:cubicBezTo>
                    <a:pt x="27" y="205"/>
                    <a:pt x="27" y="205"/>
                    <a:pt x="27" y="205"/>
                  </a:cubicBezTo>
                  <a:cubicBezTo>
                    <a:pt x="206" y="205"/>
                    <a:pt x="206" y="205"/>
                    <a:pt x="206" y="205"/>
                  </a:cubicBezTo>
                  <a:cubicBezTo>
                    <a:pt x="206" y="117"/>
                    <a:pt x="206" y="117"/>
                    <a:pt x="206" y="117"/>
                  </a:cubicBezTo>
                  <a:cubicBezTo>
                    <a:pt x="13" y="117"/>
                    <a:pt x="13" y="117"/>
                    <a:pt x="13" y="117"/>
                  </a:cubicBezTo>
                  <a:cubicBezTo>
                    <a:pt x="4" y="79"/>
                    <a:pt x="4" y="79"/>
                    <a:pt x="4" y="79"/>
                  </a:cubicBezTo>
                  <a:cubicBezTo>
                    <a:pt x="206" y="79"/>
                    <a:pt x="206" y="79"/>
                    <a:pt x="206" y="79"/>
                  </a:cubicBezTo>
                  <a:cubicBezTo>
                    <a:pt x="206" y="0"/>
                    <a:pt x="206" y="0"/>
                    <a:pt x="206" y="0"/>
                  </a:cubicBezTo>
                  <a:cubicBezTo>
                    <a:pt x="304" y="13"/>
                    <a:pt x="304" y="13"/>
                    <a:pt x="304" y="13"/>
                  </a:cubicBezTo>
                  <a:cubicBezTo>
                    <a:pt x="304" y="79"/>
                    <a:pt x="304" y="79"/>
                    <a:pt x="304" y="79"/>
                  </a:cubicBezTo>
                  <a:lnTo>
                    <a:pt x="425" y="79"/>
                  </a:lnTo>
                  <a:close/>
                  <a:moveTo>
                    <a:pt x="141" y="245"/>
                  </a:moveTo>
                  <a:cubicBezTo>
                    <a:pt x="172" y="291"/>
                    <a:pt x="216" y="327"/>
                    <a:pt x="272" y="353"/>
                  </a:cubicBezTo>
                  <a:cubicBezTo>
                    <a:pt x="312" y="322"/>
                    <a:pt x="340" y="286"/>
                    <a:pt x="357" y="245"/>
                  </a:cubicBezTo>
                  <a:lnTo>
                    <a:pt x="141" y="245"/>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87" name="Freeform 169"/>
            <p:cNvSpPr>
              <a:spLocks noEditPoints="1"/>
            </p:cNvSpPr>
            <p:nvPr/>
          </p:nvSpPr>
          <p:spPr bwMode="auto">
            <a:xfrm>
              <a:off x="-4451" y="3823"/>
              <a:ext cx="1017" cy="1004"/>
            </a:xfrm>
            <a:custGeom>
              <a:avLst/>
              <a:gdLst>
                <a:gd name="T0" fmla="*/ 69 w 508"/>
                <a:gd name="T1" fmla="*/ 0 h 502"/>
                <a:gd name="T2" fmla="*/ 149 w 508"/>
                <a:gd name="T3" fmla="*/ 93 h 502"/>
                <a:gd name="T4" fmla="*/ 219 w 508"/>
                <a:gd name="T5" fmla="*/ 120 h 502"/>
                <a:gd name="T6" fmla="*/ 149 w 508"/>
                <a:gd name="T7" fmla="*/ 142 h 502"/>
                <a:gd name="T8" fmla="*/ 189 w 508"/>
                <a:gd name="T9" fmla="*/ 219 h 502"/>
                <a:gd name="T10" fmla="*/ 188 w 508"/>
                <a:gd name="T11" fmla="*/ 268 h 502"/>
                <a:gd name="T12" fmla="*/ 348 w 508"/>
                <a:gd name="T13" fmla="*/ 217 h 502"/>
                <a:gd name="T14" fmla="*/ 433 w 508"/>
                <a:gd name="T15" fmla="*/ 268 h 502"/>
                <a:gd name="T16" fmla="*/ 462 w 508"/>
                <a:gd name="T17" fmla="*/ 245 h 502"/>
                <a:gd name="T18" fmla="*/ 484 w 508"/>
                <a:gd name="T19" fmla="*/ 310 h 502"/>
                <a:gd name="T20" fmla="*/ 433 w 508"/>
                <a:gd name="T21" fmla="*/ 442 h 502"/>
                <a:gd name="T22" fmla="*/ 323 w 508"/>
                <a:gd name="T23" fmla="*/ 502 h 502"/>
                <a:gd name="T24" fmla="*/ 252 w 508"/>
                <a:gd name="T25" fmla="*/ 420 h 502"/>
                <a:gd name="T26" fmla="*/ 348 w 508"/>
                <a:gd name="T27" fmla="*/ 409 h 502"/>
                <a:gd name="T28" fmla="*/ 190 w 508"/>
                <a:gd name="T29" fmla="*/ 310 h 502"/>
                <a:gd name="T30" fmla="*/ 149 w 508"/>
                <a:gd name="T31" fmla="*/ 294 h 502"/>
                <a:gd name="T32" fmla="*/ 86 w 508"/>
                <a:gd name="T33" fmla="*/ 502 h 502"/>
                <a:gd name="T34" fmla="*/ 10 w 508"/>
                <a:gd name="T35" fmla="*/ 455 h 502"/>
                <a:gd name="T36" fmla="*/ 56 w 508"/>
                <a:gd name="T37" fmla="*/ 419 h 502"/>
                <a:gd name="T38" fmla="*/ 69 w 508"/>
                <a:gd name="T39" fmla="*/ 337 h 502"/>
                <a:gd name="T40" fmla="*/ 0 w 508"/>
                <a:gd name="T41" fmla="*/ 276 h 502"/>
                <a:gd name="T42" fmla="*/ 69 w 508"/>
                <a:gd name="T43" fmla="*/ 142 h 502"/>
                <a:gd name="T44" fmla="*/ 8 w 508"/>
                <a:gd name="T45" fmla="*/ 103 h 502"/>
                <a:gd name="T46" fmla="*/ 410 w 508"/>
                <a:gd name="T47" fmla="*/ 70 h 502"/>
                <a:gd name="T48" fmla="*/ 492 w 508"/>
                <a:gd name="T49" fmla="*/ 86 h 502"/>
                <a:gd name="T50" fmla="*/ 373 w 508"/>
                <a:gd name="T51" fmla="*/ 109 h 502"/>
                <a:gd name="T52" fmla="*/ 422 w 508"/>
                <a:gd name="T53" fmla="*/ 173 h 502"/>
                <a:gd name="T54" fmla="*/ 503 w 508"/>
                <a:gd name="T55" fmla="*/ 190 h 502"/>
                <a:gd name="T56" fmla="*/ 191 w 508"/>
                <a:gd name="T57" fmla="*/ 213 h 502"/>
                <a:gd name="T58" fmla="*/ 290 w 508"/>
                <a:gd name="T59" fmla="*/ 173 h 502"/>
                <a:gd name="T60" fmla="*/ 210 w 508"/>
                <a:gd name="T61" fmla="*/ 109 h 502"/>
                <a:gd name="T62" fmla="*/ 290 w 508"/>
                <a:gd name="T63" fmla="*/ 70 h 502"/>
                <a:gd name="T64" fmla="*/ 373 w 508"/>
                <a:gd name="T65" fmla="*/ 14 h 502"/>
                <a:gd name="T66" fmla="*/ 410 w 508"/>
                <a:gd name="T67" fmla="*/ 70 h 502"/>
                <a:gd name="T68" fmla="*/ 324 w 508"/>
                <a:gd name="T69" fmla="*/ 368 h 502"/>
                <a:gd name="T70" fmla="*/ 211 w 508"/>
                <a:gd name="T71" fmla="*/ 34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8" h="502">
                  <a:moveTo>
                    <a:pt x="69" y="103"/>
                  </a:moveTo>
                  <a:cubicBezTo>
                    <a:pt x="69" y="0"/>
                    <a:pt x="69" y="0"/>
                    <a:pt x="69" y="0"/>
                  </a:cubicBezTo>
                  <a:cubicBezTo>
                    <a:pt x="149" y="11"/>
                    <a:pt x="149" y="11"/>
                    <a:pt x="149" y="11"/>
                  </a:cubicBezTo>
                  <a:cubicBezTo>
                    <a:pt x="149" y="93"/>
                    <a:pt x="149" y="93"/>
                    <a:pt x="149" y="93"/>
                  </a:cubicBezTo>
                  <a:cubicBezTo>
                    <a:pt x="168" y="74"/>
                    <a:pt x="168" y="74"/>
                    <a:pt x="168" y="74"/>
                  </a:cubicBezTo>
                  <a:cubicBezTo>
                    <a:pt x="219" y="120"/>
                    <a:pt x="219" y="120"/>
                    <a:pt x="219" y="120"/>
                  </a:cubicBezTo>
                  <a:cubicBezTo>
                    <a:pt x="194" y="142"/>
                    <a:pt x="194" y="142"/>
                    <a:pt x="194" y="142"/>
                  </a:cubicBezTo>
                  <a:cubicBezTo>
                    <a:pt x="149" y="142"/>
                    <a:pt x="149" y="142"/>
                    <a:pt x="149" y="142"/>
                  </a:cubicBezTo>
                  <a:cubicBezTo>
                    <a:pt x="149" y="235"/>
                    <a:pt x="149" y="235"/>
                    <a:pt x="149" y="235"/>
                  </a:cubicBezTo>
                  <a:cubicBezTo>
                    <a:pt x="164" y="230"/>
                    <a:pt x="177" y="225"/>
                    <a:pt x="189" y="219"/>
                  </a:cubicBezTo>
                  <a:cubicBezTo>
                    <a:pt x="205" y="254"/>
                    <a:pt x="205" y="254"/>
                    <a:pt x="205" y="254"/>
                  </a:cubicBezTo>
                  <a:cubicBezTo>
                    <a:pt x="200" y="259"/>
                    <a:pt x="194" y="263"/>
                    <a:pt x="188" y="268"/>
                  </a:cubicBezTo>
                  <a:cubicBezTo>
                    <a:pt x="348" y="268"/>
                    <a:pt x="348" y="268"/>
                    <a:pt x="348" y="268"/>
                  </a:cubicBezTo>
                  <a:cubicBezTo>
                    <a:pt x="348" y="217"/>
                    <a:pt x="348" y="217"/>
                    <a:pt x="348" y="217"/>
                  </a:cubicBezTo>
                  <a:cubicBezTo>
                    <a:pt x="433" y="229"/>
                    <a:pt x="433" y="229"/>
                    <a:pt x="433" y="229"/>
                  </a:cubicBezTo>
                  <a:cubicBezTo>
                    <a:pt x="433" y="268"/>
                    <a:pt x="433" y="268"/>
                    <a:pt x="433" y="268"/>
                  </a:cubicBezTo>
                  <a:cubicBezTo>
                    <a:pt x="434" y="268"/>
                    <a:pt x="434" y="268"/>
                    <a:pt x="434" y="268"/>
                  </a:cubicBezTo>
                  <a:cubicBezTo>
                    <a:pt x="462" y="245"/>
                    <a:pt x="462" y="245"/>
                    <a:pt x="462" y="245"/>
                  </a:cubicBezTo>
                  <a:cubicBezTo>
                    <a:pt x="508" y="286"/>
                    <a:pt x="508" y="286"/>
                    <a:pt x="508" y="286"/>
                  </a:cubicBezTo>
                  <a:cubicBezTo>
                    <a:pt x="484" y="310"/>
                    <a:pt x="484" y="310"/>
                    <a:pt x="484" y="310"/>
                  </a:cubicBezTo>
                  <a:cubicBezTo>
                    <a:pt x="433" y="310"/>
                    <a:pt x="433" y="310"/>
                    <a:pt x="433" y="310"/>
                  </a:cubicBezTo>
                  <a:cubicBezTo>
                    <a:pt x="433" y="442"/>
                    <a:pt x="433" y="442"/>
                    <a:pt x="433" y="442"/>
                  </a:cubicBezTo>
                  <a:cubicBezTo>
                    <a:pt x="433" y="482"/>
                    <a:pt x="413" y="502"/>
                    <a:pt x="372" y="502"/>
                  </a:cubicBezTo>
                  <a:cubicBezTo>
                    <a:pt x="323" y="502"/>
                    <a:pt x="323" y="502"/>
                    <a:pt x="323" y="502"/>
                  </a:cubicBezTo>
                  <a:cubicBezTo>
                    <a:pt x="323" y="469"/>
                    <a:pt x="299" y="452"/>
                    <a:pt x="250" y="451"/>
                  </a:cubicBezTo>
                  <a:cubicBezTo>
                    <a:pt x="252" y="420"/>
                    <a:pt x="252" y="420"/>
                    <a:pt x="252" y="420"/>
                  </a:cubicBezTo>
                  <a:cubicBezTo>
                    <a:pt x="282" y="421"/>
                    <a:pt x="305" y="421"/>
                    <a:pt x="321" y="421"/>
                  </a:cubicBezTo>
                  <a:cubicBezTo>
                    <a:pt x="339" y="421"/>
                    <a:pt x="348" y="417"/>
                    <a:pt x="348" y="409"/>
                  </a:cubicBezTo>
                  <a:cubicBezTo>
                    <a:pt x="348" y="310"/>
                    <a:pt x="348" y="310"/>
                    <a:pt x="348" y="310"/>
                  </a:cubicBezTo>
                  <a:cubicBezTo>
                    <a:pt x="190" y="310"/>
                    <a:pt x="190" y="310"/>
                    <a:pt x="190" y="310"/>
                  </a:cubicBezTo>
                  <a:cubicBezTo>
                    <a:pt x="181" y="273"/>
                    <a:pt x="181" y="273"/>
                    <a:pt x="181" y="273"/>
                  </a:cubicBezTo>
                  <a:cubicBezTo>
                    <a:pt x="171" y="280"/>
                    <a:pt x="160" y="288"/>
                    <a:pt x="149" y="294"/>
                  </a:cubicBezTo>
                  <a:cubicBezTo>
                    <a:pt x="149" y="431"/>
                    <a:pt x="149" y="431"/>
                    <a:pt x="149" y="431"/>
                  </a:cubicBezTo>
                  <a:cubicBezTo>
                    <a:pt x="149" y="478"/>
                    <a:pt x="128" y="502"/>
                    <a:pt x="86" y="502"/>
                  </a:cubicBezTo>
                  <a:cubicBezTo>
                    <a:pt x="50" y="502"/>
                    <a:pt x="50" y="502"/>
                    <a:pt x="50" y="502"/>
                  </a:cubicBezTo>
                  <a:cubicBezTo>
                    <a:pt x="50" y="472"/>
                    <a:pt x="37" y="456"/>
                    <a:pt x="10" y="455"/>
                  </a:cubicBezTo>
                  <a:cubicBezTo>
                    <a:pt x="13" y="414"/>
                    <a:pt x="13" y="414"/>
                    <a:pt x="13" y="414"/>
                  </a:cubicBezTo>
                  <a:cubicBezTo>
                    <a:pt x="29" y="418"/>
                    <a:pt x="43" y="419"/>
                    <a:pt x="56" y="419"/>
                  </a:cubicBezTo>
                  <a:cubicBezTo>
                    <a:pt x="65" y="419"/>
                    <a:pt x="69" y="414"/>
                    <a:pt x="69" y="403"/>
                  </a:cubicBezTo>
                  <a:cubicBezTo>
                    <a:pt x="69" y="337"/>
                    <a:pt x="69" y="337"/>
                    <a:pt x="69" y="337"/>
                  </a:cubicBezTo>
                  <a:cubicBezTo>
                    <a:pt x="56" y="343"/>
                    <a:pt x="41" y="350"/>
                    <a:pt x="26" y="356"/>
                  </a:cubicBezTo>
                  <a:cubicBezTo>
                    <a:pt x="0" y="276"/>
                    <a:pt x="0" y="276"/>
                    <a:pt x="0" y="276"/>
                  </a:cubicBezTo>
                  <a:cubicBezTo>
                    <a:pt x="20" y="272"/>
                    <a:pt x="43" y="266"/>
                    <a:pt x="69" y="259"/>
                  </a:cubicBezTo>
                  <a:cubicBezTo>
                    <a:pt x="69" y="142"/>
                    <a:pt x="69" y="142"/>
                    <a:pt x="69" y="142"/>
                  </a:cubicBezTo>
                  <a:cubicBezTo>
                    <a:pt x="18" y="142"/>
                    <a:pt x="18" y="142"/>
                    <a:pt x="18" y="142"/>
                  </a:cubicBezTo>
                  <a:cubicBezTo>
                    <a:pt x="8" y="103"/>
                    <a:pt x="8" y="103"/>
                    <a:pt x="8" y="103"/>
                  </a:cubicBezTo>
                  <a:lnTo>
                    <a:pt x="69" y="103"/>
                  </a:lnTo>
                  <a:close/>
                  <a:moveTo>
                    <a:pt x="410" y="70"/>
                  </a:moveTo>
                  <a:cubicBezTo>
                    <a:pt x="442" y="41"/>
                    <a:pt x="442" y="41"/>
                    <a:pt x="442" y="41"/>
                  </a:cubicBezTo>
                  <a:cubicBezTo>
                    <a:pt x="492" y="86"/>
                    <a:pt x="492" y="86"/>
                    <a:pt x="492" y="86"/>
                  </a:cubicBezTo>
                  <a:cubicBezTo>
                    <a:pt x="470" y="109"/>
                    <a:pt x="470" y="109"/>
                    <a:pt x="470" y="109"/>
                  </a:cubicBezTo>
                  <a:cubicBezTo>
                    <a:pt x="373" y="109"/>
                    <a:pt x="373" y="109"/>
                    <a:pt x="373" y="109"/>
                  </a:cubicBezTo>
                  <a:cubicBezTo>
                    <a:pt x="373" y="173"/>
                    <a:pt x="373" y="173"/>
                    <a:pt x="373" y="173"/>
                  </a:cubicBezTo>
                  <a:cubicBezTo>
                    <a:pt x="422" y="173"/>
                    <a:pt x="422" y="173"/>
                    <a:pt x="422" y="173"/>
                  </a:cubicBezTo>
                  <a:cubicBezTo>
                    <a:pt x="453" y="145"/>
                    <a:pt x="453" y="145"/>
                    <a:pt x="453" y="145"/>
                  </a:cubicBezTo>
                  <a:cubicBezTo>
                    <a:pt x="503" y="190"/>
                    <a:pt x="503" y="190"/>
                    <a:pt x="503" y="190"/>
                  </a:cubicBezTo>
                  <a:cubicBezTo>
                    <a:pt x="480" y="213"/>
                    <a:pt x="480" y="213"/>
                    <a:pt x="480" y="213"/>
                  </a:cubicBezTo>
                  <a:cubicBezTo>
                    <a:pt x="191" y="213"/>
                    <a:pt x="191" y="213"/>
                    <a:pt x="191" y="213"/>
                  </a:cubicBezTo>
                  <a:cubicBezTo>
                    <a:pt x="181" y="173"/>
                    <a:pt x="181" y="173"/>
                    <a:pt x="181" y="173"/>
                  </a:cubicBezTo>
                  <a:cubicBezTo>
                    <a:pt x="290" y="173"/>
                    <a:pt x="290" y="173"/>
                    <a:pt x="290" y="173"/>
                  </a:cubicBezTo>
                  <a:cubicBezTo>
                    <a:pt x="290" y="109"/>
                    <a:pt x="290" y="109"/>
                    <a:pt x="290" y="109"/>
                  </a:cubicBezTo>
                  <a:cubicBezTo>
                    <a:pt x="210" y="109"/>
                    <a:pt x="210" y="109"/>
                    <a:pt x="210" y="109"/>
                  </a:cubicBezTo>
                  <a:cubicBezTo>
                    <a:pt x="200" y="70"/>
                    <a:pt x="200" y="70"/>
                    <a:pt x="200" y="70"/>
                  </a:cubicBezTo>
                  <a:cubicBezTo>
                    <a:pt x="290" y="70"/>
                    <a:pt x="290" y="70"/>
                    <a:pt x="290" y="70"/>
                  </a:cubicBezTo>
                  <a:cubicBezTo>
                    <a:pt x="290" y="3"/>
                    <a:pt x="290" y="3"/>
                    <a:pt x="290" y="3"/>
                  </a:cubicBezTo>
                  <a:cubicBezTo>
                    <a:pt x="373" y="14"/>
                    <a:pt x="373" y="14"/>
                    <a:pt x="373" y="14"/>
                  </a:cubicBezTo>
                  <a:cubicBezTo>
                    <a:pt x="373" y="70"/>
                    <a:pt x="373" y="70"/>
                    <a:pt x="373" y="70"/>
                  </a:cubicBezTo>
                  <a:lnTo>
                    <a:pt x="410" y="70"/>
                  </a:lnTo>
                  <a:close/>
                  <a:moveTo>
                    <a:pt x="250" y="316"/>
                  </a:moveTo>
                  <a:cubicBezTo>
                    <a:pt x="273" y="329"/>
                    <a:pt x="298" y="346"/>
                    <a:pt x="324" y="368"/>
                  </a:cubicBezTo>
                  <a:cubicBezTo>
                    <a:pt x="261" y="413"/>
                    <a:pt x="261" y="413"/>
                    <a:pt x="261" y="413"/>
                  </a:cubicBezTo>
                  <a:cubicBezTo>
                    <a:pt x="245" y="387"/>
                    <a:pt x="228" y="364"/>
                    <a:pt x="211" y="344"/>
                  </a:cubicBezTo>
                  <a:lnTo>
                    <a:pt x="250" y="316"/>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88" name="Freeform 170"/>
            <p:cNvSpPr>
              <a:spLocks noEditPoints="1"/>
            </p:cNvSpPr>
            <p:nvPr/>
          </p:nvSpPr>
          <p:spPr bwMode="auto">
            <a:xfrm>
              <a:off x="-2300" y="3817"/>
              <a:ext cx="1033" cy="1020"/>
            </a:xfrm>
            <a:custGeom>
              <a:avLst/>
              <a:gdLst>
                <a:gd name="T0" fmla="*/ 432 w 516"/>
                <a:gd name="T1" fmla="*/ 86 h 510"/>
                <a:gd name="T2" fmla="*/ 463 w 516"/>
                <a:gd name="T3" fmla="*/ 56 h 510"/>
                <a:gd name="T4" fmla="*/ 516 w 516"/>
                <a:gd name="T5" fmla="*/ 102 h 510"/>
                <a:gd name="T6" fmla="*/ 491 w 516"/>
                <a:gd name="T7" fmla="*/ 125 h 510"/>
                <a:gd name="T8" fmla="*/ 362 w 516"/>
                <a:gd name="T9" fmla="*/ 125 h 510"/>
                <a:gd name="T10" fmla="*/ 385 w 516"/>
                <a:gd name="T11" fmla="*/ 250 h 510"/>
                <a:gd name="T12" fmla="*/ 424 w 516"/>
                <a:gd name="T13" fmla="*/ 154 h 510"/>
                <a:gd name="T14" fmla="*/ 502 w 516"/>
                <a:gd name="T15" fmla="*/ 188 h 510"/>
                <a:gd name="T16" fmla="*/ 414 w 516"/>
                <a:gd name="T17" fmla="*/ 346 h 510"/>
                <a:gd name="T18" fmla="*/ 445 w 516"/>
                <a:gd name="T19" fmla="*/ 403 h 510"/>
                <a:gd name="T20" fmla="*/ 471 w 516"/>
                <a:gd name="T21" fmla="*/ 335 h 510"/>
                <a:gd name="T22" fmla="*/ 503 w 516"/>
                <a:gd name="T23" fmla="*/ 347 h 510"/>
                <a:gd name="T24" fmla="*/ 494 w 516"/>
                <a:gd name="T25" fmla="*/ 389 h 510"/>
                <a:gd name="T26" fmla="*/ 510 w 516"/>
                <a:gd name="T27" fmla="*/ 449 h 510"/>
                <a:gd name="T28" fmla="*/ 486 w 516"/>
                <a:gd name="T29" fmla="*/ 487 h 510"/>
                <a:gd name="T30" fmla="*/ 450 w 516"/>
                <a:gd name="T31" fmla="*/ 502 h 510"/>
                <a:gd name="T32" fmla="*/ 400 w 516"/>
                <a:gd name="T33" fmla="*/ 479 h 510"/>
                <a:gd name="T34" fmla="*/ 353 w 516"/>
                <a:gd name="T35" fmla="*/ 414 h 510"/>
                <a:gd name="T36" fmla="*/ 237 w 516"/>
                <a:gd name="T37" fmla="*/ 506 h 510"/>
                <a:gd name="T38" fmla="*/ 204 w 516"/>
                <a:gd name="T39" fmla="*/ 472 h 510"/>
                <a:gd name="T40" fmla="*/ 325 w 516"/>
                <a:gd name="T41" fmla="*/ 343 h 510"/>
                <a:gd name="T42" fmla="*/ 277 w 516"/>
                <a:gd name="T43" fmla="*/ 125 h 510"/>
                <a:gd name="T44" fmla="*/ 115 w 516"/>
                <a:gd name="T45" fmla="*/ 125 h 510"/>
                <a:gd name="T46" fmla="*/ 115 w 516"/>
                <a:gd name="T47" fmla="*/ 185 h 510"/>
                <a:gd name="T48" fmla="*/ 171 w 516"/>
                <a:gd name="T49" fmla="*/ 185 h 510"/>
                <a:gd name="T50" fmla="*/ 207 w 516"/>
                <a:gd name="T51" fmla="*/ 154 h 510"/>
                <a:gd name="T52" fmla="*/ 279 w 516"/>
                <a:gd name="T53" fmla="*/ 208 h 510"/>
                <a:gd name="T54" fmla="*/ 257 w 516"/>
                <a:gd name="T55" fmla="*/ 230 h 510"/>
                <a:gd name="T56" fmla="*/ 245 w 516"/>
                <a:gd name="T57" fmla="*/ 409 h 510"/>
                <a:gd name="T58" fmla="*/ 197 w 516"/>
                <a:gd name="T59" fmla="*/ 440 h 510"/>
                <a:gd name="T60" fmla="*/ 153 w 516"/>
                <a:gd name="T61" fmla="*/ 440 h 510"/>
                <a:gd name="T62" fmla="*/ 116 w 516"/>
                <a:gd name="T63" fmla="*/ 391 h 510"/>
                <a:gd name="T64" fmla="*/ 117 w 516"/>
                <a:gd name="T65" fmla="*/ 358 h 510"/>
                <a:gd name="T66" fmla="*/ 155 w 516"/>
                <a:gd name="T67" fmla="*/ 362 h 510"/>
                <a:gd name="T68" fmla="*/ 168 w 516"/>
                <a:gd name="T69" fmla="*/ 348 h 510"/>
                <a:gd name="T70" fmla="*/ 174 w 516"/>
                <a:gd name="T71" fmla="*/ 224 h 510"/>
                <a:gd name="T72" fmla="*/ 115 w 516"/>
                <a:gd name="T73" fmla="*/ 224 h 510"/>
                <a:gd name="T74" fmla="*/ 115 w 516"/>
                <a:gd name="T75" fmla="*/ 284 h 510"/>
                <a:gd name="T76" fmla="*/ 92 w 516"/>
                <a:gd name="T77" fmla="*/ 415 h 510"/>
                <a:gd name="T78" fmla="*/ 35 w 516"/>
                <a:gd name="T79" fmla="*/ 510 h 510"/>
                <a:gd name="T80" fmla="*/ 0 w 516"/>
                <a:gd name="T81" fmla="*/ 486 h 510"/>
                <a:gd name="T82" fmla="*/ 29 w 516"/>
                <a:gd name="T83" fmla="*/ 279 h 510"/>
                <a:gd name="T84" fmla="*/ 29 w 516"/>
                <a:gd name="T85" fmla="*/ 47 h 510"/>
                <a:gd name="T86" fmla="*/ 115 w 516"/>
                <a:gd name="T87" fmla="*/ 59 h 510"/>
                <a:gd name="T88" fmla="*/ 115 w 516"/>
                <a:gd name="T89" fmla="*/ 86 h 510"/>
                <a:gd name="T90" fmla="*/ 272 w 516"/>
                <a:gd name="T91" fmla="*/ 86 h 510"/>
                <a:gd name="T92" fmla="*/ 264 w 516"/>
                <a:gd name="T93" fmla="*/ 0 h 510"/>
                <a:gd name="T94" fmla="*/ 352 w 516"/>
                <a:gd name="T95" fmla="*/ 12 h 510"/>
                <a:gd name="T96" fmla="*/ 357 w 516"/>
                <a:gd name="T97" fmla="*/ 86 h 510"/>
                <a:gd name="T98" fmla="*/ 432 w 516"/>
                <a:gd name="T99" fmla="*/ 86 h 510"/>
                <a:gd name="T100" fmla="*/ 390 w 516"/>
                <a:gd name="T101" fmla="*/ 0 h 510"/>
                <a:gd name="T102" fmla="*/ 464 w 516"/>
                <a:gd name="T103" fmla="*/ 37 h 510"/>
                <a:gd name="T104" fmla="*/ 420 w 516"/>
                <a:gd name="T105" fmla="*/ 82 h 510"/>
                <a:gd name="T106" fmla="*/ 361 w 516"/>
                <a:gd name="T107" fmla="*/ 31 h 510"/>
                <a:gd name="T108" fmla="*/ 390 w 516"/>
                <a:gd name="T10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6" h="510">
                  <a:moveTo>
                    <a:pt x="432" y="86"/>
                  </a:moveTo>
                  <a:cubicBezTo>
                    <a:pt x="463" y="56"/>
                    <a:pt x="463" y="56"/>
                    <a:pt x="463" y="56"/>
                  </a:cubicBezTo>
                  <a:cubicBezTo>
                    <a:pt x="516" y="102"/>
                    <a:pt x="516" y="102"/>
                    <a:pt x="516" y="102"/>
                  </a:cubicBezTo>
                  <a:cubicBezTo>
                    <a:pt x="491" y="125"/>
                    <a:pt x="491" y="125"/>
                    <a:pt x="491" y="125"/>
                  </a:cubicBezTo>
                  <a:cubicBezTo>
                    <a:pt x="362" y="125"/>
                    <a:pt x="362" y="125"/>
                    <a:pt x="362" y="125"/>
                  </a:cubicBezTo>
                  <a:cubicBezTo>
                    <a:pt x="368" y="167"/>
                    <a:pt x="375" y="209"/>
                    <a:pt x="385" y="250"/>
                  </a:cubicBezTo>
                  <a:cubicBezTo>
                    <a:pt x="402" y="218"/>
                    <a:pt x="415" y="186"/>
                    <a:pt x="424" y="154"/>
                  </a:cubicBezTo>
                  <a:cubicBezTo>
                    <a:pt x="502" y="188"/>
                    <a:pt x="502" y="188"/>
                    <a:pt x="502" y="188"/>
                  </a:cubicBezTo>
                  <a:cubicBezTo>
                    <a:pt x="481" y="245"/>
                    <a:pt x="452" y="298"/>
                    <a:pt x="414" y="346"/>
                  </a:cubicBezTo>
                  <a:cubicBezTo>
                    <a:pt x="426" y="378"/>
                    <a:pt x="437" y="397"/>
                    <a:pt x="445" y="403"/>
                  </a:cubicBezTo>
                  <a:cubicBezTo>
                    <a:pt x="451" y="403"/>
                    <a:pt x="460" y="380"/>
                    <a:pt x="471" y="335"/>
                  </a:cubicBezTo>
                  <a:cubicBezTo>
                    <a:pt x="503" y="347"/>
                    <a:pt x="503" y="347"/>
                    <a:pt x="503" y="347"/>
                  </a:cubicBezTo>
                  <a:cubicBezTo>
                    <a:pt x="497" y="362"/>
                    <a:pt x="494" y="376"/>
                    <a:pt x="494" y="389"/>
                  </a:cubicBezTo>
                  <a:cubicBezTo>
                    <a:pt x="494" y="415"/>
                    <a:pt x="499" y="435"/>
                    <a:pt x="510" y="449"/>
                  </a:cubicBezTo>
                  <a:cubicBezTo>
                    <a:pt x="503" y="466"/>
                    <a:pt x="496" y="479"/>
                    <a:pt x="486" y="487"/>
                  </a:cubicBezTo>
                  <a:cubicBezTo>
                    <a:pt x="479" y="497"/>
                    <a:pt x="467" y="502"/>
                    <a:pt x="450" y="502"/>
                  </a:cubicBezTo>
                  <a:cubicBezTo>
                    <a:pt x="436" y="502"/>
                    <a:pt x="419" y="494"/>
                    <a:pt x="400" y="479"/>
                  </a:cubicBezTo>
                  <a:cubicBezTo>
                    <a:pt x="384" y="464"/>
                    <a:pt x="368" y="442"/>
                    <a:pt x="353" y="414"/>
                  </a:cubicBezTo>
                  <a:cubicBezTo>
                    <a:pt x="319" y="447"/>
                    <a:pt x="280" y="478"/>
                    <a:pt x="237" y="506"/>
                  </a:cubicBezTo>
                  <a:cubicBezTo>
                    <a:pt x="204" y="472"/>
                    <a:pt x="204" y="472"/>
                    <a:pt x="204" y="472"/>
                  </a:cubicBezTo>
                  <a:cubicBezTo>
                    <a:pt x="252" y="429"/>
                    <a:pt x="292" y="386"/>
                    <a:pt x="325" y="343"/>
                  </a:cubicBezTo>
                  <a:cubicBezTo>
                    <a:pt x="304" y="282"/>
                    <a:pt x="288" y="209"/>
                    <a:pt x="277" y="125"/>
                  </a:cubicBezTo>
                  <a:cubicBezTo>
                    <a:pt x="115" y="125"/>
                    <a:pt x="115" y="125"/>
                    <a:pt x="115" y="125"/>
                  </a:cubicBezTo>
                  <a:cubicBezTo>
                    <a:pt x="115" y="185"/>
                    <a:pt x="115" y="185"/>
                    <a:pt x="115" y="185"/>
                  </a:cubicBezTo>
                  <a:cubicBezTo>
                    <a:pt x="171" y="185"/>
                    <a:pt x="171" y="185"/>
                    <a:pt x="171" y="185"/>
                  </a:cubicBezTo>
                  <a:cubicBezTo>
                    <a:pt x="207" y="154"/>
                    <a:pt x="207" y="154"/>
                    <a:pt x="207" y="154"/>
                  </a:cubicBezTo>
                  <a:cubicBezTo>
                    <a:pt x="279" y="208"/>
                    <a:pt x="279" y="208"/>
                    <a:pt x="279" y="208"/>
                  </a:cubicBezTo>
                  <a:cubicBezTo>
                    <a:pt x="257" y="230"/>
                    <a:pt x="257" y="230"/>
                    <a:pt x="257" y="230"/>
                  </a:cubicBezTo>
                  <a:cubicBezTo>
                    <a:pt x="256" y="328"/>
                    <a:pt x="252" y="388"/>
                    <a:pt x="245" y="409"/>
                  </a:cubicBezTo>
                  <a:cubicBezTo>
                    <a:pt x="239" y="429"/>
                    <a:pt x="223" y="440"/>
                    <a:pt x="197" y="440"/>
                  </a:cubicBezTo>
                  <a:cubicBezTo>
                    <a:pt x="153" y="440"/>
                    <a:pt x="153" y="440"/>
                    <a:pt x="153" y="440"/>
                  </a:cubicBezTo>
                  <a:cubicBezTo>
                    <a:pt x="153" y="407"/>
                    <a:pt x="140" y="391"/>
                    <a:pt x="116" y="391"/>
                  </a:cubicBezTo>
                  <a:cubicBezTo>
                    <a:pt x="117" y="358"/>
                    <a:pt x="117" y="358"/>
                    <a:pt x="117" y="358"/>
                  </a:cubicBezTo>
                  <a:cubicBezTo>
                    <a:pt x="131" y="361"/>
                    <a:pt x="144" y="362"/>
                    <a:pt x="155" y="362"/>
                  </a:cubicBezTo>
                  <a:cubicBezTo>
                    <a:pt x="163" y="362"/>
                    <a:pt x="168" y="357"/>
                    <a:pt x="168" y="348"/>
                  </a:cubicBezTo>
                  <a:cubicBezTo>
                    <a:pt x="172" y="332"/>
                    <a:pt x="174" y="291"/>
                    <a:pt x="174" y="224"/>
                  </a:cubicBezTo>
                  <a:cubicBezTo>
                    <a:pt x="115" y="224"/>
                    <a:pt x="115" y="224"/>
                    <a:pt x="115" y="224"/>
                  </a:cubicBezTo>
                  <a:cubicBezTo>
                    <a:pt x="115" y="284"/>
                    <a:pt x="115" y="284"/>
                    <a:pt x="115" y="284"/>
                  </a:cubicBezTo>
                  <a:cubicBezTo>
                    <a:pt x="115" y="337"/>
                    <a:pt x="107" y="381"/>
                    <a:pt x="92" y="415"/>
                  </a:cubicBezTo>
                  <a:cubicBezTo>
                    <a:pt x="80" y="450"/>
                    <a:pt x="61" y="482"/>
                    <a:pt x="35" y="510"/>
                  </a:cubicBezTo>
                  <a:cubicBezTo>
                    <a:pt x="0" y="486"/>
                    <a:pt x="0" y="486"/>
                    <a:pt x="0" y="486"/>
                  </a:cubicBezTo>
                  <a:cubicBezTo>
                    <a:pt x="19" y="424"/>
                    <a:pt x="29" y="355"/>
                    <a:pt x="29" y="279"/>
                  </a:cubicBezTo>
                  <a:cubicBezTo>
                    <a:pt x="29" y="47"/>
                    <a:pt x="29" y="47"/>
                    <a:pt x="29" y="47"/>
                  </a:cubicBezTo>
                  <a:cubicBezTo>
                    <a:pt x="115" y="59"/>
                    <a:pt x="115" y="59"/>
                    <a:pt x="115" y="59"/>
                  </a:cubicBezTo>
                  <a:cubicBezTo>
                    <a:pt x="115" y="86"/>
                    <a:pt x="115" y="86"/>
                    <a:pt x="115" y="86"/>
                  </a:cubicBezTo>
                  <a:cubicBezTo>
                    <a:pt x="272" y="86"/>
                    <a:pt x="272" y="86"/>
                    <a:pt x="272" y="86"/>
                  </a:cubicBezTo>
                  <a:cubicBezTo>
                    <a:pt x="269" y="58"/>
                    <a:pt x="266" y="29"/>
                    <a:pt x="264" y="0"/>
                  </a:cubicBezTo>
                  <a:cubicBezTo>
                    <a:pt x="352" y="12"/>
                    <a:pt x="352" y="12"/>
                    <a:pt x="352" y="12"/>
                  </a:cubicBezTo>
                  <a:cubicBezTo>
                    <a:pt x="353" y="37"/>
                    <a:pt x="355" y="61"/>
                    <a:pt x="357" y="86"/>
                  </a:cubicBezTo>
                  <a:lnTo>
                    <a:pt x="432" y="86"/>
                  </a:lnTo>
                  <a:close/>
                  <a:moveTo>
                    <a:pt x="390" y="0"/>
                  </a:moveTo>
                  <a:cubicBezTo>
                    <a:pt x="417" y="10"/>
                    <a:pt x="441" y="22"/>
                    <a:pt x="464" y="37"/>
                  </a:cubicBezTo>
                  <a:cubicBezTo>
                    <a:pt x="420" y="82"/>
                    <a:pt x="420" y="82"/>
                    <a:pt x="420" y="82"/>
                  </a:cubicBezTo>
                  <a:cubicBezTo>
                    <a:pt x="401" y="61"/>
                    <a:pt x="381" y="44"/>
                    <a:pt x="361" y="31"/>
                  </a:cubicBezTo>
                  <a:lnTo>
                    <a:pt x="390" y="0"/>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89" name="Freeform 171"/>
            <p:cNvSpPr>
              <a:spLocks noEditPoints="1"/>
            </p:cNvSpPr>
            <p:nvPr/>
          </p:nvSpPr>
          <p:spPr bwMode="auto">
            <a:xfrm>
              <a:off x="-1095" y="3823"/>
              <a:ext cx="1020" cy="1008"/>
            </a:xfrm>
            <a:custGeom>
              <a:avLst/>
              <a:gdLst>
                <a:gd name="T0" fmla="*/ 95 w 510"/>
                <a:gd name="T1" fmla="*/ 119 h 504"/>
                <a:gd name="T2" fmla="*/ 167 w 510"/>
                <a:gd name="T3" fmla="*/ 135 h 504"/>
                <a:gd name="T4" fmla="*/ 257 w 510"/>
                <a:gd name="T5" fmla="*/ 146 h 504"/>
                <a:gd name="T6" fmla="*/ 302 w 510"/>
                <a:gd name="T7" fmla="*/ 143 h 504"/>
                <a:gd name="T8" fmla="*/ 382 w 510"/>
                <a:gd name="T9" fmla="*/ 11 h 504"/>
                <a:gd name="T10" fmla="*/ 430 w 510"/>
                <a:gd name="T11" fmla="*/ 143 h 504"/>
                <a:gd name="T12" fmla="*/ 508 w 510"/>
                <a:gd name="T13" fmla="*/ 161 h 504"/>
                <a:gd name="T14" fmla="*/ 382 w 510"/>
                <a:gd name="T15" fmla="*/ 185 h 504"/>
                <a:gd name="T16" fmla="*/ 381 w 510"/>
                <a:gd name="T17" fmla="*/ 230 h 504"/>
                <a:gd name="T18" fmla="*/ 431 w 510"/>
                <a:gd name="T19" fmla="*/ 419 h 504"/>
                <a:gd name="T20" fmla="*/ 457 w 510"/>
                <a:gd name="T21" fmla="*/ 428 h 504"/>
                <a:gd name="T22" fmla="*/ 466 w 510"/>
                <a:gd name="T23" fmla="*/ 371 h 504"/>
                <a:gd name="T24" fmla="*/ 497 w 510"/>
                <a:gd name="T25" fmla="*/ 397 h 504"/>
                <a:gd name="T26" fmla="*/ 479 w 510"/>
                <a:gd name="T27" fmla="*/ 496 h 504"/>
                <a:gd name="T28" fmla="*/ 356 w 510"/>
                <a:gd name="T29" fmla="*/ 444 h 504"/>
                <a:gd name="T30" fmla="*/ 349 w 510"/>
                <a:gd name="T31" fmla="*/ 378 h 504"/>
                <a:gd name="T32" fmla="*/ 223 w 510"/>
                <a:gd name="T33" fmla="*/ 468 h 504"/>
                <a:gd name="T34" fmla="*/ 210 w 510"/>
                <a:gd name="T35" fmla="*/ 440 h 504"/>
                <a:gd name="T36" fmla="*/ 214 w 510"/>
                <a:gd name="T37" fmla="*/ 300 h 504"/>
                <a:gd name="T38" fmla="*/ 270 w 510"/>
                <a:gd name="T39" fmla="*/ 383 h 504"/>
                <a:gd name="T40" fmla="*/ 302 w 510"/>
                <a:gd name="T41" fmla="*/ 200 h 504"/>
                <a:gd name="T42" fmla="*/ 268 w 510"/>
                <a:gd name="T43" fmla="*/ 185 h 504"/>
                <a:gd name="T44" fmla="*/ 249 w 510"/>
                <a:gd name="T45" fmla="*/ 173 h 504"/>
                <a:gd name="T46" fmla="*/ 174 w 510"/>
                <a:gd name="T47" fmla="*/ 293 h 504"/>
                <a:gd name="T48" fmla="*/ 173 w 510"/>
                <a:gd name="T49" fmla="*/ 279 h 504"/>
                <a:gd name="T50" fmla="*/ 125 w 510"/>
                <a:gd name="T51" fmla="*/ 501 h 504"/>
                <a:gd name="T52" fmla="*/ 45 w 510"/>
                <a:gd name="T53" fmla="*/ 461 h 504"/>
                <a:gd name="T54" fmla="*/ 27 w 510"/>
                <a:gd name="T55" fmla="*/ 463 h 504"/>
                <a:gd name="T56" fmla="*/ 32 w 510"/>
                <a:gd name="T57" fmla="*/ 305 h 504"/>
                <a:gd name="T58" fmla="*/ 97 w 510"/>
                <a:gd name="T59" fmla="*/ 279 h 504"/>
                <a:gd name="T60" fmla="*/ 95 w 510"/>
                <a:gd name="T61" fmla="*/ 291 h 504"/>
                <a:gd name="T62" fmla="*/ 16 w 510"/>
                <a:gd name="T63" fmla="*/ 110 h 504"/>
                <a:gd name="T64" fmla="*/ 237 w 510"/>
                <a:gd name="T65" fmla="*/ 28 h 504"/>
                <a:gd name="T66" fmla="*/ 267 w 510"/>
                <a:gd name="T67" fmla="*/ 98 h 504"/>
                <a:gd name="T68" fmla="*/ 2 w 510"/>
                <a:gd name="T69" fmla="*/ 59 h 504"/>
                <a:gd name="T70" fmla="*/ 83 w 510"/>
                <a:gd name="T71" fmla="*/ 28 h 504"/>
                <a:gd name="T72" fmla="*/ 185 w 510"/>
                <a:gd name="T73" fmla="*/ 43 h 504"/>
                <a:gd name="T74" fmla="*/ 205 w 510"/>
                <a:gd name="T75" fmla="*/ 59 h 504"/>
                <a:gd name="T76" fmla="*/ 54 w 510"/>
                <a:gd name="T77" fmla="*/ 427 h 504"/>
                <a:gd name="T78" fmla="*/ 97 w 510"/>
                <a:gd name="T79" fmla="*/ 410 h 504"/>
                <a:gd name="T80" fmla="*/ 95 w 510"/>
                <a:gd name="T81" fmla="*/ 235 h 504"/>
                <a:gd name="T82" fmla="*/ 174 w 510"/>
                <a:gd name="T83" fmla="*/ 173 h 504"/>
                <a:gd name="T84" fmla="*/ 95 w 510"/>
                <a:gd name="T85" fmla="*/ 235 h 504"/>
                <a:gd name="T86" fmla="*/ 499 w 510"/>
                <a:gd name="T87" fmla="*/ 79 h 504"/>
                <a:gd name="T88" fmla="*/ 391 w 510"/>
                <a:gd name="T89" fmla="*/ 2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0" h="504">
                  <a:moveTo>
                    <a:pt x="16" y="110"/>
                  </a:moveTo>
                  <a:cubicBezTo>
                    <a:pt x="95" y="119"/>
                    <a:pt x="95" y="119"/>
                    <a:pt x="95" y="119"/>
                  </a:cubicBezTo>
                  <a:cubicBezTo>
                    <a:pt x="95" y="135"/>
                    <a:pt x="95" y="135"/>
                    <a:pt x="95" y="135"/>
                  </a:cubicBezTo>
                  <a:cubicBezTo>
                    <a:pt x="167" y="135"/>
                    <a:pt x="167" y="135"/>
                    <a:pt x="167" y="135"/>
                  </a:cubicBezTo>
                  <a:cubicBezTo>
                    <a:pt x="201" y="102"/>
                    <a:pt x="201" y="102"/>
                    <a:pt x="201" y="102"/>
                  </a:cubicBezTo>
                  <a:cubicBezTo>
                    <a:pt x="257" y="146"/>
                    <a:pt x="257" y="146"/>
                    <a:pt x="257" y="146"/>
                  </a:cubicBezTo>
                  <a:cubicBezTo>
                    <a:pt x="256" y="143"/>
                    <a:pt x="256" y="143"/>
                    <a:pt x="256" y="143"/>
                  </a:cubicBezTo>
                  <a:cubicBezTo>
                    <a:pt x="302" y="143"/>
                    <a:pt x="302" y="143"/>
                    <a:pt x="302" y="143"/>
                  </a:cubicBezTo>
                  <a:cubicBezTo>
                    <a:pt x="302" y="0"/>
                    <a:pt x="302" y="0"/>
                    <a:pt x="302" y="0"/>
                  </a:cubicBezTo>
                  <a:cubicBezTo>
                    <a:pt x="382" y="11"/>
                    <a:pt x="382" y="11"/>
                    <a:pt x="382" y="11"/>
                  </a:cubicBezTo>
                  <a:cubicBezTo>
                    <a:pt x="382" y="143"/>
                    <a:pt x="382" y="143"/>
                    <a:pt x="382" y="143"/>
                  </a:cubicBezTo>
                  <a:cubicBezTo>
                    <a:pt x="430" y="143"/>
                    <a:pt x="430" y="143"/>
                    <a:pt x="430" y="143"/>
                  </a:cubicBezTo>
                  <a:cubicBezTo>
                    <a:pt x="458" y="117"/>
                    <a:pt x="458" y="117"/>
                    <a:pt x="458" y="117"/>
                  </a:cubicBezTo>
                  <a:cubicBezTo>
                    <a:pt x="508" y="161"/>
                    <a:pt x="508" y="161"/>
                    <a:pt x="508" y="161"/>
                  </a:cubicBezTo>
                  <a:cubicBezTo>
                    <a:pt x="484" y="185"/>
                    <a:pt x="484" y="185"/>
                    <a:pt x="484" y="185"/>
                  </a:cubicBezTo>
                  <a:cubicBezTo>
                    <a:pt x="382" y="185"/>
                    <a:pt x="382" y="185"/>
                    <a:pt x="382" y="185"/>
                  </a:cubicBezTo>
                  <a:cubicBezTo>
                    <a:pt x="382" y="199"/>
                    <a:pt x="382" y="199"/>
                    <a:pt x="382" y="199"/>
                  </a:cubicBezTo>
                  <a:cubicBezTo>
                    <a:pt x="382" y="210"/>
                    <a:pt x="382" y="220"/>
                    <a:pt x="381" y="230"/>
                  </a:cubicBezTo>
                  <a:cubicBezTo>
                    <a:pt x="431" y="237"/>
                    <a:pt x="431" y="237"/>
                    <a:pt x="431" y="237"/>
                  </a:cubicBezTo>
                  <a:cubicBezTo>
                    <a:pt x="431" y="419"/>
                    <a:pt x="431" y="419"/>
                    <a:pt x="431" y="419"/>
                  </a:cubicBezTo>
                  <a:cubicBezTo>
                    <a:pt x="431" y="425"/>
                    <a:pt x="434" y="428"/>
                    <a:pt x="440" y="428"/>
                  </a:cubicBezTo>
                  <a:cubicBezTo>
                    <a:pt x="457" y="428"/>
                    <a:pt x="457" y="428"/>
                    <a:pt x="457" y="428"/>
                  </a:cubicBezTo>
                  <a:cubicBezTo>
                    <a:pt x="460" y="428"/>
                    <a:pt x="462" y="426"/>
                    <a:pt x="463" y="421"/>
                  </a:cubicBezTo>
                  <a:cubicBezTo>
                    <a:pt x="466" y="371"/>
                    <a:pt x="466" y="371"/>
                    <a:pt x="466" y="371"/>
                  </a:cubicBezTo>
                  <a:cubicBezTo>
                    <a:pt x="498" y="375"/>
                    <a:pt x="498" y="375"/>
                    <a:pt x="498" y="375"/>
                  </a:cubicBezTo>
                  <a:cubicBezTo>
                    <a:pt x="498" y="384"/>
                    <a:pt x="497" y="391"/>
                    <a:pt x="497" y="397"/>
                  </a:cubicBezTo>
                  <a:cubicBezTo>
                    <a:pt x="497" y="424"/>
                    <a:pt x="501" y="442"/>
                    <a:pt x="510" y="451"/>
                  </a:cubicBezTo>
                  <a:cubicBezTo>
                    <a:pt x="504" y="481"/>
                    <a:pt x="494" y="496"/>
                    <a:pt x="479" y="496"/>
                  </a:cubicBezTo>
                  <a:cubicBezTo>
                    <a:pt x="408" y="496"/>
                    <a:pt x="408" y="496"/>
                    <a:pt x="408" y="496"/>
                  </a:cubicBezTo>
                  <a:cubicBezTo>
                    <a:pt x="376" y="496"/>
                    <a:pt x="358" y="479"/>
                    <a:pt x="356" y="444"/>
                  </a:cubicBezTo>
                  <a:cubicBezTo>
                    <a:pt x="356" y="360"/>
                    <a:pt x="356" y="360"/>
                    <a:pt x="356" y="360"/>
                  </a:cubicBezTo>
                  <a:cubicBezTo>
                    <a:pt x="354" y="367"/>
                    <a:pt x="351" y="373"/>
                    <a:pt x="349" y="378"/>
                  </a:cubicBezTo>
                  <a:cubicBezTo>
                    <a:pt x="326" y="429"/>
                    <a:pt x="293" y="472"/>
                    <a:pt x="249" y="504"/>
                  </a:cubicBezTo>
                  <a:cubicBezTo>
                    <a:pt x="223" y="468"/>
                    <a:pt x="223" y="468"/>
                    <a:pt x="223" y="468"/>
                  </a:cubicBezTo>
                  <a:cubicBezTo>
                    <a:pt x="237" y="448"/>
                    <a:pt x="249" y="428"/>
                    <a:pt x="258" y="408"/>
                  </a:cubicBezTo>
                  <a:cubicBezTo>
                    <a:pt x="210" y="440"/>
                    <a:pt x="210" y="440"/>
                    <a:pt x="210" y="440"/>
                  </a:cubicBezTo>
                  <a:cubicBezTo>
                    <a:pt x="203" y="400"/>
                    <a:pt x="192" y="360"/>
                    <a:pt x="177" y="320"/>
                  </a:cubicBezTo>
                  <a:cubicBezTo>
                    <a:pt x="214" y="300"/>
                    <a:pt x="214" y="300"/>
                    <a:pt x="214" y="300"/>
                  </a:cubicBezTo>
                  <a:cubicBezTo>
                    <a:pt x="230" y="319"/>
                    <a:pt x="244" y="338"/>
                    <a:pt x="256" y="358"/>
                  </a:cubicBezTo>
                  <a:cubicBezTo>
                    <a:pt x="262" y="369"/>
                    <a:pt x="267" y="377"/>
                    <a:pt x="270" y="383"/>
                  </a:cubicBezTo>
                  <a:cubicBezTo>
                    <a:pt x="275" y="372"/>
                    <a:pt x="279" y="361"/>
                    <a:pt x="282" y="350"/>
                  </a:cubicBezTo>
                  <a:cubicBezTo>
                    <a:pt x="295" y="312"/>
                    <a:pt x="302" y="263"/>
                    <a:pt x="302" y="200"/>
                  </a:cubicBezTo>
                  <a:cubicBezTo>
                    <a:pt x="302" y="185"/>
                    <a:pt x="302" y="185"/>
                    <a:pt x="302" y="185"/>
                  </a:cubicBezTo>
                  <a:cubicBezTo>
                    <a:pt x="268" y="185"/>
                    <a:pt x="268" y="185"/>
                    <a:pt x="268" y="185"/>
                  </a:cubicBezTo>
                  <a:cubicBezTo>
                    <a:pt x="261" y="158"/>
                    <a:pt x="261" y="158"/>
                    <a:pt x="261" y="158"/>
                  </a:cubicBezTo>
                  <a:cubicBezTo>
                    <a:pt x="249" y="173"/>
                    <a:pt x="249" y="173"/>
                    <a:pt x="249" y="173"/>
                  </a:cubicBezTo>
                  <a:cubicBezTo>
                    <a:pt x="249" y="284"/>
                    <a:pt x="249" y="284"/>
                    <a:pt x="249" y="284"/>
                  </a:cubicBezTo>
                  <a:cubicBezTo>
                    <a:pt x="174" y="293"/>
                    <a:pt x="174" y="293"/>
                    <a:pt x="174" y="293"/>
                  </a:cubicBezTo>
                  <a:cubicBezTo>
                    <a:pt x="174" y="279"/>
                    <a:pt x="174" y="279"/>
                    <a:pt x="174" y="279"/>
                  </a:cubicBezTo>
                  <a:cubicBezTo>
                    <a:pt x="173" y="279"/>
                    <a:pt x="173" y="279"/>
                    <a:pt x="173" y="279"/>
                  </a:cubicBezTo>
                  <a:cubicBezTo>
                    <a:pt x="173" y="447"/>
                    <a:pt x="173" y="447"/>
                    <a:pt x="173" y="447"/>
                  </a:cubicBezTo>
                  <a:cubicBezTo>
                    <a:pt x="173" y="483"/>
                    <a:pt x="157" y="501"/>
                    <a:pt x="125" y="501"/>
                  </a:cubicBezTo>
                  <a:cubicBezTo>
                    <a:pt x="90" y="501"/>
                    <a:pt x="90" y="501"/>
                    <a:pt x="90" y="501"/>
                  </a:cubicBezTo>
                  <a:cubicBezTo>
                    <a:pt x="90" y="474"/>
                    <a:pt x="75" y="461"/>
                    <a:pt x="45" y="461"/>
                  </a:cubicBezTo>
                  <a:cubicBezTo>
                    <a:pt x="47" y="438"/>
                    <a:pt x="47" y="438"/>
                    <a:pt x="47" y="438"/>
                  </a:cubicBezTo>
                  <a:cubicBezTo>
                    <a:pt x="40" y="447"/>
                    <a:pt x="34" y="455"/>
                    <a:pt x="27" y="463"/>
                  </a:cubicBezTo>
                  <a:cubicBezTo>
                    <a:pt x="0" y="447"/>
                    <a:pt x="0" y="447"/>
                    <a:pt x="0" y="447"/>
                  </a:cubicBezTo>
                  <a:cubicBezTo>
                    <a:pt x="15" y="402"/>
                    <a:pt x="26" y="355"/>
                    <a:pt x="32" y="305"/>
                  </a:cubicBezTo>
                  <a:cubicBezTo>
                    <a:pt x="97" y="325"/>
                    <a:pt x="97" y="325"/>
                    <a:pt x="97" y="325"/>
                  </a:cubicBezTo>
                  <a:cubicBezTo>
                    <a:pt x="97" y="279"/>
                    <a:pt x="97" y="279"/>
                    <a:pt x="97" y="279"/>
                  </a:cubicBezTo>
                  <a:cubicBezTo>
                    <a:pt x="95" y="279"/>
                    <a:pt x="95" y="279"/>
                    <a:pt x="95" y="279"/>
                  </a:cubicBezTo>
                  <a:cubicBezTo>
                    <a:pt x="95" y="291"/>
                    <a:pt x="95" y="291"/>
                    <a:pt x="95" y="291"/>
                  </a:cubicBezTo>
                  <a:cubicBezTo>
                    <a:pt x="16" y="301"/>
                    <a:pt x="16" y="301"/>
                    <a:pt x="16" y="301"/>
                  </a:cubicBezTo>
                  <a:lnTo>
                    <a:pt x="16" y="110"/>
                  </a:lnTo>
                  <a:close/>
                  <a:moveTo>
                    <a:pt x="205" y="59"/>
                  </a:moveTo>
                  <a:cubicBezTo>
                    <a:pt x="237" y="28"/>
                    <a:pt x="237" y="28"/>
                    <a:pt x="237" y="28"/>
                  </a:cubicBezTo>
                  <a:cubicBezTo>
                    <a:pt x="289" y="75"/>
                    <a:pt x="289" y="75"/>
                    <a:pt x="289" y="75"/>
                  </a:cubicBezTo>
                  <a:cubicBezTo>
                    <a:pt x="267" y="98"/>
                    <a:pt x="267" y="98"/>
                    <a:pt x="267" y="98"/>
                  </a:cubicBezTo>
                  <a:cubicBezTo>
                    <a:pt x="12" y="98"/>
                    <a:pt x="12" y="98"/>
                    <a:pt x="12" y="98"/>
                  </a:cubicBezTo>
                  <a:cubicBezTo>
                    <a:pt x="2" y="59"/>
                    <a:pt x="2" y="59"/>
                    <a:pt x="2" y="59"/>
                  </a:cubicBezTo>
                  <a:cubicBezTo>
                    <a:pt x="108" y="59"/>
                    <a:pt x="108" y="59"/>
                    <a:pt x="108" y="59"/>
                  </a:cubicBezTo>
                  <a:cubicBezTo>
                    <a:pt x="100" y="47"/>
                    <a:pt x="91" y="37"/>
                    <a:pt x="83" y="28"/>
                  </a:cubicBezTo>
                  <a:cubicBezTo>
                    <a:pt x="118" y="1"/>
                    <a:pt x="118" y="1"/>
                    <a:pt x="118" y="1"/>
                  </a:cubicBezTo>
                  <a:cubicBezTo>
                    <a:pt x="132" y="7"/>
                    <a:pt x="154" y="21"/>
                    <a:pt x="185" y="43"/>
                  </a:cubicBezTo>
                  <a:cubicBezTo>
                    <a:pt x="163" y="59"/>
                    <a:pt x="163" y="59"/>
                    <a:pt x="163" y="59"/>
                  </a:cubicBezTo>
                  <a:lnTo>
                    <a:pt x="205" y="59"/>
                  </a:lnTo>
                  <a:close/>
                  <a:moveTo>
                    <a:pt x="97" y="339"/>
                  </a:moveTo>
                  <a:cubicBezTo>
                    <a:pt x="84" y="374"/>
                    <a:pt x="70" y="403"/>
                    <a:pt x="54" y="427"/>
                  </a:cubicBezTo>
                  <a:cubicBezTo>
                    <a:pt x="83" y="430"/>
                    <a:pt x="83" y="430"/>
                    <a:pt x="83" y="430"/>
                  </a:cubicBezTo>
                  <a:cubicBezTo>
                    <a:pt x="92" y="430"/>
                    <a:pt x="97" y="423"/>
                    <a:pt x="97" y="410"/>
                  </a:cubicBezTo>
                  <a:lnTo>
                    <a:pt x="97" y="339"/>
                  </a:lnTo>
                  <a:close/>
                  <a:moveTo>
                    <a:pt x="95" y="235"/>
                  </a:moveTo>
                  <a:cubicBezTo>
                    <a:pt x="174" y="235"/>
                    <a:pt x="174" y="235"/>
                    <a:pt x="174" y="235"/>
                  </a:cubicBezTo>
                  <a:cubicBezTo>
                    <a:pt x="174" y="173"/>
                    <a:pt x="174" y="173"/>
                    <a:pt x="174" y="173"/>
                  </a:cubicBezTo>
                  <a:cubicBezTo>
                    <a:pt x="95" y="173"/>
                    <a:pt x="95" y="173"/>
                    <a:pt x="95" y="173"/>
                  </a:cubicBezTo>
                  <a:lnTo>
                    <a:pt x="95" y="235"/>
                  </a:lnTo>
                  <a:close/>
                  <a:moveTo>
                    <a:pt x="427" y="7"/>
                  </a:moveTo>
                  <a:cubicBezTo>
                    <a:pt x="458" y="31"/>
                    <a:pt x="482" y="56"/>
                    <a:pt x="499" y="79"/>
                  </a:cubicBezTo>
                  <a:cubicBezTo>
                    <a:pt x="438" y="121"/>
                    <a:pt x="438" y="121"/>
                    <a:pt x="438" y="121"/>
                  </a:cubicBezTo>
                  <a:cubicBezTo>
                    <a:pt x="426" y="87"/>
                    <a:pt x="410" y="56"/>
                    <a:pt x="391" y="29"/>
                  </a:cubicBezTo>
                  <a:lnTo>
                    <a:pt x="427" y="7"/>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90" name="Freeform 172"/>
            <p:cNvSpPr>
              <a:spLocks noEditPoints="1"/>
            </p:cNvSpPr>
            <p:nvPr/>
          </p:nvSpPr>
          <p:spPr bwMode="auto">
            <a:xfrm>
              <a:off x="87" y="3819"/>
              <a:ext cx="1039" cy="1010"/>
            </a:xfrm>
            <a:custGeom>
              <a:avLst/>
              <a:gdLst>
                <a:gd name="T0" fmla="*/ 92 w 519"/>
                <a:gd name="T1" fmla="*/ 0 h 505"/>
                <a:gd name="T2" fmla="*/ 165 w 519"/>
                <a:gd name="T3" fmla="*/ 30 h 505"/>
                <a:gd name="T4" fmla="*/ 37 w 519"/>
                <a:gd name="T5" fmla="*/ 174 h 505"/>
                <a:gd name="T6" fmla="*/ 0 w 519"/>
                <a:gd name="T7" fmla="*/ 140 h 505"/>
                <a:gd name="T8" fmla="*/ 92 w 519"/>
                <a:gd name="T9" fmla="*/ 0 h 505"/>
                <a:gd name="T10" fmla="*/ 58 w 519"/>
                <a:gd name="T11" fmla="*/ 298 h 505"/>
                <a:gd name="T12" fmla="*/ 39 w 519"/>
                <a:gd name="T13" fmla="*/ 311 h 505"/>
                <a:gd name="T14" fmla="*/ 4 w 519"/>
                <a:gd name="T15" fmla="*/ 278 h 505"/>
                <a:gd name="T16" fmla="*/ 126 w 519"/>
                <a:gd name="T17" fmla="*/ 113 h 505"/>
                <a:gd name="T18" fmla="*/ 183 w 519"/>
                <a:gd name="T19" fmla="*/ 137 h 505"/>
                <a:gd name="T20" fmla="*/ 183 w 519"/>
                <a:gd name="T21" fmla="*/ 32 h 505"/>
                <a:gd name="T22" fmla="*/ 263 w 519"/>
                <a:gd name="T23" fmla="*/ 40 h 505"/>
                <a:gd name="T24" fmla="*/ 263 w 519"/>
                <a:gd name="T25" fmla="*/ 65 h 505"/>
                <a:gd name="T26" fmla="*/ 301 w 519"/>
                <a:gd name="T27" fmla="*/ 65 h 505"/>
                <a:gd name="T28" fmla="*/ 301 w 519"/>
                <a:gd name="T29" fmla="*/ 2 h 505"/>
                <a:gd name="T30" fmla="*/ 384 w 519"/>
                <a:gd name="T31" fmla="*/ 13 h 505"/>
                <a:gd name="T32" fmla="*/ 384 w 519"/>
                <a:gd name="T33" fmla="*/ 65 h 505"/>
                <a:gd name="T34" fmla="*/ 419 w 519"/>
                <a:gd name="T35" fmla="*/ 65 h 505"/>
                <a:gd name="T36" fmla="*/ 451 w 519"/>
                <a:gd name="T37" fmla="*/ 36 h 505"/>
                <a:gd name="T38" fmla="*/ 519 w 519"/>
                <a:gd name="T39" fmla="*/ 85 h 505"/>
                <a:gd name="T40" fmla="*/ 488 w 519"/>
                <a:gd name="T41" fmla="*/ 100 h 505"/>
                <a:gd name="T42" fmla="*/ 440 w 519"/>
                <a:gd name="T43" fmla="*/ 171 h 505"/>
                <a:gd name="T44" fmla="*/ 409 w 519"/>
                <a:gd name="T45" fmla="*/ 158 h 505"/>
                <a:gd name="T46" fmla="*/ 418 w 519"/>
                <a:gd name="T47" fmla="*/ 105 h 505"/>
                <a:gd name="T48" fmla="*/ 384 w 519"/>
                <a:gd name="T49" fmla="*/ 105 h 505"/>
                <a:gd name="T50" fmla="*/ 384 w 519"/>
                <a:gd name="T51" fmla="*/ 202 h 505"/>
                <a:gd name="T52" fmla="*/ 407 w 519"/>
                <a:gd name="T53" fmla="*/ 202 h 505"/>
                <a:gd name="T54" fmla="*/ 437 w 519"/>
                <a:gd name="T55" fmla="*/ 174 h 505"/>
                <a:gd name="T56" fmla="*/ 515 w 519"/>
                <a:gd name="T57" fmla="*/ 231 h 505"/>
                <a:gd name="T58" fmla="*/ 484 w 519"/>
                <a:gd name="T59" fmla="*/ 242 h 505"/>
                <a:gd name="T60" fmla="*/ 417 w 519"/>
                <a:gd name="T61" fmla="*/ 380 h 505"/>
                <a:gd name="T62" fmla="*/ 513 w 519"/>
                <a:gd name="T63" fmla="*/ 422 h 505"/>
                <a:gd name="T64" fmla="*/ 461 w 519"/>
                <a:gd name="T65" fmla="*/ 499 h 505"/>
                <a:gd name="T66" fmla="*/ 368 w 519"/>
                <a:gd name="T67" fmla="*/ 434 h 505"/>
                <a:gd name="T68" fmla="*/ 238 w 519"/>
                <a:gd name="T69" fmla="*/ 493 h 505"/>
                <a:gd name="T70" fmla="*/ 226 w 519"/>
                <a:gd name="T71" fmla="*/ 460 h 505"/>
                <a:gd name="T72" fmla="*/ 325 w 519"/>
                <a:gd name="T73" fmla="*/ 385 h 505"/>
                <a:gd name="T74" fmla="*/ 326 w 519"/>
                <a:gd name="T75" fmla="*/ 385 h 505"/>
                <a:gd name="T76" fmla="*/ 268 w 519"/>
                <a:gd name="T77" fmla="*/ 242 h 505"/>
                <a:gd name="T78" fmla="*/ 262 w 519"/>
                <a:gd name="T79" fmla="*/ 242 h 505"/>
                <a:gd name="T80" fmla="*/ 188 w 519"/>
                <a:gd name="T81" fmla="*/ 505 h 505"/>
                <a:gd name="T82" fmla="*/ 144 w 519"/>
                <a:gd name="T83" fmla="*/ 486 h 505"/>
                <a:gd name="T84" fmla="*/ 183 w 519"/>
                <a:gd name="T85" fmla="*/ 237 h 505"/>
                <a:gd name="T86" fmla="*/ 183 w 519"/>
                <a:gd name="T87" fmla="*/ 174 h 505"/>
                <a:gd name="T88" fmla="*/ 139 w 519"/>
                <a:gd name="T89" fmla="*/ 227 h 505"/>
                <a:gd name="T90" fmla="*/ 139 w 519"/>
                <a:gd name="T91" fmla="*/ 495 h 505"/>
                <a:gd name="T92" fmla="*/ 58 w 519"/>
                <a:gd name="T93" fmla="*/ 504 h 505"/>
                <a:gd name="T94" fmla="*/ 58 w 519"/>
                <a:gd name="T95" fmla="*/ 298 h 505"/>
                <a:gd name="T96" fmla="*/ 263 w 519"/>
                <a:gd name="T97" fmla="*/ 202 h 505"/>
                <a:gd name="T98" fmla="*/ 301 w 519"/>
                <a:gd name="T99" fmla="*/ 202 h 505"/>
                <a:gd name="T100" fmla="*/ 301 w 519"/>
                <a:gd name="T101" fmla="*/ 105 h 505"/>
                <a:gd name="T102" fmla="*/ 263 w 519"/>
                <a:gd name="T103" fmla="*/ 105 h 505"/>
                <a:gd name="T104" fmla="*/ 263 w 519"/>
                <a:gd name="T105" fmla="*/ 202 h 505"/>
                <a:gd name="T106" fmla="*/ 306 w 519"/>
                <a:gd name="T107" fmla="*/ 242 h 505"/>
                <a:gd name="T108" fmla="*/ 360 w 519"/>
                <a:gd name="T109" fmla="*/ 332 h 505"/>
                <a:gd name="T110" fmla="*/ 394 w 519"/>
                <a:gd name="T111" fmla="*/ 242 h 505"/>
                <a:gd name="T112" fmla="*/ 306 w 519"/>
                <a:gd name="T113" fmla="*/ 242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9" h="505">
                  <a:moveTo>
                    <a:pt x="92" y="0"/>
                  </a:moveTo>
                  <a:cubicBezTo>
                    <a:pt x="165" y="30"/>
                    <a:pt x="165" y="30"/>
                    <a:pt x="165" y="30"/>
                  </a:cubicBezTo>
                  <a:cubicBezTo>
                    <a:pt x="133" y="89"/>
                    <a:pt x="90" y="136"/>
                    <a:pt x="37" y="174"/>
                  </a:cubicBezTo>
                  <a:cubicBezTo>
                    <a:pt x="0" y="140"/>
                    <a:pt x="0" y="140"/>
                    <a:pt x="0" y="140"/>
                  </a:cubicBezTo>
                  <a:cubicBezTo>
                    <a:pt x="34" y="101"/>
                    <a:pt x="65" y="55"/>
                    <a:pt x="92" y="0"/>
                  </a:cubicBezTo>
                  <a:close/>
                  <a:moveTo>
                    <a:pt x="58" y="298"/>
                  </a:moveTo>
                  <a:cubicBezTo>
                    <a:pt x="52" y="302"/>
                    <a:pt x="45" y="307"/>
                    <a:pt x="39" y="311"/>
                  </a:cubicBezTo>
                  <a:cubicBezTo>
                    <a:pt x="4" y="278"/>
                    <a:pt x="4" y="278"/>
                    <a:pt x="4" y="278"/>
                  </a:cubicBezTo>
                  <a:cubicBezTo>
                    <a:pt x="49" y="233"/>
                    <a:pt x="90" y="178"/>
                    <a:pt x="126" y="113"/>
                  </a:cubicBezTo>
                  <a:cubicBezTo>
                    <a:pt x="183" y="137"/>
                    <a:pt x="183" y="137"/>
                    <a:pt x="183" y="137"/>
                  </a:cubicBezTo>
                  <a:cubicBezTo>
                    <a:pt x="183" y="32"/>
                    <a:pt x="183" y="32"/>
                    <a:pt x="183" y="32"/>
                  </a:cubicBezTo>
                  <a:cubicBezTo>
                    <a:pt x="263" y="40"/>
                    <a:pt x="263" y="40"/>
                    <a:pt x="263" y="40"/>
                  </a:cubicBezTo>
                  <a:cubicBezTo>
                    <a:pt x="263" y="65"/>
                    <a:pt x="263" y="65"/>
                    <a:pt x="263" y="65"/>
                  </a:cubicBezTo>
                  <a:cubicBezTo>
                    <a:pt x="301" y="65"/>
                    <a:pt x="301" y="65"/>
                    <a:pt x="301" y="65"/>
                  </a:cubicBezTo>
                  <a:cubicBezTo>
                    <a:pt x="301" y="2"/>
                    <a:pt x="301" y="2"/>
                    <a:pt x="301" y="2"/>
                  </a:cubicBezTo>
                  <a:cubicBezTo>
                    <a:pt x="384" y="13"/>
                    <a:pt x="384" y="13"/>
                    <a:pt x="384" y="13"/>
                  </a:cubicBezTo>
                  <a:cubicBezTo>
                    <a:pt x="384" y="65"/>
                    <a:pt x="384" y="65"/>
                    <a:pt x="384" y="65"/>
                  </a:cubicBezTo>
                  <a:cubicBezTo>
                    <a:pt x="419" y="65"/>
                    <a:pt x="419" y="65"/>
                    <a:pt x="419" y="65"/>
                  </a:cubicBezTo>
                  <a:cubicBezTo>
                    <a:pt x="451" y="36"/>
                    <a:pt x="451" y="36"/>
                    <a:pt x="451" y="36"/>
                  </a:cubicBezTo>
                  <a:cubicBezTo>
                    <a:pt x="519" y="85"/>
                    <a:pt x="519" y="85"/>
                    <a:pt x="519" y="85"/>
                  </a:cubicBezTo>
                  <a:cubicBezTo>
                    <a:pt x="488" y="100"/>
                    <a:pt x="488" y="100"/>
                    <a:pt x="488" y="100"/>
                  </a:cubicBezTo>
                  <a:cubicBezTo>
                    <a:pt x="440" y="171"/>
                    <a:pt x="440" y="171"/>
                    <a:pt x="440" y="171"/>
                  </a:cubicBezTo>
                  <a:cubicBezTo>
                    <a:pt x="409" y="158"/>
                    <a:pt x="409" y="158"/>
                    <a:pt x="409" y="158"/>
                  </a:cubicBezTo>
                  <a:cubicBezTo>
                    <a:pt x="418" y="105"/>
                    <a:pt x="418" y="105"/>
                    <a:pt x="418" y="105"/>
                  </a:cubicBezTo>
                  <a:cubicBezTo>
                    <a:pt x="384" y="105"/>
                    <a:pt x="384" y="105"/>
                    <a:pt x="384" y="105"/>
                  </a:cubicBezTo>
                  <a:cubicBezTo>
                    <a:pt x="384" y="202"/>
                    <a:pt x="384" y="202"/>
                    <a:pt x="384" y="202"/>
                  </a:cubicBezTo>
                  <a:cubicBezTo>
                    <a:pt x="407" y="202"/>
                    <a:pt x="407" y="202"/>
                    <a:pt x="407" y="202"/>
                  </a:cubicBezTo>
                  <a:cubicBezTo>
                    <a:pt x="437" y="174"/>
                    <a:pt x="437" y="174"/>
                    <a:pt x="437" y="174"/>
                  </a:cubicBezTo>
                  <a:cubicBezTo>
                    <a:pt x="515" y="231"/>
                    <a:pt x="515" y="231"/>
                    <a:pt x="515" y="231"/>
                  </a:cubicBezTo>
                  <a:cubicBezTo>
                    <a:pt x="484" y="242"/>
                    <a:pt x="484" y="242"/>
                    <a:pt x="484" y="242"/>
                  </a:cubicBezTo>
                  <a:cubicBezTo>
                    <a:pt x="464" y="299"/>
                    <a:pt x="442" y="345"/>
                    <a:pt x="417" y="380"/>
                  </a:cubicBezTo>
                  <a:cubicBezTo>
                    <a:pt x="444" y="397"/>
                    <a:pt x="476" y="411"/>
                    <a:pt x="513" y="422"/>
                  </a:cubicBezTo>
                  <a:cubicBezTo>
                    <a:pt x="461" y="499"/>
                    <a:pt x="461" y="499"/>
                    <a:pt x="461" y="499"/>
                  </a:cubicBezTo>
                  <a:cubicBezTo>
                    <a:pt x="425" y="481"/>
                    <a:pt x="394" y="459"/>
                    <a:pt x="368" y="434"/>
                  </a:cubicBezTo>
                  <a:cubicBezTo>
                    <a:pt x="331" y="467"/>
                    <a:pt x="288" y="487"/>
                    <a:pt x="238" y="493"/>
                  </a:cubicBezTo>
                  <a:cubicBezTo>
                    <a:pt x="226" y="460"/>
                    <a:pt x="226" y="460"/>
                    <a:pt x="226" y="460"/>
                  </a:cubicBezTo>
                  <a:cubicBezTo>
                    <a:pt x="268" y="439"/>
                    <a:pt x="301" y="414"/>
                    <a:pt x="325" y="385"/>
                  </a:cubicBezTo>
                  <a:cubicBezTo>
                    <a:pt x="326" y="385"/>
                    <a:pt x="326" y="385"/>
                    <a:pt x="326" y="385"/>
                  </a:cubicBezTo>
                  <a:cubicBezTo>
                    <a:pt x="297" y="344"/>
                    <a:pt x="278" y="296"/>
                    <a:pt x="268" y="242"/>
                  </a:cubicBezTo>
                  <a:cubicBezTo>
                    <a:pt x="262" y="242"/>
                    <a:pt x="262" y="242"/>
                    <a:pt x="262" y="242"/>
                  </a:cubicBezTo>
                  <a:cubicBezTo>
                    <a:pt x="258" y="348"/>
                    <a:pt x="233" y="436"/>
                    <a:pt x="188" y="505"/>
                  </a:cubicBezTo>
                  <a:cubicBezTo>
                    <a:pt x="144" y="486"/>
                    <a:pt x="144" y="486"/>
                    <a:pt x="144" y="486"/>
                  </a:cubicBezTo>
                  <a:cubicBezTo>
                    <a:pt x="170" y="426"/>
                    <a:pt x="183" y="342"/>
                    <a:pt x="183" y="237"/>
                  </a:cubicBezTo>
                  <a:cubicBezTo>
                    <a:pt x="183" y="174"/>
                    <a:pt x="183" y="174"/>
                    <a:pt x="183" y="174"/>
                  </a:cubicBezTo>
                  <a:cubicBezTo>
                    <a:pt x="169" y="193"/>
                    <a:pt x="155" y="211"/>
                    <a:pt x="139" y="227"/>
                  </a:cubicBezTo>
                  <a:cubicBezTo>
                    <a:pt x="139" y="495"/>
                    <a:pt x="139" y="495"/>
                    <a:pt x="139" y="495"/>
                  </a:cubicBezTo>
                  <a:cubicBezTo>
                    <a:pt x="58" y="504"/>
                    <a:pt x="58" y="504"/>
                    <a:pt x="58" y="504"/>
                  </a:cubicBezTo>
                  <a:lnTo>
                    <a:pt x="58" y="298"/>
                  </a:lnTo>
                  <a:close/>
                  <a:moveTo>
                    <a:pt x="263" y="202"/>
                  </a:moveTo>
                  <a:cubicBezTo>
                    <a:pt x="301" y="202"/>
                    <a:pt x="301" y="202"/>
                    <a:pt x="301" y="202"/>
                  </a:cubicBezTo>
                  <a:cubicBezTo>
                    <a:pt x="301" y="105"/>
                    <a:pt x="301" y="105"/>
                    <a:pt x="301" y="105"/>
                  </a:cubicBezTo>
                  <a:cubicBezTo>
                    <a:pt x="263" y="105"/>
                    <a:pt x="263" y="105"/>
                    <a:pt x="263" y="105"/>
                  </a:cubicBezTo>
                  <a:lnTo>
                    <a:pt x="263" y="202"/>
                  </a:lnTo>
                  <a:close/>
                  <a:moveTo>
                    <a:pt x="306" y="242"/>
                  </a:moveTo>
                  <a:cubicBezTo>
                    <a:pt x="320" y="278"/>
                    <a:pt x="338" y="308"/>
                    <a:pt x="360" y="332"/>
                  </a:cubicBezTo>
                  <a:cubicBezTo>
                    <a:pt x="375" y="304"/>
                    <a:pt x="386" y="274"/>
                    <a:pt x="394" y="242"/>
                  </a:cubicBezTo>
                  <a:lnTo>
                    <a:pt x="306" y="242"/>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91" name="Freeform 173"/>
            <p:cNvSpPr>
              <a:spLocks noEditPoints="1"/>
            </p:cNvSpPr>
            <p:nvPr/>
          </p:nvSpPr>
          <p:spPr bwMode="auto">
            <a:xfrm>
              <a:off x="1284" y="3823"/>
              <a:ext cx="1032" cy="990"/>
            </a:xfrm>
            <a:custGeom>
              <a:avLst/>
              <a:gdLst>
                <a:gd name="T0" fmla="*/ 144 w 516"/>
                <a:gd name="T1" fmla="*/ 2 h 495"/>
                <a:gd name="T2" fmla="*/ 223 w 516"/>
                <a:gd name="T3" fmla="*/ 13 h 495"/>
                <a:gd name="T4" fmla="*/ 223 w 516"/>
                <a:gd name="T5" fmla="*/ 152 h 495"/>
                <a:gd name="T6" fmla="*/ 250 w 516"/>
                <a:gd name="T7" fmla="*/ 129 h 495"/>
                <a:gd name="T8" fmla="*/ 290 w 516"/>
                <a:gd name="T9" fmla="*/ 164 h 495"/>
                <a:gd name="T10" fmla="*/ 290 w 516"/>
                <a:gd name="T11" fmla="*/ 0 h 495"/>
                <a:gd name="T12" fmla="*/ 372 w 516"/>
                <a:gd name="T13" fmla="*/ 12 h 495"/>
                <a:gd name="T14" fmla="*/ 372 w 516"/>
                <a:gd name="T15" fmla="*/ 193 h 495"/>
                <a:gd name="T16" fmla="*/ 441 w 516"/>
                <a:gd name="T17" fmla="*/ 94 h 495"/>
                <a:gd name="T18" fmla="*/ 516 w 516"/>
                <a:gd name="T19" fmla="*/ 144 h 495"/>
                <a:gd name="T20" fmla="*/ 372 w 516"/>
                <a:gd name="T21" fmla="*/ 253 h 495"/>
                <a:gd name="T22" fmla="*/ 372 w 516"/>
                <a:gd name="T23" fmla="*/ 405 h 495"/>
                <a:gd name="T24" fmla="*/ 399 w 516"/>
                <a:gd name="T25" fmla="*/ 419 h 495"/>
                <a:gd name="T26" fmla="*/ 434 w 516"/>
                <a:gd name="T27" fmla="*/ 410 h 495"/>
                <a:gd name="T28" fmla="*/ 451 w 516"/>
                <a:gd name="T29" fmla="*/ 333 h 495"/>
                <a:gd name="T30" fmla="*/ 494 w 516"/>
                <a:gd name="T31" fmla="*/ 343 h 495"/>
                <a:gd name="T32" fmla="*/ 491 w 516"/>
                <a:gd name="T33" fmla="*/ 385 h 495"/>
                <a:gd name="T34" fmla="*/ 509 w 516"/>
                <a:gd name="T35" fmla="*/ 444 h 495"/>
                <a:gd name="T36" fmla="*/ 455 w 516"/>
                <a:gd name="T37" fmla="*/ 495 h 495"/>
                <a:gd name="T38" fmla="*/ 352 w 516"/>
                <a:gd name="T39" fmla="*/ 495 h 495"/>
                <a:gd name="T40" fmla="*/ 290 w 516"/>
                <a:gd name="T41" fmla="*/ 445 h 495"/>
                <a:gd name="T42" fmla="*/ 290 w 516"/>
                <a:gd name="T43" fmla="*/ 401 h 495"/>
                <a:gd name="T44" fmla="*/ 32 w 516"/>
                <a:gd name="T45" fmla="*/ 489 h 495"/>
                <a:gd name="T46" fmla="*/ 0 w 516"/>
                <a:gd name="T47" fmla="*/ 408 h 495"/>
                <a:gd name="T48" fmla="*/ 39 w 516"/>
                <a:gd name="T49" fmla="*/ 403 h 495"/>
                <a:gd name="T50" fmla="*/ 39 w 516"/>
                <a:gd name="T51" fmla="*/ 71 h 495"/>
                <a:gd name="T52" fmla="*/ 113 w 516"/>
                <a:gd name="T53" fmla="*/ 80 h 495"/>
                <a:gd name="T54" fmla="*/ 113 w 516"/>
                <a:gd name="T55" fmla="*/ 391 h 495"/>
                <a:gd name="T56" fmla="*/ 144 w 516"/>
                <a:gd name="T57" fmla="*/ 385 h 495"/>
                <a:gd name="T58" fmla="*/ 144 w 516"/>
                <a:gd name="T59" fmla="*/ 2 h 495"/>
                <a:gd name="T60" fmla="*/ 290 w 516"/>
                <a:gd name="T61" fmla="*/ 382 h 495"/>
                <a:gd name="T62" fmla="*/ 290 w 516"/>
                <a:gd name="T63" fmla="*/ 178 h 495"/>
                <a:gd name="T64" fmla="*/ 275 w 516"/>
                <a:gd name="T65" fmla="*/ 193 h 495"/>
                <a:gd name="T66" fmla="*/ 223 w 516"/>
                <a:gd name="T67" fmla="*/ 193 h 495"/>
                <a:gd name="T68" fmla="*/ 223 w 516"/>
                <a:gd name="T69" fmla="*/ 365 h 495"/>
                <a:gd name="T70" fmla="*/ 273 w 516"/>
                <a:gd name="T71" fmla="*/ 350 h 495"/>
                <a:gd name="T72" fmla="*/ 290 w 516"/>
                <a:gd name="T73" fmla="*/ 38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6" h="495">
                  <a:moveTo>
                    <a:pt x="144" y="2"/>
                  </a:moveTo>
                  <a:cubicBezTo>
                    <a:pt x="223" y="13"/>
                    <a:pt x="223" y="13"/>
                    <a:pt x="223" y="13"/>
                  </a:cubicBezTo>
                  <a:cubicBezTo>
                    <a:pt x="223" y="152"/>
                    <a:pt x="223" y="152"/>
                    <a:pt x="223" y="152"/>
                  </a:cubicBezTo>
                  <a:cubicBezTo>
                    <a:pt x="250" y="129"/>
                    <a:pt x="250" y="129"/>
                    <a:pt x="250" y="129"/>
                  </a:cubicBezTo>
                  <a:cubicBezTo>
                    <a:pt x="290" y="164"/>
                    <a:pt x="290" y="164"/>
                    <a:pt x="290" y="164"/>
                  </a:cubicBezTo>
                  <a:cubicBezTo>
                    <a:pt x="290" y="0"/>
                    <a:pt x="290" y="0"/>
                    <a:pt x="290" y="0"/>
                  </a:cubicBezTo>
                  <a:cubicBezTo>
                    <a:pt x="372" y="12"/>
                    <a:pt x="372" y="12"/>
                    <a:pt x="372" y="12"/>
                  </a:cubicBezTo>
                  <a:cubicBezTo>
                    <a:pt x="372" y="193"/>
                    <a:pt x="372" y="193"/>
                    <a:pt x="372" y="193"/>
                  </a:cubicBezTo>
                  <a:cubicBezTo>
                    <a:pt x="401" y="161"/>
                    <a:pt x="424" y="128"/>
                    <a:pt x="441" y="94"/>
                  </a:cubicBezTo>
                  <a:cubicBezTo>
                    <a:pt x="516" y="144"/>
                    <a:pt x="516" y="144"/>
                    <a:pt x="516" y="144"/>
                  </a:cubicBezTo>
                  <a:cubicBezTo>
                    <a:pt x="476" y="189"/>
                    <a:pt x="428" y="225"/>
                    <a:pt x="372" y="253"/>
                  </a:cubicBezTo>
                  <a:cubicBezTo>
                    <a:pt x="372" y="405"/>
                    <a:pt x="372" y="405"/>
                    <a:pt x="372" y="405"/>
                  </a:cubicBezTo>
                  <a:cubicBezTo>
                    <a:pt x="372" y="415"/>
                    <a:pt x="381" y="419"/>
                    <a:pt x="399" y="419"/>
                  </a:cubicBezTo>
                  <a:cubicBezTo>
                    <a:pt x="418" y="419"/>
                    <a:pt x="430" y="416"/>
                    <a:pt x="434" y="410"/>
                  </a:cubicBezTo>
                  <a:cubicBezTo>
                    <a:pt x="451" y="333"/>
                    <a:pt x="451" y="333"/>
                    <a:pt x="451" y="333"/>
                  </a:cubicBezTo>
                  <a:cubicBezTo>
                    <a:pt x="494" y="343"/>
                    <a:pt x="494" y="343"/>
                    <a:pt x="494" y="343"/>
                  </a:cubicBezTo>
                  <a:cubicBezTo>
                    <a:pt x="492" y="362"/>
                    <a:pt x="491" y="376"/>
                    <a:pt x="491" y="385"/>
                  </a:cubicBezTo>
                  <a:cubicBezTo>
                    <a:pt x="491" y="413"/>
                    <a:pt x="497" y="433"/>
                    <a:pt x="509" y="444"/>
                  </a:cubicBezTo>
                  <a:cubicBezTo>
                    <a:pt x="504" y="478"/>
                    <a:pt x="486" y="495"/>
                    <a:pt x="455" y="495"/>
                  </a:cubicBezTo>
                  <a:cubicBezTo>
                    <a:pt x="352" y="495"/>
                    <a:pt x="352" y="495"/>
                    <a:pt x="352" y="495"/>
                  </a:cubicBezTo>
                  <a:cubicBezTo>
                    <a:pt x="310" y="492"/>
                    <a:pt x="290" y="476"/>
                    <a:pt x="290" y="445"/>
                  </a:cubicBezTo>
                  <a:cubicBezTo>
                    <a:pt x="290" y="401"/>
                    <a:pt x="290" y="401"/>
                    <a:pt x="290" y="401"/>
                  </a:cubicBezTo>
                  <a:cubicBezTo>
                    <a:pt x="228" y="436"/>
                    <a:pt x="142" y="465"/>
                    <a:pt x="32" y="489"/>
                  </a:cubicBezTo>
                  <a:cubicBezTo>
                    <a:pt x="0" y="408"/>
                    <a:pt x="0" y="408"/>
                    <a:pt x="0" y="408"/>
                  </a:cubicBezTo>
                  <a:cubicBezTo>
                    <a:pt x="14" y="406"/>
                    <a:pt x="27" y="405"/>
                    <a:pt x="39" y="403"/>
                  </a:cubicBezTo>
                  <a:cubicBezTo>
                    <a:pt x="39" y="71"/>
                    <a:pt x="39" y="71"/>
                    <a:pt x="39" y="71"/>
                  </a:cubicBezTo>
                  <a:cubicBezTo>
                    <a:pt x="113" y="80"/>
                    <a:pt x="113" y="80"/>
                    <a:pt x="113" y="80"/>
                  </a:cubicBezTo>
                  <a:cubicBezTo>
                    <a:pt x="113" y="391"/>
                    <a:pt x="113" y="391"/>
                    <a:pt x="113" y="391"/>
                  </a:cubicBezTo>
                  <a:cubicBezTo>
                    <a:pt x="124" y="389"/>
                    <a:pt x="134" y="387"/>
                    <a:pt x="144" y="385"/>
                  </a:cubicBezTo>
                  <a:lnTo>
                    <a:pt x="144" y="2"/>
                  </a:lnTo>
                  <a:close/>
                  <a:moveTo>
                    <a:pt x="290" y="382"/>
                  </a:moveTo>
                  <a:cubicBezTo>
                    <a:pt x="290" y="178"/>
                    <a:pt x="290" y="178"/>
                    <a:pt x="290" y="178"/>
                  </a:cubicBezTo>
                  <a:cubicBezTo>
                    <a:pt x="275" y="193"/>
                    <a:pt x="275" y="193"/>
                    <a:pt x="275" y="193"/>
                  </a:cubicBezTo>
                  <a:cubicBezTo>
                    <a:pt x="223" y="193"/>
                    <a:pt x="223" y="193"/>
                    <a:pt x="223" y="193"/>
                  </a:cubicBezTo>
                  <a:cubicBezTo>
                    <a:pt x="223" y="365"/>
                    <a:pt x="223" y="365"/>
                    <a:pt x="223" y="365"/>
                  </a:cubicBezTo>
                  <a:cubicBezTo>
                    <a:pt x="241" y="360"/>
                    <a:pt x="257" y="355"/>
                    <a:pt x="273" y="350"/>
                  </a:cubicBezTo>
                  <a:lnTo>
                    <a:pt x="290" y="382"/>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grpSp>
      <p:grpSp>
        <p:nvGrpSpPr>
          <p:cNvPr id="8" name="Group 177"/>
          <p:cNvGrpSpPr>
            <a:grpSpLocks noChangeAspect="1"/>
          </p:cNvGrpSpPr>
          <p:nvPr/>
        </p:nvGrpSpPr>
        <p:grpSpPr bwMode="auto">
          <a:xfrm>
            <a:off x="959648" y="4958602"/>
            <a:ext cx="2473396" cy="864901"/>
            <a:chOff x="-7566" y="-3"/>
            <a:chExt cx="15528" cy="5502"/>
          </a:xfrm>
          <a:effectLst>
            <a:outerShdw blurRad="50800" dist="38100" dir="2700000" algn="tl" rotWithShape="0">
              <a:prstClr val="black">
                <a:alpha val="40000"/>
              </a:prstClr>
            </a:outerShdw>
          </a:effectLst>
        </p:grpSpPr>
        <p:sp>
          <p:nvSpPr>
            <p:cNvPr id="293" name="AutoShape 176"/>
            <p:cNvSpPr>
              <a:spLocks noChangeAspect="1" noChangeArrowheads="1" noTextEdit="1"/>
            </p:cNvSpPr>
            <p:nvPr/>
          </p:nvSpPr>
          <p:spPr bwMode="auto">
            <a:xfrm>
              <a:off x="-7566" y="-3"/>
              <a:ext cx="15528" cy="5502"/>
            </a:xfrm>
            <a:prstGeom prst="rect">
              <a:avLst/>
            </a:prstGeom>
            <a:no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94" name="Freeform 178"/>
            <p:cNvSpPr>
              <a:spLocks noEditPoints="1"/>
            </p:cNvSpPr>
            <p:nvPr/>
          </p:nvSpPr>
          <p:spPr bwMode="auto">
            <a:xfrm>
              <a:off x="2788" y="19"/>
              <a:ext cx="1823" cy="1796"/>
            </a:xfrm>
            <a:custGeom>
              <a:avLst/>
              <a:gdLst>
                <a:gd name="T0" fmla="*/ 818 w 911"/>
                <a:gd name="T1" fmla="*/ 98 h 897"/>
                <a:gd name="T2" fmla="*/ 867 w 911"/>
                <a:gd name="T3" fmla="*/ 221 h 897"/>
                <a:gd name="T4" fmla="*/ 741 w 911"/>
                <a:gd name="T5" fmla="*/ 607 h 897"/>
                <a:gd name="T6" fmla="*/ 906 w 911"/>
                <a:gd name="T7" fmla="*/ 777 h 897"/>
                <a:gd name="T8" fmla="*/ 660 w 911"/>
                <a:gd name="T9" fmla="*/ 724 h 897"/>
                <a:gd name="T10" fmla="*/ 388 w 911"/>
                <a:gd name="T11" fmla="*/ 828 h 897"/>
                <a:gd name="T12" fmla="*/ 537 w 911"/>
                <a:gd name="T13" fmla="*/ 419 h 897"/>
                <a:gd name="T14" fmla="*/ 439 w 911"/>
                <a:gd name="T15" fmla="*/ 412 h 897"/>
                <a:gd name="T16" fmla="*/ 341 w 911"/>
                <a:gd name="T17" fmla="*/ 348 h 897"/>
                <a:gd name="T18" fmla="*/ 302 w 911"/>
                <a:gd name="T19" fmla="*/ 410 h 897"/>
                <a:gd name="T20" fmla="*/ 477 w 911"/>
                <a:gd name="T21" fmla="*/ 458 h 897"/>
                <a:gd name="T22" fmla="*/ 328 w 911"/>
                <a:gd name="T23" fmla="*/ 567 h 897"/>
                <a:gd name="T24" fmla="*/ 480 w 911"/>
                <a:gd name="T25" fmla="*/ 557 h 897"/>
                <a:gd name="T26" fmla="*/ 328 w 911"/>
                <a:gd name="T27" fmla="*/ 676 h 897"/>
                <a:gd name="T28" fmla="*/ 236 w 911"/>
                <a:gd name="T29" fmla="*/ 895 h 897"/>
                <a:gd name="T30" fmla="*/ 78 w 911"/>
                <a:gd name="T31" fmla="*/ 819 h 897"/>
                <a:gd name="T32" fmla="*/ 162 w 911"/>
                <a:gd name="T33" fmla="*/ 772 h 897"/>
                <a:gd name="T34" fmla="*/ 191 w 911"/>
                <a:gd name="T35" fmla="*/ 707 h 897"/>
                <a:gd name="T36" fmla="*/ 2 w 911"/>
                <a:gd name="T37" fmla="*/ 615 h 897"/>
                <a:gd name="T38" fmla="*/ 191 w 911"/>
                <a:gd name="T39" fmla="*/ 537 h 897"/>
                <a:gd name="T40" fmla="*/ 296 w 911"/>
                <a:gd name="T41" fmla="*/ 473 h 897"/>
                <a:gd name="T42" fmla="*/ 41 w 911"/>
                <a:gd name="T43" fmla="*/ 584 h 897"/>
                <a:gd name="T44" fmla="*/ 77 w 911"/>
                <a:gd name="T45" fmla="*/ 473 h 897"/>
                <a:gd name="T46" fmla="*/ 33 w 911"/>
                <a:gd name="T47" fmla="*/ 410 h 897"/>
                <a:gd name="T48" fmla="*/ 209 w 911"/>
                <a:gd name="T49" fmla="*/ 348 h 897"/>
                <a:gd name="T50" fmla="*/ 8 w 911"/>
                <a:gd name="T51" fmla="*/ 283 h 897"/>
                <a:gd name="T52" fmla="*/ 129 w 911"/>
                <a:gd name="T53" fmla="*/ 178 h 897"/>
                <a:gd name="T54" fmla="*/ 21 w 911"/>
                <a:gd name="T55" fmla="*/ 114 h 897"/>
                <a:gd name="T56" fmla="*/ 129 w 911"/>
                <a:gd name="T57" fmla="*/ 0 h 897"/>
                <a:gd name="T58" fmla="*/ 257 w 911"/>
                <a:gd name="T59" fmla="*/ 114 h 897"/>
                <a:gd name="T60" fmla="*/ 323 w 911"/>
                <a:gd name="T61" fmla="*/ 78 h 897"/>
                <a:gd name="T62" fmla="*/ 398 w 911"/>
                <a:gd name="T63" fmla="*/ 46 h 897"/>
                <a:gd name="T64" fmla="*/ 397 w 911"/>
                <a:gd name="T65" fmla="*/ 283 h 897"/>
                <a:gd name="T66" fmla="*/ 456 w 911"/>
                <a:gd name="T67" fmla="*/ 237 h 897"/>
                <a:gd name="T68" fmla="*/ 559 w 911"/>
                <a:gd name="T69" fmla="*/ 12 h 897"/>
                <a:gd name="T70" fmla="*/ 676 w 911"/>
                <a:gd name="T71" fmla="*/ 149 h 897"/>
                <a:gd name="T72" fmla="*/ 263 w 911"/>
                <a:gd name="T73" fmla="*/ 283 h 897"/>
                <a:gd name="T74" fmla="*/ 257 w 911"/>
                <a:gd name="T75" fmla="*/ 178 h 897"/>
                <a:gd name="T76" fmla="*/ 263 w 911"/>
                <a:gd name="T77" fmla="*/ 283 h 897"/>
                <a:gd name="T78" fmla="*/ 659 w 911"/>
                <a:gd name="T79" fmla="*/ 467 h 897"/>
                <a:gd name="T80" fmla="*/ 649 w 911"/>
                <a:gd name="T81" fmla="*/ 221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1" h="897">
                  <a:moveTo>
                    <a:pt x="764" y="149"/>
                  </a:moveTo>
                  <a:cubicBezTo>
                    <a:pt x="818" y="98"/>
                    <a:pt x="818" y="98"/>
                    <a:pt x="818" y="98"/>
                  </a:cubicBezTo>
                  <a:cubicBezTo>
                    <a:pt x="911" y="179"/>
                    <a:pt x="911" y="179"/>
                    <a:pt x="911" y="179"/>
                  </a:cubicBezTo>
                  <a:cubicBezTo>
                    <a:pt x="867" y="221"/>
                    <a:pt x="867" y="221"/>
                    <a:pt x="867" y="221"/>
                  </a:cubicBezTo>
                  <a:cubicBezTo>
                    <a:pt x="832" y="221"/>
                    <a:pt x="832" y="221"/>
                    <a:pt x="832" y="221"/>
                  </a:cubicBezTo>
                  <a:cubicBezTo>
                    <a:pt x="828" y="373"/>
                    <a:pt x="797" y="501"/>
                    <a:pt x="741" y="607"/>
                  </a:cubicBezTo>
                  <a:cubicBezTo>
                    <a:pt x="742" y="608"/>
                    <a:pt x="743" y="610"/>
                    <a:pt x="744" y="610"/>
                  </a:cubicBezTo>
                  <a:cubicBezTo>
                    <a:pt x="800" y="680"/>
                    <a:pt x="854" y="735"/>
                    <a:pt x="906" y="777"/>
                  </a:cubicBezTo>
                  <a:cubicBezTo>
                    <a:pt x="803" y="897"/>
                    <a:pt x="803" y="897"/>
                    <a:pt x="803" y="897"/>
                  </a:cubicBezTo>
                  <a:cubicBezTo>
                    <a:pt x="749" y="846"/>
                    <a:pt x="701" y="788"/>
                    <a:pt x="660" y="724"/>
                  </a:cubicBezTo>
                  <a:cubicBezTo>
                    <a:pt x="599" y="794"/>
                    <a:pt x="521" y="851"/>
                    <a:pt x="427" y="893"/>
                  </a:cubicBezTo>
                  <a:cubicBezTo>
                    <a:pt x="388" y="828"/>
                    <a:pt x="388" y="828"/>
                    <a:pt x="388" y="828"/>
                  </a:cubicBezTo>
                  <a:cubicBezTo>
                    <a:pt x="475" y="764"/>
                    <a:pt x="545" y="689"/>
                    <a:pt x="596" y="604"/>
                  </a:cubicBezTo>
                  <a:cubicBezTo>
                    <a:pt x="569" y="546"/>
                    <a:pt x="550" y="485"/>
                    <a:pt x="537" y="419"/>
                  </a:cubicBezTo>
                  <a:cubicBezTo>
                    <a:pt x="525" y="434"/>
                    <a:pt x="514" y="449"/>
                    <a:pt x="502" y="462"/>
                  </a:cubicBezTo>
                  <a:cubicBezTo>
                    <a:pt x="439" y="412"/>
                    <a:pt x="439" y="412"/>
                    <a:pt x="439" y="412"/>
                  </a:cubicBezTo>
                  <a:cubicBezTo>
                    <a:pt x="451" y="392"/>
                    <a:pt x="461" y="370"/>
                    <a:pt x="470" y="348"/>
                  </a:cubicBezTo>
                  <a:cubicBezTo>
                    <a:pt x="341" y="348"/>
                    <a:pt x="341" y="348"/>
                    <a:pt x="341" y="348"/>
                  </a:cubicBezTo>
                  <a:cubicBezTo>
                    <a:pt x="321" y="370"/>
                    <a:pt x="301" y="391"/>
                    <a:pt x="280" y="410"/>
                  </a:cubicBezTo>
                  <a:cubicBezTo>
                    <a:pt x="302" y="410"/>
                    <a:pt x="302" y="410"/>
                    <a:pt x="302" y="410"/>
                  </a:cubicBezTo>
                  <a:cubicBezTo>
                    <a:pt x="361" y="376"/>
                    <a:pt x="361" y="376"/>
                    <a:pt x="361" y="376"/>
                  </a:cubicBezTo>
                  <a:cubicBezTo>
                    <a:pt x="477" y="458"/>
                    <a:pt x="477" y="458"/>
                    <a:pt x="477" y="458"/>
                  </a:cubicBezTo>
                  <a:cubicBezTo>
                    <a:pt x="416" y="488"/>
                    <a:pt x="416" y="488"/>
                    <a:pt x="416" y="488"/>
                  </a:cubicBezTo>
                  <a:cubicBezTo>
                    <a:pt x="328" y="567"/>
                    <a:pt x="328" y="567"/>
                    <a:pt x="328" y="567"/>
                  </a:cubicBezTo>
                  <a:cubicBezTo>
                    <a:pt x="328" y="586"/>
                    <a:pt x="328" y="586"/>
                    <a:pt x="328" y="586"/>
                  </a:cubicBezTo>
                  <a:cubicBezTo>
                    <a:pt x="378" y="579"/>
                    <a:pt x="429" y="569"/>
                    <a:pt x="480" y="557"/>
                  </a:cubicBezTo>
                  <a:cubicBezTo>
                    <a:pt x="497" y="628"/>
                    <a:pt x="497" y="628"/>
                    <a:pt x="497" y="628"/>
                  </a:cubicBezTo>
                  <a:cubicBezTo>
                    <a:pt x="441" y="646"/>
                    <a:pt x="385" y="662"/>
                    <a:pt x="328" y="676"/>
                  </a:cubicBezTo>
                  <a:cubicBezTo>
                    <a:pt x="328" y="808"/>
                    <a:pt x="328" y="808"/>
                    <a:pt x="328" y="808"/>
                  </a:cubicBezTo>
                  <a:cubicBezTo>
                    <a:pt x="328" y="866"/>
                    <a:pt x="297" y="895"/>
                    <a:pt x="236" y="895"/>
                  </a:cubicBezTo>
                  <a:cubicBezTo>
                    <a:pt x="168" y="895"/>
                    <a:pt x="168" y="895"/>
                    <a:pt x="168" y="895"/>
                  </a:cubicBezTo>
                  <a:cubicBezTo>
                    <a:pt x="168" y="844"/>
                    <a:pt x="138" y="819"/>
                    <a:pt x="78" y="819"/>
                  </a:cubicBezTo>
                  <a:cubicBezTo>
                    <a:pt x="81" y="771"/>
                    <a:pt x="81" y="771"/>
                    <a:pt x="81" y="771"/>
                  </a:cubicBezTo>
                  <a:cubicBezTo>
                    <a:pt x="109" y="772"/>
                    <a:pt x="136" y="772"/>
                    <a:pt x="162" y="772"/>
                  </a:cubicBezTo>
                  <a:cubicBezTo>
                    <a:pt x="181" y="772"/>
                    <a:pt x="191" y="764"/>
                    <a:pt x="191" y="748"/>
                  </a:cubicBezTo>
                  <a:cubicBezTo>
                    <a:pt x="191" y="707"/>
                    <a:pt x="191" y="707"/>
                    <a:pt x="191" y="707"/>
                  </a:cubicBezTo>
                  <a:cubicBezTo>
                    <a:pt x="134" y="718"/>
                    <a:pt x="78" y="727"/>
                    <a:pt x="22" y="734"/>
                  </a:cubicBezTo>
                  <a:cubicBezTo>
                    <a:pt x="2" y="615"/>
                    <a:pt x="2" y="615"/>
                    <a:pt x="2" y="615"/>
                  </a:cubicBezTo>
                  <a:cubicBezTo>
                    <a:pt x="64" y="615"/>
                    <a:pt x="127" y="611"/>
                    <a:pt x="191" y="605"/>
                  </a:cubicBezTo>
                  <a:cubicBezTo>
                    <a:pt x="191" y="537"/>
                    <a:pt x="191" y="537"/>
                    <a:pt x="191" y="537"/>
                  </a:cubicBezTo>
                  <a:cubicBezTo>
                    <a:pt x="251" y="545"/>
                    <a:pt x="251" y="545"/>
                    <a:pt x="251" y="545"/>
                  </a:cubicBezTo>
                  <a:cubicBezTo>
                    <a:pt x="296" y="473"/>
                    <a:pt x="296" y="473"/>
                    <a:pt x="296" y="473"/>
                  </a:cubicBezTo>
                  <a:cubicBezTo>
                    <a:pt x="207" y="473"/>
                    <a:pt x="207" y="473"/>
                    <a:pt x="207" y="473"/>
                  </a:cubicBezTo>
                  <a:cubicBezTo>
                    <a:pt x="155" y="514"/>
                    <a:pt x="100" y="551"/>
                    <a:pt x="41" y="584"/>
                  </a:cubicBezTo>
                  <a:cubicBezTo>
                    <a:pt x="0" y="531"/>
                    <a:pt x="0" y="531"/>
                    <a:pt x="0" y="531"/>
                  </a:cubicBezTo>
                  <a:cubicBezTo>
                    <a:pt x="28" y="512"/>
                    <a:pt x="54" y="493"/>
                    <a:pt x="77" y="473"/>
                  </a:cubicBezTo>
                  <a:cubicBezTo>
                    <a:pt x="48" y="473"/>
                    <a:pt x="48" y="473"/>
                    <a:pt x="48" y="473"/>
                  </a:cubicBezTo>
                  <a:cubicBezTo>
                    <a:pt x="33" y="410"/>
                    <a:pt x="33" y="410"/>
                    <a:pt x="33" y="410"/>
                  </a:cubicBezTo>
                  <a:cubicBezTo>
                    <a:pt x="148" y="410"/>
                    <a:pt x="148" y="410"/>
                    <a:pt x="148" y="410"/>
                  </a:cubicBezTo>
                  <a:cubicBezTo>
                    <a:pt x="170" y="390"/>
                    <a:pt x="190" y="370"/>
                    <a:pt x="209" y="348"/>
                  </a:cubicBezTo>
                  <a:cubicBezTo>
                    <a:pt x="24" y="348"/>
                    <a:pt x="24" y="348"/>
                    <a:pt x="24" y="348"/>
                  </a:cubicBezTo>
                  <a:cubicBezTo>
                    <a:pt x="8" y="283"/>
                    <a:pt x="8" y="283"/>
                    <a:pt x="8" y="283"/>
                  </a:cubicBezTo>
                  <a:cubicBezTo>
                    <a:pt x="129" y="283"/>
                    <a:pt x="129" y="283"/>
                    <a:pt x="129" y="283"/>
                  </a:cubicBezTo>
                  <a:cubicBezTo>
                    <a:pt x="129" y="178"/>
                    <a:pt x="129" y="178"/>
                    <a:pt x="129" y="178"/>
                  </a:cubicBezTo>
                  <a:cubicBezTo>
                    <a:pt x="38" y="178"/>
                    <a:pt x="38" y="178"/>
                    <a:pt x="38" y="178"/>
                  </a:cubicBezTo>
                  <a:cubicBezTo>
                    <a:pt x="21" y="114"/>
                    <a:pt x="21" y="114"/>
                    <a:pt x="21" y="114"/>
                  </a:cubicBezTo>
                  <a:cubicBezTo>
                    <a:pt x="129" y="114"/>
                    <a:pt x="129" y="114"/>
                    <a:pt x="129" y="114"/>
                  </a:cubicBezTo>
                  <a:cubicBezTo>
                    <a:pt x="129" y="0"/>
                    <a:pt x="129" y="0"/>
                    <a:pt x="129" y="0"/>
                  </a:cubicBezTo>
                  <a:cubicBezTo>
                    <a:pt x="257" y="17"/>
                    <a:pt x="257" y="17"/>
                    <a:pt x="257" y="17"/>
                  </a:cubicBezTo>
                  <a:cubicBezTo>
                    <a:pt x="257" y="114"/>
                    <a:pt x="257" y="114"/>
                    <a:pt x="257" y="114"/>
                  </a:cubicBezTo>
                  <a:cubicBezTo>
                    <a:pt x="282" y="114"/>
                    <a:pt x="282" y="114"/>
                    <a:pt x="282" y="114"/>
                  </a:cubicBezTo>
                  <a:cubicBezTo>
                    <a:pt x="323" y="78"/>
                    <a:pt x="323" y="78"/>
                    <a:pt x="323" y="78"/>
                  </a:cubicBezTo>
                  <a:cubicBezTo>
                    <a:pt x="367" y="115"/>
                    <a:pt x="367" y="115"/>
                    <a:pt x="367" y="115"/>
                  </a:cubicBezTo>
                  <a:cubicBezTo>
                    <a:pt x="378" y="93"/>
                    <a:pt x="389" y="70"/>
                    <a:pt x="398" y="46"/>
                  </a:cubicBezTo>
                  <a:cubicBezTo>
                    <a:pt x="522" y="75"/>
                    <a:pt x="522" y="75"/>
                    <a:pt x="522" y="75"/>
                  </a:cubicBezTo>
                  <a:cubicBezTo>
                    <a:pt x="489" y="150"/>
                    <a:pt x="447" y="219"/>
                    <a:pt x="397" y="283"/>
                  </a:cubicBezTo>
                  <a:cubicBezTo>
                    <a:pt x="416" y="283"/>
                    <a:pt x="416" y="283"/>
                    <a:pt x="416" y="283"/>
                  </a:cubicBezTo>
                  <a:cubicBezTo>
                    <a:pt x="456" y="237"/>
                    <a:pt x="456" y="237"/>
                    <a:pt x="456" y="237"/>
                  </a:cubicBezTo>
                  <a:cubicBezTo>
                    <a:pt x="497" y="283"/>
                    <a:pt x="497" y="283"/>
                    <a:pt x="497" y="283"/>
                  </a:cubicBezTo>
                  <a:cubicBezTo>
                    <a:pt x="529" y="197"/>
                    <a:pt x="550" y="107"/>
                    <a:pt x="559" y="12"/>
                  </a:cubicBezTo>
                  <a:cubicBezTo>
                    <a:pt x="707" y="38"/>
                    <a:pt x="707" y="38"/>
                    <a:pt x="707" y="38"/>
                  </a:cubicBezTo>
                  <a:cubicBezTo>
                    <a:pt x="699" y="77"/>
                    <a:pt x="688" y="114"/>
                    <a:pt x="676" y="149"/>
                  </a:cubicBezTo>
                  <a:lnTo>
                    <a:pt x="764" y="149"/>
                  </a:lnTo>
                  <a:close/>
                  <a:moveTo>
                    <a:pt x="263" y="283"/>
                  </a:moveTo>
                  <a:cubicBezTo>
                    <a:pt x="288" y="249"/>
                    <a:pt x="311" y="214"/>
                    <a:pt x="333" y="178"/>
                  </a:cubicBezTo>
                  <a:cubicBezTo>
                    <a:pt x="257" y="178"/>
                    <a:pt x="257" y="178"/>
                    <a:pt x="257" y="178"/>
                  </a:cubicBezTo>
                  <a:cubicBezTo>
                    <a:pt x="257" y="283"/>
                    <a:pt x="257" y="283"/>
                    <a:pt x="257" y="283"/>
                  </a:cubicBezTo>
                  <a:lnTo>
                    <a:pt x="263" y="283"/>
                  </a:lnTo>
                  <a:close/>
                  <a:moveTo>
                    <a:pt x="604" y="314"/>
                  </a:moveTo>
                  <a:cubicBezTo>
                    <a:pt x="617" y="367"/>
                    <a:pt x="635" y="418"/>
                    <a:pt x="659" y="467"/>
                  </a:cubicBezTo>
                  <a:cubicBezTo>
                    <a:pt x="684" y="391"/>
                    <a:pt x="699" y="309"/>
                    <a:pt x="703" y="221"/>
                  </a:cubicBezTo>
                  <a:cubicBezTo>
                    <a:pt x="649" y="221"/>
                    <a:pt x="649" y="221"/>
                    <a:pt x="649" y="221"/>
                  </a:cubicBezTo>
                  <a:cubicBezTo>
                    <a:pt x="635" y="253"/>
                    <a:pt x="621" y="284"/>
                    <a:pt x="604" y="314"/>
                  </a:cubicBezTo>
                  <a:close/>
                </a:path>
              </a:pathLst>
            </a:custGeom>
            <a:solidFill>
              <a:srgbClr val="9E9E9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95" name="Freeform 179"/>
            <p:cNvSpPr/>
            <p:nvPr/>
          </p:nvSpPr>
          <p:spPr bwMode="auto">
            <a:xfrm>
              <a:off x="6020" y="-1"/>
              <a:ext cx="1752" cy="1808"/>
            </a:xfrm>
            <a:custGeom>
              <a:avLst/>
              <a:gdLst>
                <a:gd name="T0" fmla="*/ 67 w 875"/>
                <a:gd name="T1" fmla="*/ 34 h 903"/>
                <a:gd name="T2" fmla="*/ 211 w 875"/>
                <a:gd name="T3" fmla="*/ 49 h 903"/>
                <a:gd name="T4" fmla="*/ 211 w 875"/>
                <a:gd name="T5" fmla="*/ 68 h 903"/>
                <a:gd name="T6" fmla="*/ 635 w 875"/>
                <a:gd name="T7" fmla="*/ 68 h 903"/>
                <a:gd name="T8" fmla="*/ 692 w 875"/>
                <a:gd name="T9" fmla="*/ 0 h 903"/>
                <a:gd name="T10" fmla="*/ 819 w 875"/>
                <a:gd name="T11" fmla="*/ 99 h 903"/>
                <a:gd name="T12" fmla="*/ 775 w 875"/>
                <a:gd name="T13" fmla="*/ 139 h 903"/>
                <a:gd name="T14" fmla="*/ 775 w 875"/>
                <a:gd name="T15" fmla="*/ 392 h 903"/>
                <a:gd name="T16" fmla="*/ 787 w 875"/>
                <a:gd name="T17" fmla="*/ 681 h 903"/>
                <a:gd name="T18" fmla="*/ 806 w 875"/>
                <a:gd name="T19" fmla="*/ 595 h 903"/>
                <a:gd name="T20" fmla="*/ 872 w 875"/>
                <a:gd name="T21" fmla="*/ 613 h 903"/>
                <a:gd name="T22" fmla="*/ 854 w 875"/>
                <a:gd name="T23" fmla="*/ 707 h 903"/>
                <a:gd name="T24" fmla="*/ 875 w 875"/>
                <a:gd name="T25" fmla="*/ 772 h 903"/>
                <a:gd name="T26" fmla="*/ 792 w 875"/>
                <a:gd name="T27" fmla="*/ 893 h 903"/>
                <a:gd name="T28" fmla="*/ 717 w 875"/>
                <a:gd name="T29" fmla="*/ 844 h 903"/>
                <a:gd name="T30" fmla="*/ 659 w 875"/>
                <a:gd name="T31" fmla="*/ 702 h 903"/>
                <a:gd name="T32" fmla="*/ 641 w 875"/>
                <a:gd name="T33" fmla="*/ 430 h 903"/>
                <a:gd name="T34" fmla="*/ 641 w 875"/>
                <a:gd name="T35" fmla="*/ 138 h 903"/>
                <a:gd name="T36" fmla="*/ 211 w 875"/>
                <a:gd name="T37" fmla="*/ 138 h 903"/>
                <a:gd name="T38" fmla="*/ 211 w 875"/>
                <a:gd name="T39" fmla="*/ 271 h 903"/>
                <a:gd name="T40" fmla="*/ 271 w 875"/>
                <a:gd name="T41" fmla="*/ 232 h 903"/>
                <a:gd name="T42" fmla="*/ 411 w 875"/>
                <a:gd name="T43" fmla="*/ 375 h 903"/>
                <a:gd name="T44" fmla="*/ 475 w 875"/>
                <a:gd name="T45" fmla="*/ 177 h 903"/>
                <a:gd name="T46" fmla="*/ 618 w 875"/>
                <a:gd name="T47" fmla="*/ 239 h 903"/>
                <a:gd name="T48" fmla="*/ 509 w 875"/>
                <a:gd name="T49" fmla="*/ 490 h 903"/>
                <a:gd name="T50" fmla="*/ 643 w 875"/>
                <a:gd name="T51" fmla="*/ 677 h 903"/>
                <a:gd name="T52" fmla="*/ 499 w 875"/>
                <a:gd name="T53" fmla="*/ 775 h 903"/>
                <a:gd name="T54" fmla="*/ 421 w 875"/>
                <a:gd name="T55" fmla="*/ 617 h 903"/>
                <a:gd name="T56" fmla="*/ 226 w 875"/>
                <a:gd name="T57" fmla="*/ 810 h 903"/>
                <a:gd name="T58" fmla="*/ 174 w 875"/>
                <a:gd name="T59" fmla="*/ 757 h 903"/>
                <a:gd name="T60" fmla="*/ 352 w 875"/>
                <a:gd name="T61" fmla="*/ 498 h 903"/>
                <a:gd name="T62" fmla="*/ 211 w 875"/>
                <a:gd name="T63" fmla="*/ 300 h 903"/>
                <a:gd name="T64" fmla="*/ 211 w 875"/>
                <a:gd name="T65" fmla="*/ 425 h 903"/>
                <a:gd name="T66" fmla="*/ 79 w 875"/>
                <a:gd name="T67" fmla="*/ 903 h 903"/>
                <a:gd name="T68" fmla="*/ 0 w 875"/>
                <a:gd name="T69" fmla="*/ 868 h 903"/>
                <a:gd name="T70" fmla="*/ 67 w 875"/>
                <a:gd name="T71" fmla="*/ 478 h 903"/>
                <a:gd name="T72" fmla="*/ 67 w 875"/>
                <a:gd name="T73" fmla="*/ 3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5" h="903">
                  <a:moveTo>
                    <a:pt x="67" y="34"/>
                  </a:moveTo>
                  <a:cubicBezTo>
                    <a:pt x="211" y="49"/>
                    <a:pt x="211" y="49"/>
                    <a:pt x="211" y="49"/>
                  </a:cubicBezTo>
                  <a:cubicBezTo>
                    <a:pt x="211" y="68"/>
                    <a:pt x="211" y="68"/>
                    <a:pt x="211" y="68"/>
                  </a:cubicBezTo>
                  <a:cubicBezTo>
                    <a:pt x="635" y="68"/>
                    <a:pt x="635" y="68"/>
                    <a:pt x="635" y="68"/>
                  </a:cubicBezTo>
                  <a:cubicBezTo>
                    <a:pt x="692" y="0"/>
                    <a:pt x="692" y="0"/>
                    <a:pt x="692" y="0"/>
                  </a:cubicBezTo>
                  <a:cubicBezTo>
                    <a:pt x="819" y="99"/>
                    <a:pt x="819" y="99"/>
                    <a:pt x="819" y="99"/>
                  </a:cubicBezTo>
                  <a:cubicBezTo>
                    <a:pt x="775" y="139"/>
                    <a:pt x="775" y="139"/>
                    <a:pt x="775" y="139"/>
                  </a:cubicBezTo>
                  <a:cubicBezTo>
                    <a:pt x="775" y="392"/>
                    <a:pt x="775" y="392"/>
                    <a:pt x="775" y="392"/>
                  </a:cubicBezTo>
                  <a:cubicBezTo>
                    <a:pt x="776" y="585"/>
                    <a:pt x="780" y="681"/>
                    <a:pt x="787" y="681"/>
                  </a:cubicBezTo>
                  <a:cubicBezTo>
                    <a:pt x="791" y="681"/>
                    <a:pt x="798" y="653"/>
                    <a:pt x="806" y="595"/>
                  </a:cubicBezTo>
                  <a:cubicBezTo>
                    <a:pt x="872" y="613"/>
                    <a:pt x="872" y="613"/>
                    <a:pt x="872" y="613"/>
                  </a:cubicBezTo>
                  <a:cubicBezTo>
                    <a:pt x="860" y="649"/>
                    <a:pt x="854" y="681"/>
                    <a:pt x="854" y="707"/>
                  </a:cubicBezTo>
                  <a:cubicBezTo>
                    <a:pt x="854" y="736"/>
                    <a:pt x="861" y="758"/>
                    <a:pt x="875" y="772"/>
                  </a:cubicBezTo>
                  <a:cubicBezTo>
                    <a:pt x="855" y="853"/>
                    <a:pt x="827" y="893"/>
                    <a:pt x="792" y="893"/>
                  </a:cubicBezTo>
                  <a:cubicBezTo>
                    <a:pt x="765" y="893"/>
                    <a:pt x="740" y="877"/>
                    <a:pt x="717" y="844"/>
                  </a:cubicBezTo>
                  <a:cubicBezTo>
                    <a:pt x="692" y="805"/>
                    <a:pt x="673" y="758"/>
                    <a:pt x="659" y="702"/>
                  </a:cubicBezTo>
                  <a:cubicBezTo>
                    <a:pt x="647" y="630"/>
                    <a:pt x="641" y="540"/>
                    <a:pt x="641" y="430"/>
                  </a:cubicBezTo>
                  <a:cubicBezTo>
                    <a:pt x="641" y="138"/>
                    <a:pt x="641" y="138"/>
                    <a:pt x="641" y="138"/>
                  </a:cubicBezTo>
                  <a:cubicBezTo>
                    <a:pt x="211" y="138"/>
                    <a:pt x="211" y="138"/>
                    <a:pt x="211" y="138"/>
                  </a:cubicBezTo>
                  <a:cubicBezTo>
                    <a:pt x="211" y="271"/>
                    <a:pt x="211" y="271"/>
                    <a:pt x="211" y="271"/>
                  </a:cubicBezTo>
                  <a:cubicBezTo>
                    <a:pt x="271" y="232"/>
                    <a:pt x="271" y="232"/>
                    <a:pt x="271" y="232"/>
                  </a:cubicBezTo>
                  <a:cubicBezTo>
                    <a:pt x="321" y="279"/>
                    <a:pt x="368" y="326"/>
                    <a:pt x="411" y="375"/>
                  </a:cubicBezTo>
                  <a:cubicBezTo>
                    <a:pt x="439" y="308"/>
                    <a:pt x="460" y="242"/>
                    <a:pt x="475" y="177"/>
                  </a:cubicBezTo>
                  <a:cubicBezTo>
                    <a:pt x="618" y="239"/>
                    <a:pt x="618" y="239"/>
                    <a:pt x="618" y="239"/>
                  </a:cubicBezTo>
                  <a:cubicBezTo>
                    <a:pt x="592" y="328"/>
                    <a:pt x="556" y="412"/>
                    <a:pt x="509" y="490"/>
                  </a:cubicBezTo>
                  <a:cubicBezTo>
                    <a:pt x="558" y="550"/>
                    <a:pt x="603" y="613"/>
                    <a:pt x="643" y="677"/>
                  </a:cubicBezTo>
                  <a:cubicBezTo>
                    <a:pt x="499" y="775"/>
                    <a:pt x="499" y="775"/>
                    <a:pt x="499" y="775"/>
                  </a:cubicBezTo>
                  <a:cubicBezTo>
                    <a:pt x="475" y="719"/>
                    <a:pt x="449" y="666"/>
                    <a:pt x="421" y="617"/>
                  </a:cubicBezTo>
                  <a:cubicBezTo>
                    <a:pt x="366" y="686"/>
                    <a:pt x="301" y="751"/>
                    <a:pt x="226" y="810"/>
                  </a:cubicBezTo>
                  <a:cubicBezTo>
                    <a:pt x="174" y="757"/>
                    <a:pt x="174" y="757"/>
                    <a:pt x="174" y="757"/>
                  </a:cubicBezTo>
                  <a:cubicBezTo>
                    <a:pt x="245" y="671"/>
                    <a:pt x="305" y="585"/>
                    <a:pt x="352" y="498"/>
                  </a:cubicBezTo>
                  <a:cubicBezTo>
                    <a:pt x="309" y="427"/>
                    <a:pt x="262" y="362"/>
                    <a:pt x="211" y="300"/>
                  </a:cubicBezTo>
                  <a:cubicBezTo>
                    <a:pt x="211" y="425"/>
                    <a:pt x="211" y="425"/>
                    <a:pt x="211" y="425"/>
                  </a:cubicBezTo>
                  <a:cubicBezTo>
                    <a:pt x="211" y="619"/>
                    <a:pt x="167" y="778"/>
                    <a:pt x="79" y="903"/>
                  </a:cubicBezTo>
                  <a:cubicBezTo>
                    <a:pt x="0" y="868"/>
                    <a:pt x="0" y="868"/>
                    <a:pt x="0" y="868"/>
                  </a:cubicBezTo>
                  <a:cubicBezTo>
                    <a:pt x="45" y="773"/>
                    <a:pt x="67" y="643"/>
                    <a:pt x="67" y="478"/>
                  </a:cubicBezTo>
                  <a:lnTo>
                    <a:pt x="67" y="34"/>
                  </a:lnTo>
                  <a:close/>
                </a:path>
              </a:pathLst>
            </a:custGeom>
            <a:solidFill>
              <a:srgbClr val="9E9E9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96" name="Freeform 180"/>
            <p:cNvSpPr>
              <a:spLocks noEditPoints="1"/>
            </p:cNvSpPr>
            <p:nvPr/>
          </p:nvSpPr>
          <p:spPr bwMode="auto">
            <a:xfrm>
              <a:off x="2788" y="19"/>
              <a:ext cx="1823" cy="1796"/>
            </a:xfrm>
            <a:custGeom>
              <a:avLst/>
              <a:gdLst>
                <a:gd name="T0" fmla="*/ 818 w 911"/>
                <a:gd name="T1" fmla="*/ 98 h 897"/>
                <a:gd name="T2" fmla="*/ 867 w 911"/>
                <a:gd name="T3" fmla="*/ 221 h 897"/>
                <a:gd name="T4" fmla="*/ 741 w 911"/>
                <a:gd name="T5" fmla="*/ 607 h 897"/>
                <a:gd name="T6" fmla="*/ 906 w 911"/>
                <a:gd name="T7" fmla="*/ 777 h 897"/>
                <a:gd name="T8" fmla="*/ 660 w 911"/>
                <a:gd name="T9" fmla="*/ 724 h 897"/>
                <a:gd name="T10" fmla="*/ 388 w 911"/>
                <a:gd name="T11" fmla="*/ 828 h 897"/>
                <a:gd name="T12" fmla="*/ 537 w 911"/>
                <a:gd name="T13" fmla="*/ 419 h 897"/>
                <a:gd name="T14" fmla="*/ 439 w 911"/>
                <a:gd name="T15" fmla="*/ 412 h 897"/>
                <a:gd name="T16" fmla="*/ 341 w 911"/>
                <a:gd name="T17" fmla="*/ 348 h 897"/>
                <a:gd name="T18" fmla="*/ 302 w 911"/>
                <a:gd name="T19" fmla="*/ 410 h 897"/>
                <a:gd name="T20" fmla="*/ 477 w 911"/>
                <a:gd name="T21" fmla="*/ 458 h 897"/>
                <a:gd name="T22" fmla="*/ 328 w 911"/>
                <a:gd name="T23" fmla="*/ 567 h 897"/>
                <a:gd name="T24" fmla="*/ 480 w 911"/>
                <a:gd name="T25" fmla="*/ 557 h 897"/>
                <a:gd name="T26" fmla="*/ 328 w 911"/>
                <a:gd name="T27" fmla="*/ 676 h 897"/>
                <a:gd name="T28" fmla="*/ 236 w 911"/>
                <a:gd name="T29" fmla="*/ 895 h 897"/>
                <a:gd name="T30" fmla="*/ 78 w 911"/>
                <a:gd name="T31" fmla="*/ 819 h 897"/>
                <a:gd name="T32" fmla="*/ 162 w 911"/>
                <a:gd name="T33" fmla="*/ 772 h 897"/>
                <a:gd name="T34" fmla="*/ 191 w 911"/>
                <a:gd name="T35" fmla="*/ 707 h 897"/>
                <a:gd name="T36" fmla="*/ 2 w 911"/>
                <a:gd name="T37" fmla="*/ 615 h 897"/>
                <a:gd name="T38" fmla="*/ 191 w 911"/>
                <a:gd name="T39" fmla="*/ 537 h 897"/>
                <a:gd name="T40" fmla="*/ 296 w 911"/>
                <a:gd name="T41" fmla="*/ 473 h 897"/>
                <a:gd name="T42" fmla="*/ 41 w 911"/>
                <a:gd name="T43" fmla="*/ 584 h 897"/>
                <a:gd name="T44" fmla="*/ 77 w 911"/>
                <a:gd name="T45" fmla="*/ 473 h 897"/>
                <a:gd name="T46" fmla="*/ 33 w 911"/>
                <a:gd name="T47" fmla="*/ 410 h 897"/>
                <a:gd name="T48" fmla="*/ 209 w 911"/>
                <a:gd name="T49" fmla="*/ 348 h 897"/>
                <a:gd name="T50" fmla="*/ 8 w 911"/>
                <a:gd name="T51" fmla="*/ 283 h 897"/>
                <a:gd name="T52" fmla="*/ 129 w 911"/>
                <a:gd name="T53" fmla="*/ 178 h 897"/>
                <a:gd name="T54" fmla="*/ 21 w 911"/>
                <a:gd name="T55" fmla="*/ 114 h 897"/>
                <a:gd name="T56" fmla="*/ 129 w 911"/>
                <a:gd name="T57" fmla="*/ 0 h 897"/>
                <a:gd name="T58" fmla="*/ 257 w 911"/>
                <a:gd name="T59" fmla="*/ 114 h 897"/>
                <a:gd name="T60" fmla="*/ 323 w 911"/>
                <a:gd name="T61" fmla="*/ 78 h 897"/>
                <a:gd name="T62" fmla="*/ 398 w 911"/>
                <a:gd name="T63" fmla="*/ 46 h 897"/>
                <a:gd name="T64" fmla="*/ 397 w 911"/>
                <a:gd name="T65" fmla="*/ 283 h 897"/>
                <a:gd name="T66" fmla="*/ 456 w 911"/>
                <a:gd name="T67" fmla="*/ 237 h 897"/>
                <a:gd name="T68" fmla="*/ 559 w 911"/>
                <a:gd name="T69" fmla="*/ 12 h 897"/>
                <a:gd name="T70" fmla="*/ 676 w 911"/>
                <a:gd name="T71" fmla="*/ 149 h 897"/>
                <a:gd name="T72" fmla="*/ 263 w 911"/>
                <a:gd name="T73" fmla="*/ 283 h 897"/>
                <a:gd name="T74" fmla="*/ 257 w 911"/>
                <a:gd name="T75" fmla="*/ 178 h 897"/>
                <a:gd name="T76" fmla="*/ 263 w 911"/>
                <a:gd name="T77" fmla="*/ 283 h 897"/>
                <a:gd name="T78" fmla="*/ 659 w 911"/>
                <a:gd name="T79" fmla="*/ 467 h 897"/>
                <a:gd name="T80" fmla="*/ 649 w 911"/>
                <a:gd name="T81" fmla="*/ 221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1" h="897">
                  <a:moveTo>
                    <a:pt x="764" y="149"/>
                  </a:moveTo>
                  <a:cubicBezTo>
                    <a:pt x="818" y="98"/>
                    <a:pt x="818" y="98"/>
                    <a:pt x="818" y="98"/>
                  </a:cubicBezTo>
                  <a:cubicBezTo>
                    <a:pt x="911" y="179"/>
                    <a:pt x="911" y="179"/>
                    <a:pt x="911" y="179"/>
                  </a:cubicBezTo>
                  <a:cubicBezTo>
                    <a:pt x="867" y="221"/>
                    <a:pt x="867" y="221"/>
                    <a:pt x="867" y="221"/>
                  </a:cubicBezTo>
                  <a:cubicBezTo>
                    <a:pt x="832" y="221"/>
                    <a:pt x="832" y="221"/>
                    <a:pt x="832" y="221"/>
                  </a:cubicBezTo>
                  <a:cubicBezTo>
                    <a:pt x="828" y="373"/>
                    <a:pt x="797" y="501"/>
                    <a:pt x="741" y="607"/>
                  </a:cubicBezTo>
                  <a:cubicBezTo>
                    <a:pt x="742" y="608"/>
                    <a:pt x="743" y="610"/>
                    <a:pt x="744" y="610"/>
                  </a:cubicBezTo>
                  <a:cubicBezTo>
                    <a:pt x="800" y="680"/>
                    <a:pt x="854" y="735"/>
                    <a:pt x="906" y="777"/>
                  </a:cubicBezTo>
                  <a:cubicBezTo>
                    <a:pt x="803" y="897"/>
                    <a:pt x="803" y="897"/>
                    <a:pt x="803" y="897"/>
                  </a:cubicBezTo>
                  <a:cubicBezTo>
                    <a:pt x="749" y="846"/>
                    <a:pt x="701" y="788"/>
                    <a:pt x="660" y="724"/>
                  </a:cubicBezTo>
                  <a:cubicBezTo>
                    <a:pt x="599" y="794"/>
                    <a:pt x="521" y="851"/>
                    <a:pt x="427" y="893"/>
                  </a:cubicBezTo>
                  <a:cubicBezTo>
                    <a:pt x="388" y="828"/>
                    <a:pt x="388" y="828"/>
                    <a:pt x="388" y="828"/>
                  </a:cubicBezTo>
                  <a:cubicBezTo>
                    <a:pt x="475" y="764"/>
                    <a:pt x="545" y="689"/>
                    <a:pt x="596" y="604"/>
                  </a:cubicBezTo>
                  <a:cubicBezTo>
                    <a:pt x="569" y="546"/>
                    <a:pt x="550" y="485"/>
                    <a:pt x="537" y="419"/>
                  </a:cubicBezTo>
                  <a:cubicBezTo>
                    <a:pt x="525" y="434"/>
                    <a:pt x="514" y="449"/>
                    <a:pt x="502" y="462"/>
                  </a:cubicBezTo>
                  <a:cubicBezTo>
                    <a:pt x="439" y="412"/>
                    <a:pt x="439" y="412"/>
                    <a:pt x="439" y="412"/>
                  </a:cubicBezTo>
                  <a:cubicBezTo>
                    <a:pt x="451" y="392"/>
                    <a:pt x="461" y="370"/>
                    <a:pt x="470" y="348"/>
                  </a:cubicBezTo>
                  <a:cubicBezTo>
                    <a:pt x="341" y="348"/>
                    <a:pt x="341" y="348"/>
                    <a:pt x="341" y="348"/>
                  </a:cubicBezTo>
                  <a:cubicBezTo>
                    <a:pt x="321" y="370"/>
                    <a:pt x="301" y="391"/>
                    <a:pt x="280" y="410"/>
                  </a:cubicBezTo>
                  <a:cubicBezTo>
                    <a:pt x="302" y="410"/>
                    <a:pt x="302" y="410"/>
                    <a:pt x="302" y="410"/>
                  </a:cubicBezTo>
                  <a:cubicBezTo>
                    <a:pt x="361" y="376"/>
                    <a:pt x="361" y="376"/>
                    <a:pt x="361" y="376"/>
                  </a:cubicBezTo>
                  <a:cubicBezTo>
                    <a:pt x="477" y="458"/>
                    <a:pt x="477" y="458"/>
                    <a:pt x="477" y="458"/>
                  </a:cubicBezTo>
                  <a:cubicBezTo>
                    <a:pt x="416" y="488"/>
                    <a:pt x="416" y="488"/>
                    <a:pt x="416" y="488"/>
                  </a:cubicBezTo>
                  <a:cubicBezTo>
                    <a:pt x="328" y="567"/>
                    <a:pt x="328" y="567"/>
                    <a:pt x="328" y="567"/>
                  </a:cubicBezTo>
                  <a:cubicBezTo>
                    <a:pt x="328" y="586"/>
                    <a:pt x="328" y="586"/>
                    <a:pt x="328" y="586"/>
                  </a:cubicBezTo>
                  <a:cubicBezTo>
                    <a:pt x="378" y="579"/>
                    <a:pt x="429" y="569"/>
                    <a:pt x="480" y="557"/>
                  </a:cubicBezTo>
                  <a:cubicBezTo>
                    <a:pt x="497" y="628"/>
                    <a:pt x="497" y="628"/>
                    <a:pt x="497" y="628"/>
                  </a:cubicBezTo>
                  <a:cubicBezTo>
                    <a:pt x="441" y="646"/>
                    <a:pt x="385" y="662"/>
                    <a:pt x="328" y="676"/>
                  </a:cubicBezTo>
                  <a:cubicBezTo>
                    <a:pt x="328" y="808"/>
                    <a:pt x="328" y="808"/>
                    <a:pt x="328" y="808"/>
                  </a:cubicBezTo>
                  <a:cubicBezTo>
                    <a:pt x="328" y="866"/>
                    <a:pt x="297" y="895"/>
                    <a:pt x="236" y="895"/>
                  </a:cubicBezTo>
                  <a:cubicBezTo>
                    <a:pt x="168" y="895"/>
                    <a:pt x="168" y="895"/>
                    <a:pt x="168" y="895"/>
                  </a:cubicBezTo>
                  <a:cubicBezTo>
                    <a:pt x="168" y="844"/>
                    <a:pt x="138" y="819"/>
                    <a:pt x="78" y="819"/>
                  </a:cubicBezTo>
                  <a:cubicBezTo>
                    <a:pt x="81" y="771"/>
                    <a:pt x="81" y="771"/>
                    <a:pt x="81" y="771"/>
                  </a:cubicBezTo>
                  <a:cubicBezTo>
                    <a:pt x="109" y="772"/>
                    <a:pt x="136" y="772"/>
                    <a:pt x="162" y="772"/>
                  </a:cubicBezTo>
                  <a:cubicBezTo>
                    <a:pt x="181" y="772"/>
                    <a:pt x="191" y="764"/>
                    <a:pt x="191" y="748"/>
                  </a:cubicBezTo>
                  <a:cubicBezTo>
                    <a:pt x="191" y="707"/>
                    <a:pt x="191" y="707"/>
                    <a:pt x="191" y="707"/>
                  </a:cubicBezTo>
                  <a:cubicBezTo>
                    <a:pt x="134" y="718"/>
                    <a:pt x="78" y="727"/>
                    <a:pt x="22" y="734"/>
                  </a:cubicBezTo>
                  <a:cubicBezTo>
                    <a:pt x="2" y="615"/>
                    <a:pt x="2" y="615"/>
                    <a:pt x="2" y="615"/>
                  </a:cubicBezTo>
                  <a:cubicBezTo>
                    <a:pt x="64" y="615"/>
                    <a:pt x="127" y="611"/>
                    <a:pt x="191" y="605"/>
                  </a:cubicBezTo>
                  <a:cubicBezTo>
                    <a:pt x="191" y="537"/>
                    <a:pt x="191" y="537"/>
                    <a:pt x="191" y="537"/>
                  </a:cubicBezTo>
                  <a:cubicBezTo>
                    <a:pt x="251" y="545"/>
                    <a:pt x="251" y="545"/>
                    <a:pt x="251" y="545"/>
                  </a:cubicBezTo>
                  <a:cubicBezTo>
                    <a:pt x="296" y="473"/>
                    <a:pt x="296" y="473"/>
                    <a:pt x="296" y="473"/>
                  </a:cubicBezTo>
                  <a:cubicBezTo>
                    <a:pt x="207" y="473"/>
                    <a:pt x="207" y="473"/>
                    <a:pt x="207" y="473"/>
                  </a:cubicBezTo>
                  <a:cubicBezTo>
                    <a:pt x="155" y="514"/>
                    <a:pt x="100" y="551"/>
                    <a:pt x="41" y="584"/>
                  </a:cubicBezTo>
                  <a:cubicBezTo>
                    <a:pt x="0" y="531"/>
                    <a:pt x="0" y="531"/>
                    <a:pt x="0" y="531"/>
                  </a:cubicBezTo>
                  <a:cubicBezTo>
                    <a:pt x="28" y="512"/>
                    <a:pt x="54" y="493"/>
                    <a:pt x="77" y="473"/>
                  </a:cubicBezTo>
                  <a:cubicBezTo>
                    <a:pt x="48" y="473"/>
                    <a:pt x="48" y="473"/>
                    <a:pt x="48" y="473"/>
                  </a:cubicBezTo>
                  <a:cubicBezTo>
                    <a:pt x="33" y="410"/>
                    <a:pt x="33" y="410"/>
                    <a:pt x="33" y="410"/>
                  </a:cubicBezTo>
                  <a:cubicBezTo>
                    <a:pt x="148" y="410"/>
                    <a:pt x="148" y="410"/>
                    <a:pt x="148" y="410"/>
                  </a:cubicBezTo>
                  <a:cubicBezTo>
                    <a:pt x="170" y="390"/>
                    <a:pt x="190" y="370"/>
                    <a:pt x="209" y="348"/>
                  </a:cubicBezTo>
                  <a:cubicBezTo>
                    <a:pt x="24" y="348"/>
                    <a:pt x="24" y="348"/>
                    <a:pt x="24" y="348"/>
                  </a:cubicBezTo>
                  <a:cubicBezTo>
                    <a:pt x="8" y="283"/>
                    <a:pt x="8" y="283"/>
                    <a:pt x="8" y="283"/>
                  </a:cubicBezTo>
                  <a:cubicBezTo>
                    <a:pt x="129" y="283"/>
                    <a:pt x="129" y="283"/>
                    <a:pt x="129" y="283"/>
                  </a:cubicBezTo>
                  <a:cubicBezTo>
                    <a:pt x="129" y="178"/>
                    <a:pt x="129" y="178"/>
                    <a:pt x="129" y="178"/>
                  </a:cubicBezTo>
                  <a:cubicBezTo>
                    <a:pt x="38" y="178"/>
                    <a:pt x="38" y="178"/>
                    <a:pt x="38" y="178"/>
                  </a:cubicBezTo>
                  <a:cubicBezTo>
                    <a:pt x="21" y="114"/>
                    <a:pt x="21" y="114"/>
                    <a:pt x="21" y="114"/>
                  </a:cubicBezTo>
                  <a:cubicBezTo>
                    <a:pt x="129" y="114"/>
                    <a:pt x="129" y="114"/>
                    <a:pt x="129" y="114"/>
                  </a:cubicBezTo>
                  <a:cubicBezTo>
                    <a:pt x="129" y="0"/>
                    <a:pt x="129" y="0"/>
                    <a:pt x="129" y="0"/>
                  </a:cubicBezTo>
                  <a:cubicBezTo>
                    <a:pt x="257" y="17"/>
                    <a:pt x="257" y="17"/>
                    <a:pt x="257" y="17"/>
                  </a:cubicBezTo>
                  <a:cubicBezTo>
                    <a:pt x="257" y="114"/>
                    <a:pt x="257" y="114"/>
                    <a:pt x="257" y="114"/>
                  </a:cubicBezTo>
                  <a:cubicBezTo>
                    <a:pt x="282" y="114"/>
                    <a:pt x="282" y="114"/>
                    <a:pt x="282" y="114"/>
                  </a:cubicBezTo>
                  <a:cubicBezTo>
                    <a:pt x="323" y="78"/>
                    <a:pt x="323" y="78"/>
                    <a:pt x="323" y="78"/>
                  </a:cubicBezTo>
                  <a:cubicBezTo>
                    <a:pt x="367" y="115"/>
                    <a:pt x="367" y="115"/>
                    <a:pt x="367" y="115"/>
                  </a:cubicBezTo>
                  <a:cubicBezTo>
                    <a:pt x="378" y="93"/>
                    <a:pt x="389" y="70"/>
                    <a:pt x="398" y="46"/>
                  </a:cubicBezTo>
                  <a:cubicBezTo>
                    <a:pt x="522" y="75"/>
                    <a:pt x="522" y="75"/>
                    <a:pt x="522" y="75"/>
                  </a:cubicBezTo>
                  <a:cubicBezTo>
                    <a:pt x="489" y="150"/>
                    <a:pt x="447" y="219"/>
                    <a:pt x="397" y="283"/>
                  </a:cubicBezTo>
                  <a:cubicBezTo>
                    <a:pt x="416" y="283"/>
                    <a:pt x="416" y="283"/>
                    <a:pt x="416" y="283"/>
                  </a:cubicBezTo>
                  <a:cubicBezTo>
                    <a:pt x="456" y="237"/>
                    <a:pt x="456" y="237"/>
                    <a:pt x="456" y="237"/>
                  </a:cubicBezTo>
                  <a:cubicBezTo>
                    <a:pt x="497" y="283"/>
                    <a:pt x="497" y="283"/>
                    <a:pt x="497" y="283"/>
                  </a:cubicBezTo>
                  <a:cubicBezTo>
                    <a:pt x="529" y="197"/>
                    <a:pt x="550" y="107"/>
                    <a:pt x="559" y="12"/>
                  </a:cubicBezTo>
                  <a:cubicBezTo>
                    <a:pt x="707" y="38"/>
                    <a:pt x="707" y="38"/>
                    <a:pt x="707" y="38"/>
                  </a:cubicBezTo>
                  <a:cubicBezTo>
                    <a:pt x="699" y="77"/>
                    <a:pt x="688" y="114"/>
                    <a:pt x="676" y="149"/>
                  </a:cubicBezTo>
                  <a:lnTo>
                    <a:pt x="764" y="149"/>
                  </a:lnTo>
                  <a:close/>
                  <a:moveTo>
                    <a:pt x="263" y="283"/>
                  </a:moveTo>
                  <a:cubicBezTo>
                    <a:pt x="288" y="249"/>
                    <a:pt x="311" y="214"/>
                    <a:pt x="333" y="178"/>
                  </a:cubicBezTo>
                  <a:cubicBezTo>
                    <a:pt x="257" y="178"/>
                    <a:pt x="257" y="178"/>
                    <a:pt x="257" y="178"/>
                  </a:cubicBezTo>
                  <a:cubicBezTo>
                    <a:pt x="257" y="283"/>
                    <a:pt x="257" y="283"/>
                    <a:pt x="257" y="283"/>
                  </a:cubicBezTo>
                  <a:lnTo>
                    <a:pt x="263" y="283"/>
                  </a:lnTo>
                  <a:close/>
                  <a:moveTo>
                    <a:pt x="604" y="314"/>
                  </a:moveTo>
                  <a:cubicBezTo>
                    <a:pt x="617" y="367"/>
                    <a:pt x="635" y="418"/>
                    <a:pt x="659" y="467"/>
                  </a:cubicBezTo>
                  <a:cubicBezTo>
                    <a:pt x="684" y="391"/>
                    <a:pt x="699" y="309"/>
                    <a:pt x="703" y="221"/>
                  </a:cubicBezTo>
                  <a:cubicBezTo>
                    <a:pt x="649" y="221"/>
                    <a:pt x="649" y="221"/>
                    <a:pt x="649" y="221"/>
                  </a:cubicBezTo>
                  <a:cubicBezTo>
                    <a:pt x="635" y="253"/>
                    <a:pt x="621" y="284"/>
                    <a:pt x="604" y="314"/>
                  </a:cubicBezTo>
                  <a:close/>
                </a:path>
              </a:pathLst>
            </a:custGeom>
            <a:solidFill>
              <a:srgbClr val="9E9E9F"/>
            </a:solidFill>
            <a:ln>
              <a:noFill/>
            </a:ln>
            <a:effectLst/>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97" name="Freeform 181"/>
            <p:cNvSpPr/>
            <p:nvPr/>
          </p:nvSpPr>
          <p:spPr bwMode="auto">
            <a:xfrm>
              <a:off x="6020" y="-1"/>
              <a:ext cx="1752" cy="1808"/>
            </a:xfrm>
            <a:custGeom>
              <a:avLst/>
              <a:gdLst>
                <a:gd name="T0" fmla="*/ 67 w 875"/>
                <a:gd name="T1" fmla="*/ 34 h 903"/>
                <a:gd name="T2" fmla="*/ 211 w 875"/>
                <a:gd name="T3" fmla="*/ 49 h 903"/>
                <a:gd name="T4" fmla="*/ 211 w 875"/>
                <a:gd name="T5" fmla="*/ 68 h 903"/>
                <a:gd name="T6" fmla="*/ 635 w 875"/>
                <a:gd name="T7" fmla="*/ 68 h 903"/>
                <a:gd name="T8" fmla="*/ 692 w 875"/>
                <a:gd name="T9" fmla="*/ 0 h 903"/>
                <a:gd name="T10" fmla="*/ 819 w 875"/>
                <a:gd name="T11" fmla="*/ 99 h 903"/>
                <a:gd name="T12" fmla="*/ 775 w 875"/>
                <a:gd name="T13" fmla="*/ 139 h 903"/>
                <a:gd name="T14" fmla="*/ 775 w 875"/>
                <a:gd name="T15" fmla="*/ 392 h 903"/>
                <a:gd name="T16" fmla="*/ 787 w 875"/>
                <a:gd name="T17" fmla="*/ 681 h 903"/>
                <a:gd name="T18" fmla="*/ 806 w 875"/>
                <a:gd name="T19" fmla="*/ 595 h 903"/>
                <a:gd name="T20" fmla="*/ 872 w 875"/>
                <a:gd name="T21" fmla="*/ 613 h 903"/>
                <a:gd name="T22" fmla="*/ 854 w 875"/>
                <a:gd name="T23" fmla="*/ 707 h 903"/>
                <a:gd name="T24" fmla="*/ 875 w 875"/>
                <a:gd name="T25" fmla="*/ 772 h 903"/>
                <a:gd name="T26" fmla="*/ 792 w 875"/>
                <a:gd name="T27" fmla="*/ 893 h 903"/>
                <a:gd name="T28" fmla="*/ 717 w 875"/>
                <a:gd name="T29" fmla="*/ 844 h 903"/>
                <a:gd name="T30" fmla="*/ 659 w 875"/>
                <a:gd name="T31" fmla="*/ 702 h 903"/>
                <a:gd name="T32" fmla="*/ 641 w 875"/>
                <a:gd name="T33" fmla="*/ 430 h 903"/>
                <a:gd name="T34" fmla="*/ 641 w 875"/>
                <a:gd name="T35" fmla="*/ 138 h 903"/>
                <a:gd name="T36" fmla="*/ 211 w 875"/>
                <a:gd name="T37" fmla="*/ 138 h 903"/>
                <a:gd name="T38" fmla="*/ 211 w 875"/>
                <a:gd name="T39" fmla="*/ 271 h 903"/>
                <a:gd name="T40" fmla="*/ 271 w 875"/>
                <a:gd name="T41" fmla="*/ 232 h 903"/>
                <a:gd name="T42" fmla="*/ 411 w 875"/>
                <a:gd name="T43" fmla="*/ 375 h 903"/>
                <a:gd name="T44" fmla="*/ 475 w 875"/>
                <a:gd name="T45" fmla="*/ 177 h 903"/>
                <a:gd name="T46" fmla="*/ 618 w 875"/>
                <a:gd name="T47" fmla="*/ 239 h 903"/>
                <a:gd name="T48" fmla="*/ 509 w 875"/>
                <a:gd name="T49" fmla="*/ 490 h 903"/>
                <a:gd name="T50" fmla="*/ 643 w 875"/>
                <a:gd name="T51" fmla="*/ 677 h 903"/>
                <a:gd name="T52" fmla="*/ 499 w 875"/>
                <a:gd name="T53" fmla="*/ 775 h 903"/>
                <a:gd name="T54" fmla="*/ 421 w 875"/>
                <a:gd name="T55" fmla="*/ 617 h 903"/>
                <a:gd name="T56" fmla="*/ 226 w 875"/>
                <a:gd name="T57" fmla="*/ 810 h 903"/>
                <a:gd name="T58" fmla="*/ 174 w 875"/>
                <a:gd name="T59" fmla="*/ 757 h 903"/>
                <a:gd name="T60" fmla="*/ 352 w 875"/>
                <a:gd name="T61" fmla="*/ 498 h 903"/>
                <a:gd name="T62" fmla="*/ 211 w 875"/>
                <a:gd name="T63" fmla="*/ 300 h 903"/>
                <a:gd name="T64" fmla="*/ 211 w 875"/>
                <a:gd name="T65" fmla="*/ 425 h 903"/>
                <a:gd name="T66" fmla="*/ 79 w 875"/>
                <a:gd name="T67" fmla="*/ 903 h 903"/>
                <a:gd name="T68" fmla="*/ 0 w 875"/>
                <a:gd name="T69" fmla="*/ 868 h 903"/>
                <a:gd name="T70" fmla="*/ 67 w 875"/>
                <a:gd name="T71" fmla="*/ 478 h 903"/>
                <a:gd name="T72" fmla="*/ 67 w 875"/>
                <a:gd name="T73" fmla="*/ 3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5" h="903">
                  <a:moveTo>
                    <a:pt x="67" y="34"/>
                  </a:moveTo>
                  <a:cubicBezTo>
                    <a:pt x="211" y="49"/>
                    <a:pt x="211" y="49"/>
                    <a:pt x="211" y="49"/>
                  </a:cubicBezTo>
                  <a:cubicBezTo>
                    <a:pt x="211" y="68"/>
                    <a:pt x="211" y="68"/>
                    <a:pt x="211" y="68"/>
                  </a:cubicBezTo>
                  <a:cubicBezTo>
                    <a:pt x="635" y="68"/>
                    <a:pt x="635" y="68"/>
                    <a:pt x="635" y="68"/>
                  </a:cubicBezTo>
                  <a:cubicBezTo>
                    <a:pt x="692" y="0"/>
                    <a:pt x="692" y="0"/>
                    <a:pt x="692" y="0"/>
                  </a:cubicBezTo>
                  <a:cubicBezTo>
                    <a:pt x="819" y="99"/>
                    <a:pt x="819" y="99"/>
                    <a:pt x="819" y="99"/>
                  </a:cubicBezTo>
                  <a:cubicBezTo>
                    <a:pt x="775" y="139"/>
                    <a:pt x="775" y="139"/>
                    <a:pt x="775" y="139"/>
                  </a:cubicBezTo>
                  <a:cubicBezTo>
                    <a:pt x="775" y="392"/>
                    <a:pt x="775" y="392"/>
                    <a:pt x="775" y="392"/>
                  </a:cubicBezTo>
                  <a:cubicBezTo>
                    <a:pt x="776" y="585"/>
                    <a:pt x="780" y="681"/>
                    <a:pt x="787" y="681"/>
                  </a:cubicBezTo>
                  <a:cubicBezTo>
                    <a:pt x="791" y="681"/>
                    <a:pt x="798" y="653"/>
                    <a:pt x="806" y="595"/>
                  </a:cubicBezTo>
                  <a:cubicBezTo>
                    <a:pt x="872" y="613"/>
                    <a:pt x="872" y="613"/>
                    <a:pt x="872" y="613"/>
                  </a:cubicBezTo>
                  <a:cubicBezTo>
                    <a:pt x="860" y="649"/>
                    <a:pt x="854" y="681"/>
                    <a:pt x="854" y="707"/>
                  </a:cubicBezTo>
                  <a:cubicBezTo>
                    <a:pt x="854" y="736"/>
                    <a:pt x="861" y="758"/>
                    <a:pt x="875" y="772"/>
                  </a:cubicBezTo>
                  <a:cubicBezTo>
                    <a:pt x="855" y="853"/>
                    <a:pt x="827" y="893"/>
                    <a:pt x="792" y="893"/>
                  </a:cubicBezTo>
                  <a:cubicBezTo>
                    <a:pt x="765" y="893"/>
                    <a:pt x="740" y="877"/>
                    <a:pt x="717" y="844"/>
                  </a:cubicBezTo>
                  <a:cubicBezTo>
                    <a:pt x="692" y="805"/>
                    <a:pt x="673" y="758"/>
                    <a:pt x="659" y="702"/>
                  </a:cubicBezTo>
                  <a:cubicBezTo>
                    <a:pt x="647" y="630"/>
                    <a:pt x="641" y="540"/>
                    <a:pt x="641" y="430"/>
                  </a:cubicBezTo>
                  <a:cubicBezTo>
                    <a:pt x="641" y="138"/>
                    <a:pt x="641" y="138"/>
                    <a:pt x="641" y="138"/>
                  </a:cubicBezTo>
                  <a:cubicBezTo>
                    <a:pt x="211" y="138"/>
                    <a:pt x="211" y="138"/>
                    <a:pt x="211" y="138"/>
                  </a:cubicBezTo>
                  <a:cubicBezTo>
                    <a:pt x="211" y="271"/>
                    <a:pt x="211" y="271"/>
                    <a:pt x="211" y="271"/>
                  </a:cubicBezTo>
                  <a:cubicBezTo>
                    <a:pt x="271" y="232"/>
                    <a:pt x="271" y="232"/>
                    <a:pt x="271" y="232"/>
                  </a:cubicBezTo>
                  <a:cubicBezTo>
                    <a:pt x="321" y="279"/>
                    <a:pt x="368" y="326"/>
                    <a:pt x="411" y="375"/>
                  </a:cubicBezTo>
                  <a:cubicBezTo>
                    <a:pt x="439" y="308"/>
                    <a:pt x="460" y="242"/>
                    <a:pt x="475" y="177"/>
                  </a:cubicBezTo>
                  <a:cubicBezTo>
                    <a:pt x="618" y="239"/>
                    <a:pt x="618" y="239"/>
                    <a:pt x="618" y="239"/>
                  </a:cubicBezTo>
                  <a:cubicBezTo>
                    <a:pt x="592" y="328"/>
                    <a:pt x="556" y="412"/>
                    <a:pt x="509" y="490"/>
                  </a:cubicBezTo>
                  <a:cubicBezTo>
                    <a:pt x="558" y="550"/>
                    <a:pt x="603" y="613"/>
                    <a:pt x="643" y="677"/>
                  </a:cubicBezTo>
                  <a:cubicBezTo>
                    <a:pt x="499" y="775"/>
                    <a:pt x="499" y="775"/>
                    <a:pt x="499" y="775"/>
                  </a:cubicBezTo>
                  <a:cubicBezTo>
                    <a:pt x="475" y="719"/>
                    <a:pt x="449" y="666"/>
                    <a:pt x="421" y="617"/>
                  </a:cubicBezTo>
                  <a:cubicBezTo>
                    <a:pt x="366" y="686"/>
                    <a:pt x="301" y="751"/>
                    <a:pt x="226" y="810"/>
                  </a:cubicBezTo>
                  <a:cubicBezTo>
                    <a:pt x="174" y="757"/>
                    <a:pt x="174" y="757"/>
                    <a:pt x="174" y="757"/>
                  </a:cubicBezTo>
                  <a:cubicBezTo>
                    <a:pt x="245" y="671"/>
                    <a:pt x="305" y="585"/>
                    <a:pt x="352" y="498"/>
                  </a:cubicBezTo>
                  <a:cubicBezTo>
                    <a:pt x="309" y="427"/>
                    <a:pt x="262" y="362"/>
                    <a:pt x="211" y="300"/>
                  </a:cubicBezTo>
                  <a:cubicBezTo>
                    <a:pt x="211" y="425"/>
                    <a:pt x="211" y="425"/>
                    <a:pt x="211" y="425"/>
                  </a:cubicBezTo>
                  <a:cubicBezTo>
                    <a:pt x="211" y="619"/>
                    <a:pt x="167" y="778"/>
                    <a:pt x="79" y="903"/>
                  </a:cubicBezTo>
                  <a:cubicBezTo>
                    <a:pt x="0" y="868"/>
                    <a:pt x="0" y="868"/>
                    <a:pt x="0" y="868"/>
                  </a:cubicBezTo>
                  <a:cubicBezTo>
                    <a:pt x="45" y="773"/>
                    <a:pt x="67" y="643"/>
                    <a:pt x="67" y="478"/>
                  </a:cubicBezTo>
                  <a:lnTo>
                    <a:pt x="67" y="34"/>
                  </a:lnTo>
                  <a:close/>
                </a:path>
              </a:pathLst>
            </a:custGeom>
            <a:solidFill>
              <a:srgbClr val="9E9E9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98" name="Freeform 182"/>
            <p:cNvSpPr/>
            <p:nvPr/>
          </p:nvSpPr>
          <p:spPr bwMode="auto">
            <a:xfrm>
              <a:off x="-7632" y="2091"/>
              <a:ext cx="15658" cy="3406"/>
            </a:xfrm>
            <a:custGeom>
              <a:avLst/>
              <a:gdLst>
                <a:gd name="T0" fmla="*/ 6172 w 7823"/>
                <a:gd name="T1" fmla="*/ 0 h 1701"/>
                <a:gd name="T2" fmla="*/ 5719 w 7823"/>
                <a:gd name="T3" fmla="*/ 0 h 1701"/>
                <a:gd name="T4" fmla="*/ 2081 w 7823"/>
                <a:gd name="T5" fmla="*/ 0 h 1701"/>
                <a:gd name="T6" fmla="*/ 1627 w 7823"/>
                <a:gd name="T7" fmla="*/ 0 h 1701"/>
                <a:gd name="T8" fmla="*/ 953 w 7823"/>
                <a:gd name="T9" fmla="*/ 0 h 1701"/>
                <a:gd name="T10" fmla="*/ 633 w 7823"/>
                <a:gd name="T11" fmla="*/ 207 h 1701"/>
                <a:gd name="T12" fmla="*/ 51 w 7823"/>
                <a:gd name="T13" fmla="*/ 1495 h 1701"/>
                <a:gd name="T14" fmla="*/ 185 w 7823"/>
                <a:gd name="T15" fmla="*/ 1701 h 1701"/>
                <a:gd name="T16" fmla="*/ 1651 w 7823"/>
                <a:gd name="T17" fmla="*/ 1701 h 1701"/>
                <a:gd name="T18" fmla="*/ 2105 w 7823"/>
                <a:gd name="T19" fmla="*/ 1701 h 1701"/>
                <a:gd name="T20" fmla="*/ 5743 w 7823"/>
                <a:gd name="T21" fmla="*/ 1701 h 1701"/>
                <a:gd name="T22" fmla="*/ 6197 w 7823"/>
                <a:gd name="T23" fmla="*/ 1701 h 1701"/>
                <a:gd name="T24" fmla="*/ 6871 w 7823"/>
                <a:gd name="T25" fmla="*/ 1701 h 1701"/>
                <a:gd name="T26" fmla="*/ 7191 w 7823"/>
                <a:gd name="T27" fmla="*/ 1495 h 1701"/>
                <a:gd name="T28" fmla="*/ 7772 w 7823"/>
                <a:gd name="T29" fmla="*/ 207 h 1701"/>
                <a:gd name="T30" fmla="*/ 7639 w 7823"/>
                <a:gd name="T31" fmla="*/ 0 h 1701"/>
                <a:gd name="T32" fmla="*/ 6172 w 7823"/>
                <a:gd name="T33" fmla="*/ 0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23" h="1701">
                  <a:moveTo>
                    <a:pt x="6172" y="0"/>
                  </a:moveTo>
                  <a:cubicBezTo>
                    <a:pt x="6047" y="0"/>
                    <a:pt x="5843" y="0"/>
                    <a:pt x="5719" y="0"/>
                  </a:cubicBezTo>
                  <a:cubicBezTo>
                    <a:pt x="2081" y="0"/>
                    <a:pt x="2081" y="0"/>
                    <a:pt x="2081" y="0"/>
                  </a:cubicBezTo>
                  <a:cubicBezTo>
                    <a:pt x="1956" y="0"/>
                    <a:pt x="1752" y="0"/>
                    <a:pt x="1627" y="0"/>
                  </a:cubicBezTo>
                  <a:cubicBezTo>
                    <a:pt x="953" y="0"/>
                    <a:pt x="953" y="0"/>
                    <a:pt x="953" y="0"/>
                  </a:cubicBezTo>
                  <a:cubicBezTo>
                    <a:pt x="828" y="0"/>
                    <a:pt x="684" y="93"/>
                    <a:pt x="633" y="207"/>
                  </a:cubicBezTo>
                  <a:cubicBezTo>
                    <a:pt x="51" y="1495"/>
                    <a:pt x="51" y="1495"/>
                    <a:pt x="51" y="1495"/>
                  </a:cubicBezTo>
                  <a:cubicBezTo>
                    <a:pt x="0" y="1608"/>
                    <a:pt x="60" y="1701"/>
                    <a:pt x="185" y="1701"/>
                  </a:cubicBezTo>
                  <a:cubicBezTo>
                    <a:pt x="1651" y="1701"/>
                    <a:pt x="1651" y="1701"/>
                    <a:pt x="1651" y="1701"/>
                  </a:cubicBezTo>
                  <a:cubicBezTo>
                    <a:pt x="1776" y="1701"/>
                    <a:pt x="1980" y="1701"/>
                    <a:pt x="2105" y="1701"/>
                  </a:cubicBezTo>
                  <a:cubicBezTo>
                    <a:pt x="5743" y="1701"/>
                    <a:pt x="5743" y="1701"/>
                    <a:pt x="5743" y="1701"/>
                  </a:cubicBezTo>
                  <a:cubicBezTo>
                    <a:pt x="5868" y="1701"/>
                    <a:pt x="6072" y="1701"/>
                    <a:pt x="6197" y="1701"/>
                  </a:cubicBezTo>
                  <a:cubicBezTo>
                    <a:pt x="6871" y="1701"/>
                    <a:pt x="6871" y="1701"/>
                    <a:pt x="6871" y="1701"/>
                  </a:cubicBezTo>
                  <a:cubicBezTo>
                    <a:pt x="6995" y="1701"/>
                    <a:pt x="7139" y="1608"/>
                    <a:pt x="7191" y="1495"/>
                  </a:cubicBezTo>
                  <a:cubicBezTo>
                    <a:pt x="7772" y="207"/>
                    <a:pt x="7772" y="207"/>
                    <a:pt x="7772" y="207"/>
                  </a:cubicBezTo>
                  <a:cubicBezTo>
                    <a:pt x="7823" y="93"/>
                    <a:pt x="7763" y="0"/>
                    <a:pt x="7639" y="0"/>
                  </a:cubicBezTo>
                  <a:lnTo>
                    <a:pt x="6172" y="0"/>
                  </a:lnTo>
                  <a:close/>
                </a:path>
              </a:pathLst>
            </a:custGeom>
            <a:solidFill>
              <a:srgbClr val="9E9E9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299" name="Freeform 183"/>
            <p:cNvSpPr>
              <a:spLocks noEditPoints="1"/>
            </p:cNvSpPr>
            <p:nvPr/>
          </p:nvSpPr>
          <p:spPr bwMode="auto">
            <a:xfrm>
              <a:off x="-4820" y="2708"/>
              <a:ext cx="1043" cy="989"/>
            </a:xfrm>
            <a:custGeom>
              <a:avLst/>
              <a:gdLst>
                <a:gd name="T0" fmla="*/ 84 w 521"/>
                <a:gd name="T1" fmla="*/ 115 h 494"/>
                <a:gd name="T2" fmla="*/ 121 w 521"/>
                <a:gd name="T3" fmla="*/ 130 h 494"/>
                <a:gd name="T4" fmla="*/ 100 w 521"/>
                <a:gd name="T5" fmla="*/ 73 h 494"/>
                <a:gd name="T6" fmla="*/ 50 w 521"/>
                <a:gd name="T7" fmla="*/ 29 h 494"/>
                <a:gd name="T8" fmla="*/ 481 w 521"/>
                <a:gd name="T9" fmla="*/ 56 h 494"/>
                <a:gd name="T10" fmla="*/ 443 w 521"/>
                <a:gd name="T11" fmla="*/ 73 h 494"/>
                <a:gd name="T12" fmla="*/ 413 w 521"/>
                <a:gd name="T13" fmla="*/ 130 h 494"/>
                <a:gd name="T14" fmla="*/ 521 w 521"/>
                <a:gd name="T15" fmla="*/ 148 h 494"/>
                <a:gd name="T16" fmla="*/ 447 w 521"/>
                <a:gd name="T17" fmla="*/ 203 h 494"/>
                <a:gd name="T18" fmla="*/ 457 w 521"/>
                <a:gd name="T19" fmla="*/ 258 h 494"/>
                <a:gd name="T20" fmla="*/ 205 w 521"/>
                <a:gd name="T21" fmla="*/ 289 h 494"/>
                <a:gd name="T22" fmla="*/ 375 w 521"/>
                <a:gd name="T23" fmla="*/ 263 h 494"/>
                <a:gd name="T24" fmla="*/ 428 w 521"/>
                <a:gd name="T25" fmla="*/ 335 h 494"/>
                <a:gd name="T26" fmla="*/ 503 w 521"/>
                <a:gd name="T27" fmla="*/ 415 h 494"/>
                <a:gd name="T28" fmla="*/ 263 w 521"/>
                <a:gd name="T29" fmla="*/ 449 h 494"/>
                <a:gd name="T30" fmla="*/ 21 w 521"/>
                <a:gd name="T31" fmla="*/ 451 h 494"/>
                <a:gd name="T32" fmla="*/ 130 w 521"/>
                <a:gd name="T33" fmla="*/ 364 h 494"/>
                <a:gd name="T34" fmla="*/ 1 w 521"/>
                <a:gd name="T35" fmla="*/ 398 h 494"/>
                <a:gd name="T36" fmla="*/ 58 w 521"/>
                <a:gd name="T37" fmla="*/ 258 h 494"/>
                <a:gd name="T38" fmla="*/ 0 w 521"/>
                <a:gd name="T39" fmla="*/ 211 h 494"/>
                <a:gd name="T40" fmla="*/ 65 w 521"/>
                <a:gd name="T41" fmla="*/ 216 h 494"/>
                <a:gd name="T42" fmla="*/ 163 w 521"/>
                <a:gd name="T43" fmla="*/ 170 h 494"/>
                <a:gd name="T44" fmla="*/ 65 w 521"/>
                <a:gd name="T45" fmla="*/ 216 h 494"/>
                <a:gd name="T46" fmla="*/ 241 w 521"/>
                <a:gd name="T47" fmla="*/ 130 h 494"/>
                <a:gd name="T48" fmla="*/ 223 w 521"/>
                <a:gd name="T49" fmla="*/ 71 h 494"/>
                <a:gd name="T50" fmla="*/ 190 w 521"/>
                <a:gd name="T51" fmla="*/ 111 h 494"/>
                <a:gd name="T52" fmla="*/ 169 w 521"/>
                <a:gd name="T53" fmla="*/ 329 h 494"/>
                <a:gd name="T54" fmla="*/ 259 w 521"/>
                <a:gd name="T55" fmla="*/ 380 h 494"/>
                <a:gd name="T56" fmla="*/ 169 w 521"/>
                <a:gd name="T57" fmla="*/ 329 h 494"/>
                <a:gd name="T58" fmla="*/ 266 w 521"/>
                <a:gd name="T59" fmla="*/ 183 h 494"/>
                <a:gd name="T60" fmla="*/ 398 w 521"/>
                <a:gd name="T61" fmla="*/ 216 h 494"/>
                <a:gd name="T62" fmla="*/ 393 w 521"/>
                <a:gd name="T63" fmla="*/ 205 h 494"/>
                <a:gd name="T64" fmla="*/ 190 w 521"/>
                <a:gd name="T65" fmla="*/ 170 h 494"/>
                <a:gd name="T66" fmla="*/ 265 w 521"/>
                <a:gd name="T67" fmla="*/ 70 h 494"/>
                <a:gd name="T68" fmla="*/ 280 w 521"/>
                <a:gd name="T69" fmla="*/ 130 h 494"/>
                <a:gd name="T70" fmla="*/ 363 w 521"/>
                <a:gd name="T71" fmla="*/ 6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1" h="494">
                  <a:moveTo>
                    <a:pt x="38" y="102"/>
                  </a:moveTo>
                  <a:cubicBezTo>
                    <a:pt x="84" y="115"/>
                    <a:pt x="84" y="115"/>
                    <a:pt x="84" y="115"/>
                  </a:cubicBezTo>
                  <a:cubicBezTo>
                    <a:pt x="84" y="120"/>
                    <a:pt x="83" y="125"/>
                    <a:pt x="83" y="130"/>
                  </a:cubicBezTo>
                  <a:cubicBezTo>
                    <a:pt x="121" y="130"/>
                    <a:pt x="121" y="130"/>
                    <a:pt x="121" y="130"/>
                  </a:cubicBezTo>
                  <a:cubicBezTo>
                    <a:pt x="109" y="113"/>
                    <a:pt x="96" y="98"/>
                    <a:pt x="83" y="86"/>
                  </a:cubicBezTo>
                  <a:cubicBezTo>
                    <a:pt x="100" y="73"/>
                    <a:pt x="100" y="73"/>
                    <a:pt x="100" y="73"/>
                  </a:cubicBezTo>
                  <a:cubicBezTo>
                    <a:pt x="61" y="73"/>
                    <a:pt x="61" y="73"/>
                    <a:pt x="61" y="73"/>
                  </a:cubicBezTo>
                  <a:cubicBezTo>
                    <a:pt x="50" y="29"/>
                    <a:pt x="50" y="29"/>
                    <a:pt x="50" y="29"/>
                  </a:cubicBezTo>
                  <a:cubicBezTo>
                    <a:pt x="205" y="26"/>
                    <a:pt x="332" y="16"/>
                    <a:pt x="429" y="0"/>
                  </a:cubicBezTo>
                  <a:cubicBezTo>
                    <a:pt x="481" y="56"/>
                    <a:pt x="481" y="56"/>
                    <a:pt x="481" y="56"/>
                  </a:cubicBezTo>
                  <a:cubicBezTo>
                    <a:pt x="459" y="58"/>
                    <a:pt x="435" y="61"/>
                    <a:pt x="409" y="62"/>
                  </a:cubicBezTo>
                  <a:cubicBezTo>
                    <a:pt x="443" y="73"/>
                    <a:pt x="443" y="73"/>
                    <a:pt x="443" y="73"/>
                  </a:cubicBezTo>
                  <a:cubicBezTo>
                    <a:pt x="427" y="96"/>
                    <a:pt x="410" y="115"/>
                    <a:pt x="392" y="130"/>
                  </a:cubicBezTo>
                  <a:cubicBezTo>
                    <a:pt x="413" y="130"/>
                    <a:pt x="413" y="130"/>
                    <a:pt x="413" y="130"/>
                  </a:cubicBezTo>
                  <a:cubicBezTo>
                    <a:pt x="448" y="98"/>
                    <a:pt x="448" y="98"/>
                    <a:pt x="448" y="98"/>
                  </a:cubicBezTo>
                  <a:cubicBezTo>
                    <a:pt x="521" y="148"/>
                    <a:pt x="521" y="148"/>
                    <a:pt x="521" y="148"/>
                  </a:cubicBezTo>
                  <a:cubicBezTo>
                    <a:pt x="487" y="164"/>
                    <a:pt x="487" y="164"/>
                    <a:pt x="487" y="164"/>
                  </a:cubicBezTo>
                  <a:cubicBezTo>
                    <a:pt x="447" y="203"/>
                    <a:pt x="447" y="203"/>
                    <a:pt x="447" y="203"/>
                  </a:cubicBezTo>
                  <a:cubicBezTo>
                    <a:pt x="481" y="233"/>
                    <a:pt x="481" y="233"/>
                    <a:pt x="481" y="233"/>
                  </a:cubicBezTo>
                  <a:cubicBezTo>
                    <a:pt x="457" y="258"/>
                    <a:pt x="457" y="258"/>
                    <a:pt x="457" y="258"/>
                  </a:cubicBezTo>
                  <a:cubicBezTo>
                    <a:pt x="227" y="258"/>
                    <a:pt x="227" y="258"/>
                    <a:pt x="227" y="258"/>
                  </a:cubicBezTo>
                  <a:cubicBezTo>
                    <a:pt x="220" y="269"/>
                    <a:pt x="213" y="279"/>
                    <a:pt x="205" y="289"/>
                  </a:cubicBezTo>
                  <a:cubicBezTo>
                    <a:pt x="336" y="289"/>
                    <a:pt x="336" y="289"/>
                    <a:pt x="336" y="289"/>
                  </a:cubicBezTo>
                  <a:cubicBezTo>
                    <a:pt x="375" y="263"/>
                    <a:pt x="375" y="263"/>
                    <a:pt x="375" y="263"/>
                  </a:cubicBezTo>
                  <a:cubicBezTo>
                    <a:pt x="465" y="322"/>
                    <a:pt x="465" y="322"/>
                    <a:pt x="465" y="322"/>
                  </a:cubicBezTo>
                  <a:cubicBezTo>
                    <a:pt x="428" y="335"/>
                    <a:pt x="428" y="335"/>
                    <a:pt x="428" y="335"/>
                  </a:cubicBezTo>
                  <a:cubicBezTo>
                    <a:pt x="404" y="362"/>
                    <a:pt x="379" y="385"/>
                    <a:pt x="351" y="404"/>
                  </a:cubicBezTo>
                  <a:cubicBezTo>
                    <a:pt x="393" y="411"/>
                    <a:pt x="444" y="415"/>
                    <a:pt x="503" y="415"/>
                  </a:cubicBezTo>
                  <a:cubicBezTo>
                    <a:pt x="455" y="493"/>
                    <a:pt x="455" y="493"/>
                    <a:pt x="455" y="493"/>
                  </a:cubicBezTo>
                  <a:cubicBezTo>
                    <a:pt x="380" y="484"/>
                    <a:pt x="316" y="470"/>
                    <a:pt x="263" y="449"/>
                  </a:cubicBezTo>
                  <a:cubicBezTo>
                    <a:pt x="200" y="474"/>
                    <a:pt x="124" y="489"/>
                    <a:pt x="36" y="494"/>
                  </a:cubicBezTo>
                  <a:cubicBezTo>
                    <a:pt x="21" y="451"/>
                    <a:pt x="21" y="451"/>
                    <a:pt x="21" y="451"/>
                  </a:cubicBezTo>
                  <a:cubicBezTo>
                    <a:pt x="92" y="440"/>
                    <a:pt x="148" y="427"/>
                    <a:pt x="189" y="413"/>
                  </a:cubicBezTo>
                  <a:cubicBezTo>
                    <a:pt x="166" y="398"/>
                    <a:pt x="147" y="382"/>
                    <a:pt x="130" y="364"/>
                  </a:cubicBezTo>
                  <a:cubicBezTo>
                    <a:pt x="99" y="389"/>
                    <a:pt x="63" y="411"/>
                    <a:pt x="24" y="430"/>
                  </a:cubicBezTo>
                  <a:cubicBezTo>
                    <a:pt x="1" y="398"/>
                    <a:pt x="1" y="398"/>
                    <a:pt x="1" y="398"/>
                  </a:cubicBezTo>
                  <a:cubicBezTo>
                    <a:pt x="53" y="357"/>
                    <a:pt x="94" y="310"/>
                    <a:pt x="124" y="258"/>
                  </a:cubicBezTo>
                  <a:cubicBezTo>
                    <a:pt x="58" y="258"/>
                    <a:pt x="58" y="258"/>
                    <a:pt x="58" y="258"/>
                  </a:cubicBezTo>
                  <a:cubicBezTo>
                    <a:pt x="54" y="240"/>
                    <a:pt x="54" y="240"/>
                    <a:pt x="54" y="240"/>
                  </a:cubicBezTo>
                  <a:cubicBezTo>
                    <a:pt x="0" y="211"/>
                    <a:pt x="0" y="211"/>
                    <a:pt x="0" y="211"/>
                  </a:cubicBezTo>
                  <a:cubicBezTo>
                    <a:pt x="17" y="177"/>
                    <a:pt x="29" y="141"/>
                    <a:pt x="38" y="102"/>
                  </a:cubicBezTo>
                  <a:close/>
                  <a:moveTo>
                    <a:pt x="65" y="216"/>
                  </a:moveTo>
                  <a:cubicBezTo>
                    <a:pt x="146" y="216"/>
                    <a:pt x="146" y="216"/>
                    <a:pt x="146" y="216"/>
                  </a:cubicBezTo>
                  <a:cubicBezTo>
                    <a:pt x="152" y="201"/>
                    <a:pt x="158" y="185"/>
                    <a:pt x="163" y="170"/>
                  </a:cubicBezTo>
                  <a:cubicBezTo>
                    <a:pt x="76" y="170"/>
                    <a:pt x="76" y="170"/>
                    <a:pt x="76" y="170"/>
                  </a:cubicBezTo>
                  <a:cubicBezTo>
                    <a:pt x="73" y="185"/>
                    <a:pt x="70" y="201"/>
                    <a:pt x="65" y="216"/>
                  </a:cubicBezTo>
                  <a:close/>
                  <a:moveTo>
                    <a:pt x="165" y="130"/>
                  </a:moveTo>
                  <a:cubicBezTo>
                    <a:pt x="241" y="130"/>
                    <a:pt x="241" y="130"/>
                    <a:pt x="241" y="130"/>
                  </a:cubicBezTo>
                  <a:cubicBezTo>
                    <a:pt x="229" y="112"/>
                    <a:pt x="217" y="97"/>
                    <a:pt x="205" y="84"/>
                  </a:cubicBezTo>
                  <a:cubicBezTo>
                    <a:pt x="223" y="71"/>
                    <a:pt x="223" y="71"/>
                    <a:pt x="223" y="71"/>
                  </a:cubicBezTo>
                  <a:cubicBezTo>
                    <a:pt x="197" y="71"/>
                    <a:pt x="170" y="72"/>
                    <a:pt x="142" y="72"/>
                  </a:cubicBezTo>
                  <a:cubicBezTo>
                    <a:pt x="156" y="82"/>
                    <a:pt x="172" y="95"/>
                    <a:pt x="190" y="111"/>
                  </a:cubicBezTo>
                  <a:lnTo>
                    <a:pt x="165" y="130"/>
                  </a:lnTo>
                  <a:close/>
                  <a:moveTo>
                    <a:pt x="169" y="329"/>
                  </a:moveTo>
                  <a:cubicBezTo>
                    <a:pt x="169" y="330"/>
                    <a:pt x="168" y="331"/>
                    <a:pt x="167" y="331"/>
                  </a:cubicBezTo>
                  <a:cubicBezTo>
                    <a:pt x="194" y="352"/>
                    <a:pt x="224" y="369"/>
                    <a:pt x="259" y="380"/>
                  </a:cubicBezTo>
                  <a:cubicBezTo>
                    <a:pt x="286" y="365"/>
                    <a:pt x="306" y="348"/>
                    <a:pt x="320" y="329"/>
                  </a:cubicBezTo>
                  <a:lnTo>
                    <a:pt x="169" y="329"/>
                  </a:lnTo>
                  <a:close/>
                  <a:moveTo>
                    <a:pt x="190" y="170"/>
                  </a:moveTo>
                  <a:cubicBezTo>
                    <a:pt x="266" y="183"/>
                    <a:pt x="266" y="183"/>
                    <a:pt x="266" y="183"/>
                  </a:cubicBezTo>
                  <a:cubicBezTo>
                    <a:pt x="261" y="194"/>
                    <a:pt x="256" y="205"/>
                    <a:pt x="251" y="216"/>
                  </a:cubicBezTo>
                  <a:cubicBezTo>
                    <a:pt x="398" y="216"/>
                    <a:pt x="398" y="216"/>
                    <a:pt x="398" y="216"/>
                  </a:cubicBezTo>
                  <a:cubicBezTo>
                    <a:pt x="404" y="210"/>
                    <a:pt x="404" y="210"/>
                    <a:pt x="404" y="210"/>
                  </a:cubicBezTo>
                  <a:cubicBezTo>
                    <a:pt x="393" y="205"/>
                    <a:pt x="393" y="205"/>
                    <a:pt x="393" y="205"/>
                  </a:cubicBezTo>
                  <a:cubicBezTo>
                    <a:pt x="411" y="170"/>
                    <a:pt x="411" y="170"/>
                    <a:pt x="411" y="170"/>
                  </a:cubicBezTo>
                  <a:lnTo>
                    <a:pt x="190" y="170"/>
                  </a:lnTo>
                  <a:close/>
                  <a:moveTo>
                    <a:pt x="363" y="66"/>
                  </a:moveTo>
                  <a:cubicBezTo>
                    <a:pt x="332" y="67"/>
                    <a:pt x="299" y="69"/>
                    <a:pt x="265" y="70"/>
                  </a:cubicBezTo>
                  <a:cubicBezTo>
                    <a:pt x="277" y="79"/>
                    <a:pt x="292" y="91"/>
                    <a:pt x="309" y="108"/>
                  </a:cubicBezTo>
                  <a:cubicBezTo>
                    <a:pt x="280" y="130"/>
                    <a:pt x="280" y="130"/>
                    <a:pt x="280" y="130"/>
                  </a:cubicBezTo>
                  <a:cubicBezTo>
                    <a:pt x="330" y="130"/>
                    <a:pt x="330" y="130"/>
                    <a:pt x="330" y="130"/>
                  </a:cubicBezTo>
                  <a:cubicBezTo>
                    <a:pt x="345" y="109"/>
                    <a:pt x="356" y="87"/>
                    <a:pt x="363" y="66"/>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srgbClr val="FFC000"/>
                </a:solidFill>
                <a:latin typeface="Calibri" panose="020F0502020204030204" pitchFamily="34" charset="0"/>
                <a:ea typeface="宋体" panose="02010600030101010101" pitchFamily="2" charset="-122"/>
              </a:endParaRPr>
            </a:p>
          </p:txBody>
        </p:sp>
        <p:sp>
          <p:nvSpPr>
            <p:cNvPr id="300" name="Freeform 184"/>
            <p:cNvSpPr/>
            <p:nvPr/>
          </p:nvSpPr>
          <p:spPr bwMode="auto">
            <a:xfrm>
              <a:off x="-3623" y="2716"/>
              <a:ext cx="1001" cy="949"/>
            </a:xfrm>
            <a:custGeom>
              <a:avLst/>
              <a:gdLst>
                <a:gd name="T0" fmla="*/ 78 w 500"/>
                <a:gd name="T1" fmla="*/ 13 h 474"/>
                <a:gd name="T2" fmla="*/ 164 w 500"/>
                <a:gd name="T3" fmla="*/ 39 h 474"/>
                <a:gd name="T4" fmla="*/ 131 w 500"/>
                <a:gd name="T5" fmla="*/ 122 h 474"/>
                <a:gd name="T6" fmla="*/ 210 w 500"/>
                <a:gd name="T7" fmla="*/ 122 h 474"/>
                <a:gd name="T8" fmla="*/ 210 w 500"/>
                <a:gd name="T9" fmla="*/ 0 h 474"/>
                <a:gd name="T10" fmla="*/ 305 w 500"/>
                <a:gd name="T11" fmla="*/ 11 h 474"/>
                <a:gd name="T12" fmla="*/ 305 w 500"/>
                <a:gd name="T13" fmla="*/ 122 h 474"/>
                <a:gd name="T14" fmla="*/ 400 w 500"/>
                <a:gd name="T15" fmla="*/ 122 h 474"/>
                <a:gd name="T16" fmla="*/ 430 w 500"/>
                <a:gd name="T17" fmla="*/ 93 h 474"/>
                <a:gd name="T18" fmla="*/ 481 w 500"/>
                <a:gd name="T19" fmla="*/ 138 h 474"/>
                <a:gd name="T20" fmla="*/ 457 w 500"/>
                <a:gd name="T21" fmla="*/ 162 h 474"/>
                <a:gd name="T22" fmla="*/ 305 w 500"/>
                <a:gd name="T23" fmla="*/ 162 h 474"/>
                <a:gd name="T24" fmla="*/ 305 w 500"/>
                <a:gd name="T25" fmla="*/ 275 h 474"/>
                <a:gd name="T26" fmla="*/ 383 w 500"/>
                <a:gd name="T27" fmla="*/ 275 h 474"/>
                <a:gd name="T28" fmla="*/ 415 w 500"/>
                <a:gd name="T29" fmla="*/ 246 h 474"/>
                <a:gd name="T30" fmla="*/ 466 w 500"/>
                <a:gd name="T31" fmla="*/ 292 h 474"/>
                <a:gd name="T32" fmla="*/ 443 w 500"/>
                <a:gd name="T33" fmla="*/ 315 h 474"/>
                <a:gd name="T34" fmla="*/ 305 w 500"/>
                <a:gd name="T35" fmla="*/ 315 h 474"/>
                <a:gd name="T36" fmla="*/ 305 w 500"/>
                <a:gd name="T37" fmla="*/ 435 h 474"/>
                <a:gd name="T38" fmla="*/ 417 w 500"/>
                <a:gd name="T39" fmla="*/ 435 h 474"/>
                <a:gd name="T40" fmla="*/ 449 w 500"/>
                <a:gd name="T41" fmla="*/ 405 h 474"/>
                <a:gd name="T42" fmla="*/ 500 w 500"/>
                <a:gd name="T43" fmla="*/ 451 h 474"/>
                <a:gd name="T44" fmla="*/ 478 w 500"/>
                <a:gd name="T45" fmla="*/ 474 h 474"/>
                <a:gd name="T46" fmla="*/ 10 w 500"/>
                <a:gd name="T47" fmla="*/ 474 h 474"/>
                <a:gd name="T48" fmla="*/ 0 w 500"/>
                <a:gd name="T49" fmla="*/ 435 h 474"/>
                <a:gd name="T50" fmla="*/ 210 w 500"/>
                <a:gd name="T51" fmla="*/ 435 h 474"/>
                <a:gd name="T52" fmla="*/ 210 w 500"/>
                <a:gd name="T53" fmla="*/ 315 h 474"/>
                <a:gd name="T54" fmla="*/ 59 w 500"/>
                <a:gd name="T55" fmla="*/ 315 h 474"/>
                <a:gd name="T56" fmla="*/ 50 w 500"/>
                <a:gd name="T57" fmla="*/ 275 h 474"/>
                <a:gd name="T58" fmla="*/ 210 w 500"/>
                <a:gd name="T59" fmla="*/ 275 h 474"/>
                <a:gd name="T60" fmla="*/ 210 w 500"/>
                <a:gd name="T61" fmla="*/ 162 h 474"/>
                <a:gd name="T62" fmla="*/ 111 w 500"/>
                <a:gd name="T63" fmla="*/ 162 h 474"/>
                <a:gd name="T64" fmla="*/ 44 w 500"/>
                <a:gd name="T65" fmla="*/ 259 h 474"/>
                <a:gd name="T66" fmla="*/ 4 w 500"/>
                <a:gd name="T67" fmla="*/ 237 h 474"/>
                <a:gd name="T68" fmla="*/ 78 w 500"/>
                <a:gd name="T69" fmla="*/ 1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0" h="474">
                  <a:moveTo>
                    <a:pt x="78" y="13"/>
                  </a:moveTo>
                  <a:cubicBezTo>
                    <a:pt x="164" y="39"/>
                    <a:pt x="164" y="39"/>
                    <a:pt x="164" y="39"/>
                  </a:cubicBezTo>
                  <a:cubicBezTo>
                    <a:pt x="154" y="69"/>
                    <a:pt x="142" y="97"/>
                    <a:pt x="131" y="122"/>
                  </a:cubicBezTo>
                  <a:cubicBezTo>
                    <a:pt x="210" y="122"/>
                    <a:pt x="210" y="122"/>
                    <a:pt x="210" y="122"/>
                  </a:cubicBezTo>
                  <a:cubicBezTo>
                    <a:pt x="210" y="0"/>
                    <a:pt x="210" y="0"/>
                    <a:pt x="210" y="0"/>
                  </a:cubicBezTo>
                  <a:cubicBezTo>
                    <a:pt x="305" y="11"/>
                    <a:pt x="305" y="11"/>
                    <a:pt x="305" y="11"/>
                  </a:cubicBezTo>
                  <a:cubicBezTo>
                    <a:pt x="305" y="122"/>
                    <a:pt x="305" y="122"/>
                    <a:pt x="305" y="122"/>
                  </a:cubicBezTo>
                  <a:cubicBezTo>
                    <a:pt x="400" y="122"/>
                    <a:pt x="400" y="122"/>
                    <a:pt x="400" y="122"/>
                  </a:cubicBezTo>
                  <a:cubicBezTo>
                    <a:pt x="430" y="93"/>
                    <a:pt x="430" y="93"/>
                    <a:pt x="430" y="93"/>
                  </a:cubicBezTo>
                  <a:cubicBezTo>
                    <a:pt x="481" y="138"/>
                    <a:pt x="481" y="138"/>
                    <a:pt x="481" y="138"/>
                  </a:cubicBezTo>
                  <a:cubicBezTo>
                    <a:pt x="457" y="162"/>
                    <a:pt x="457" y="162"/>
                    <a:pt x="457" y="162"/>
                  </a:cubicBezTo>
                  <a:cubicBezTo>
                    <a:pt x="305" y="162"/>
                    <a:pt x="305" y="162"/>
                    <a:pt x="305" y="162"/>
                  </a:cubicBezTo>
                  <a:cubicBezTo>
                    <a:pt x="305" y="275"/>
                    <a:pt x="305" y="275"/>
                    <a:pt x="305" y="275"/>
                  </a:cubicBezTo>
                  <a:cubicBezTo>
                    <a:pt x="383" y="275"/>
                    <a:pt x="383" y="275"/>
                    <a:pt x="383" y="275"/>
                  </a:cubicBezTo>
                  <a:cubicBezTo>
                    <a:pt x="415" y="246"/>
                    <a:pt x="415" y="246"/>
                    <a:pt x="415" y="246"/>
                  </a:cubicBezTo>
                  <a:cubicBezTo>
                    <a:pt x="466" y="292"/>
                    <a:pt x="466" y="292"/>
                    <a:pt x="466" y="292"/>
                  </a:cubicBezTo>
                  <a:cubicBezTo>
                    <a:pt x="443" y="315"/>
                    <a:pt x="443" y="315"/>
                    <a:pt x="443" y="315"/>
                  </a:cubicBezTo>
                  <a:cubicBezTo>
                    <a:pt x="305" y="315"/>
                    <a:pt x="305" y="315"/>
                    <a:pt x="305" y="315"/>
                  </a:cubicBezTo>
                  <a:cubicBezTo>
                    <a:pt x="305" y="435"/>
                    <a:pt x="305" y="435"/>
                    <a:pt x="305" y="435"/>
                  </a:cubicBezTo>
                  <a:cubicBezTo>
                    <a:pt x="417" y="435"/>
                    <a:pt x="417" y="435"/>
                    <a:pt x="417" y="435"/>
                  </a:cubicBezTo>
                  <a:cubicBezTo>
                    <a:pt x="449" y="405"/>
                    <a:pt x="449" y="405"/>
                    <a:pt x="449" y="405"/>
                  </a:cubicBezTo>
                  <a:cubicBezTo>
                    <a:pt x="500" y="451"/>
                    <a:pt x="500" y="451"/>
                    <a:pt x="500" y="451"/>
                  </a:cubicBezTo>
                  <a:cubicBezTo>
                    <a:pt x="478" y="474"/>
                    <a:pt x="478" y="474"/>
                    <a:pt x="478" y="474"/>
                  </a:cubicBezTo>
                  <a:cubicBezTo>
                    <a:pt x="10" y="474"/>
                    <a:pt x="10" y="474"/>
                    <a:pt x="10" y="474"/>
                  </a:cubicBezTo>
                  <a:cubicBezTo>
                    <a:pt x="0" y="435"/>
                    <a:pt x="0" y="435"/>
                    <a:pt x="0" y="435"/>
                  </a:cubicBezTo>
                  <a:cubicBezTo>
                    <a:pt x="210" y="435"/>
                    <a:pt x="210" y="435"/>
                    <a:pt x="210" y="435"/>
                  </a:cubicBezTo>
                  <a:cubicBezTo>
                    <a:pt x="210" y="315"/>
                    <a:pt x="210" y="315"/>
                    <a:pt x="210" y="315"/>
                  </a:cubicBezTo>
                  <a:cubicBezTo>
                    <a:pt x="59" y="315"/>
                    <a:pt x="59" y="315"/>
                    <a:pt x="59" y="315"/>
                  </a:cubicBezTo>
                  <a:cubicBezTo>
                    <a:pt x="50" y="275"/>
                    <a:pt x="50" y="275"/>
                    <a:pt x="50" y="275"/>
                  </a:cubicBezTo>
                  <a:cubicBezTo>
                    <a:pt x="210" y="275"/>
                    <a:pt x="210" y="275"/>
                    <a:pt x="210" y="275"/>
                  </a:cubicBezTo>
                  <a:cubicBezTo>
                    <a:pt x="210" y="162"/>
                    <a:pt x="210" y="162"/>
                    <a:pt x="210" y="162"/>
                  </a:cubicBezTo>
                  <a:cubicBezTo>
                    <a:pt x="111" y="162"/>
                    <a:pt x="111" y="162"/>
                    <a:pt x="111" y="162"/>
                  </a:cubicBezTo>
                  <a:cubicBezTo>
                    <a:pt x="90" y="201"/>
                    <a:pt x="68" y="234"/>
                    <a:pt x="44" y="259"/>
                  </a:cubicBezTo>
                  <a:cubicBezTo>
                    <a:pt x="4" y="237"/>
                    <a:pt x="4" y="237"/>
                    <a:pt x="4" y="237"/>
                  </a:cubicBezTo>
                  <a:cubicBezTo>
                    <a:pt x="41" y="166"/>
                    <a:pt x="65" y="91"/>
                    <a:pt x="78" y="13"/>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srgbClr val="FFC000"/>
                </a:solidFill>
                <a:latin typeface="Calibri" panose="020F0502020204030204" pitchFamily="34" charset="0"/>
                <a:ea typeface="宋体" panose="02010600030101010101" pitchFamily="2" charset="-122"/>
              </a:endParaRPr>
            </a:p>
          </p:txBody>
        </p:sp>
        <p:sp>
          <p:nvSpPr>
            <p:cNvPr id="301" name="Freeform 185"/>
            <p:cNvSpPr>
              <a:spLocks noEditPoints="1"/>
            </p:cNvSpPr>
            <p:nvPr/>
          </p:nvSpPr>
          <p:spPr bwMode="auto">
            <a:xfrm>
              <a:off x="-1585" y="2708"/>
              <a:ext cx="1042" cy="989"/>
            </a:xfrm>
            <a:custGeom>
              <a:avLst/>
              <a:gdLst>
                <a:gd name="T0" fmla="*/ 84 w 521"/>
                <a:gd name="T1" fmla="*/ 115 h 494"/>
                <a:gd name="T2" fmla="*/ 121 w 521"/>
                <a:gd name="T3" fmla="*/ 130 h 494"/>
                <a:gd name="T4" fmla="*/ 100 w 521"/>
                <a:gd name="T5" fmla="*/ 73 h 494"/>
                <a:gd name="T6" fmla="*/ 50 w 521"/>
                <a:gd name="T7" fmla="*/ 29 h 494"/>
                <a:gd name="T8" fmla="*/ 481 w 521"/>
                <a:gd name="T9" fmla="*/ 56 h 494"/>
                <a:gd name="T10" fmla="*/ 443 w 521"/>
                <a:gd name="T11" fmla="*/ 73 h 494"/>
                <a:gd name="T12" fmla="*/ 413 w 521"/>
                <a:gd name="T13" fmla="*/ 130 h 494"/>
                <a:gd name="T14" fmla="*/ 521 w 521"/>
                <a:gd name="T15" fmla="*/ 148 h 494"/>
                <a:gd name="T16" fmla="*/ 448 w 521"/>
                <a:gd name="T17" fmla="*/ 203 h 494"/>
                <a:gd name="T18" fmla="*/ 457 w 521"/>
                <a:gd name="T19" fmla="*/ 258 h 494"/>
                <a:gd name="T20" fmla="*/ 205 w 521"/>
                <a:gd name="T21" fmla="*/ 289 h 494"/>
                <a:gd name="T22" fmla="*/ 375 w 521"/>
                <a:gd name="T23" fmla="*/ 263 h 494"/>
                <a:gd name="T24" fmla="*/ 428 w 521"/>
                <a:gd name="T25" fmla="*/ 335 h 494"/>
                <a:gd name="T26" fmla="*/ 503 w 521"/>
                <a:gd name="T27" fmla="*/ 415 h 494"/>
                <a:gd name="T28" fmla="*/ 263 w 521"/>
                <a:gd name="T29" fmla="*/ 449 h 494"/>
                <a:gd name="T30" fmla="*/ 21 w 521"/>
                <a:gd name="T31" fmla="*/ 451 h 494"/>
                <a:gd name="T32" fmla="*/ 131 w 521"/>
                <a:gd name="T33" fmla="*/ 364 h 494"/>
                <a:gd name="T34" fmla="*/ 1 w 521"/>
                <a:gd name="T35" fmla="*/ 398 h 494"/>
                <a:gd name="T36" fmla="*/ 58 w 521"/>
                <a:gd name="T37" fmla="*/ 258 h 494"/>
                <a:gd name="T38" fmla="*/ 0 w 521"/>
                <a:gd name="T39" fmla="*/ 211 h 494"/>
                <a:gd name="T40" fmla="*/ 65 w 521"/>
                <a:gd name="T41" fmla="*/ 216 h 494"/>
                <a:gd name="T42" fmla="*/ 163 w 521"/>
                <a:gd name="T43" fmla="*/ 170 h 494"/>
                <a:gd name="T44" fmla="*/ 65 w 521"/>
                <a:gd name="T45" fmla="*/ 216 h 494"/>
                <a:gd name="T46" fmla="*/ 241 w 521"/>
                <a:gd name="T47" fmla="*/ 130 h 494"/>
                <a:gd name="T48" fmla="*/ 223 w 521"/>
                <a:gd name="T49" fmla="*/ 71 h 494"/>
                <a:gd name="T50" fmla="*/ 190 w 521"/>
                <a:gd name="T51" fmla="*/ 111 h 494"/>
                <a:gd name="T52" fmla="*/ 169 w 521"/>
                <a:gd name="T53" fmla="*/ 329 h 494"/>
                <a:gd name="T54" fmla="*/ 259 w 521"/>
                <a:gd name="T55" fmla="*/ 380 h 494"/>
                <a:gd name="T56" fmla="*/ 169 w 521"/>
                <a:gd name="T57" fmla="*/ 329 h 494"/>
                <a:gd name="T58" fmla="*/ 266 w 521"/>
                <a:gd name="T59" fmla="*/ 183 h 494"/>
                <a:gd name="T60" fmla="*/ 398 w 521"/>
                <a:gd name="T61" fmla="*/ 216 h 494"/>
                <a:gd name="T62" fmla="*/ 393 w 521"/>
                <a:gd name="T63" fmla="*/ 205 h 494"/>
                <a:gd name="T64" fmla="*/ 190 w 521"/>
                <a:gd name="T65" fmla="*/ 170 h 494"/>
                <a:gd name="T66" fmla="*/ 265 w 521"/>
                <a:gd name="T67" fmla="*/ 70 h 494"/>
                <a:gd name="T68" fmla="*/ 280 w 521"/>
                <a:gd name="T69" fmla="*/ 130 h 494"/>
                <a:gd name="T70" fmla="*/ 363 w 521"/>
                <a:gd name="T71" fmla="*/ 6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1" h="494">
                  <a:moveTo>
                    <a:pt x="38" y="102"/>
                  </a:moveTo>
                  <a:cubicBezTo>
                    <a:pt x="84" y="115"/>
                    <a:pt x="84" y="115"/>
                    <a:pt x="84" y="115"/>
                  </a:cubicBezTo>
                  <a:cubicBezTo>
                    <a:pt x="84" y="120"/>
                    <a:pt x="83" y="125"/>
                    <a:pt x="83" y="130"/>
                  </a:cubicBezTo>
                  <a:cubicBezTo>
                    <a:pt x="121" y="130"/>
                    <a:pt x="121" y="130"/>
                    <a:pt x="121" y="130"/>
                  </a:cubicBezTo>
                  <a:cubicBezTo>
                    <a:pt x="109" y="113"/>
                    <a:pt x="96" y="98"/>
                    <a:pt x="83" y="86"/>
                  </a:cubicBezTo>
                  <a:cubicBezTo>
                    <a:pt x="100" y="73"/>
                    <a:pt x="100" y="73"/>
                    <a:pt x="100" y="73"/>
                  </a:cubicBezTo>
                  <a:cubicBezTo>
                    <a:pt x="61" y="73"/>
                    <a:pt x="61" y="73"/>
                    <a:pt x="61" y="73"/>
                  </a:cubicBezTo>
                  <a:cubicBezTo>
                    <a:pt x="50" y="29"/>
                    <a:pt x="50" y="29"/>
                    <a:pt x="50" y="29"/>
                  </a:cubicBezTo>
                  <a:cubicBezTo>
                    <a:pt x="205" y="26"/>
                    <a:pt x="332" y="16"/>
                    <a:pt x="429" y="0"/>
                  </a:cubicBezTo>
                  <a:cubicBezTo>
                    <a:pt x="481" y="56"/>
                    <a:pt x="481" y="56"/>
                    <a:pt x="481" y="56"/>
                  </a:cubicBezTo>
                  <a:cubicBezTo>
                    <a:pt x="459" y="58"/>
                    <a:pt x="435" y="61"/>
                    <a:pt x="409" y="62"/>
                  </a:cubicBezTo>
                  <a:cubicBezTo>
                    <a:pt x="443" y="73"/>
                    <a:pt x="443" y="73"/>
                    <a:pt x="443" y="73"/>
                  </a:cubicBezTo>
                  <a:cubicBezTo>
                    <a:pt x="427" y="96"/>
                    <a:pt x="410" y="115"/>
                    <a:pt x="392" y="130"/>
                  </a:cubicBezTo>
                  <a:cubicBezTo>
                    <a:pt x="413" y="130"/>
                    <a:pt x="413" y="130"/>
                    <a:pt x="413" y="130"/>
                  </a:cubicBezTo>
                  <a:cubicBezTo>
                    <a:pt x="448" y="98"/>
                    <a:pt x="448" y="98"/>
                    <a:pt x="448" y="98"/>
                  </a:cubicBezTo>
                  <a:cubicBezTo>
                    <a:pt x="521" y="148"/>
                    <a:pt x="521" y="148"/>
                    <a:pt x="521" y="148"/>
                  </a:cubicBezTo>
                  <a:cubicBezTo>
                    <a:pt x="487" y="164"/>
                    <a:pt x="487" y="164"/>
                    <a:pt x="487" y="164"/>
                  </a:cubicBezTo>
                  <a:cubicBezTo>
                    <a:pt x="448" y="203"/>
                    <a:pt x="448" y="203"/>
                    <a:pt x="448" y="203"/>
                  </a:cubicBezTo>
                  <a:cubicBezTo>
                    <a:pt x="481" y="233"/>
                    <a:pt x="481" y="233"/>
                    <a:pt x="481" y="233"/>
                  </a:cubicBezTo>
                  <a:cubicBezTo>
                    <a:pt x="457" y="258"/>
                    <a:pt x="457" y="258"/>
                    <a:pt x="457" y="258"/>
                  </a:cubicBezTo>
                  <a:cubicBezTo>
                    <a:pt x="227" y="258"/>
                    <a:pt x="227" y="258"/>
                    <a:pt x="227" y="258"/>
                  </a:cubicBezTo>
                  <a:cubicBezTo>
                    <a:pt x="220" y="269"/>
                    <a:pt x="213" y="279"/>
                    <a:pt x="205" y="289"/>
                  </a:cubicBezTo>
                  <a:cubicBezTo>
                    <a:pt x="336" y="289"/>
                    <a:pt x="336" y="289"/>
                    <a:pt x="336" y="289"/>
                  </a:cubicBezTo>
                  <a:cubicBezTo>
                    <a:pt x="375" y="263"/>
                    <a:pt x="375" y="263"/>
                    <a:pt x="375" y="263"/>
                  </a:cubicBezTo>
                  <a:cubicBezTo>
                    <a:pt x="465" y="322"/>
                    <a:pt x="465" y="322"/>
                    <a:pt x="465" y="322"/>
                  </a:cubicBezTo>
                  <a:cubicBezTo>
                    <a:pt x="428" y="335"/>
                    <a:pt x="428" y="335"/>
                    <a:pt x="428" y="335"/>
                  </a:cubicBezTo>
                  <a:cubicBezTo>
                    <a:pt x="404" y="362"/>
                    <a:pt x="379" y="385"/>
                    <a:pt x="351" y="404"/>
                  </a:cubicBezTo>
                  <a:cubicBezTo>
                    <a:pt x="393" y="411"/>
                    <a:pt x="444" y="415"/>
                    <a:pt x="503" y="415"/>
                  </a:cubicBezTo>
                  <a:cubicBezTo>
                    <a:pt x="455" y="493"/>
                    <a:pt x="455" y="493"/>
                    <a:pt x="455" y="493"/>
                  </a:cubicBezTo>
                  <a:cubicBezTo>
                    <a:pt x="380" y="484"/>
                    <a:pt x="316" y="470"/>
                    <a:pt x="263" y="449"/>
                  </a:cubicBezTo>
                  <a:cubicBezTo>
                    <a:pt x="200" y="474"/>
                    <a:pt x="124" y="489"/>
                    <a:pt x="36" y="494"/>
                  </a:cubicBezTo>
                  <a:cubicBezTo>
                    <a:pt x="21" y="451"/>
                    <a:pt x="21" y="451"/>
                    <a:pt x="21" y="451"/>
                  </a:cubicBezTo>
                  <a:cubicBezTo>
                    <a:pt x="92" y="440"/>
                    <a:pt x="148" y="427"/>
                    <a:pt x="189" y="413"/>
                  </a:cubicBezTo>
                  <a:cubicBezTo>
                    <a:pt x="166" y="398"/>
                    <a:pt x="147" y="382"/>
                    <a:pt x="131" y="364"/>
                  </a:cubicBezTo>
                  <a:cubicBezTo>
                    <a:pt x="99" y="389"/>
                    <a:pt x="63" y="411"/>
                    <a:pt x="24" y="430"/>
                  </a:cubicBezTo>
                  <a:cubicBezTo>
                    <a:pt x="1" y="398"/>
                    <a:pt x="1" y="398"/>
                    <a:pt x="1" y="398"/>
                  </a:cubicBezTo>
                  <a:cubicBezTo>
                    <a:pt x="53" y="357"/>
                    <a:pt x="94" y="310"/>
                    <a:pt x="124" y="258"/>
                  </a:cubicBezTo>
                  <a:cubicBezTo>
                    <a:pt x="58" y="258"/>
                    <a:pt x="58" y="258"/>
                    <a:pt x="58" y="258"/>
                  </a:cubicBezTo>
                  <a:cubicBezTo>
                    <a:pt x="54" y="240"/>
                    <a:pt x="54" y="240"/>
                    <a:pt x="54" y="240"/>
                  </a:cubicBezTo>
                  <a:cubicBezTo>
                    <a:pt x="0" y="211"/>
                    <a:pt x="0" y="211"/>
                    <a:pt x="0" y="211"/>
                  </a:cubicBezTo>
                  <a:cubicBezTo>
                    <a:pt x="17" y="177"/>
                    <a:pt x="29" y="141"/>
                    <a:pt x="38" y="102"/>
                  </a:cubicBezTo>
                  <a:close/>
                  <a:moveTo>
                    <a:pt x="65" y="216"/>
                  </a:moveTo>
                  <a:cubicBezTo>
                    <a:pt x="146" y="216"/>
                    <a:pt x="146" y="216"/>
                    <a:pt x="146" y="216"/>
                  </a:cubicBezTo>
                  <a:cubicBezTo>
                    <a:pt x="152" y="201"/>
                    <a:pt x="158" y="185"/>
                    <a:pt x="163" y="170"/>
                  </a:cubicBezTo>
                  <a:cubicBezTo>
                    <a:pt x="76" y="170"/>
                    <a:pt x="76" y="170"/>
                    <a:pt x="76" y="170"/>
                  </a:cubicBezTo>
                  <a:cubicBezTo>
                    <a:pt x="73" y="185"/>
                    <a:pt x="70" y="201"/>
                    <a:pt x="65" y="216"/>
                  </a:cubicBezTo>
                  <a:close/>
                  <a:moveTo>
                    <a:pt x="165" y="130"/>
                  </a:moveTo>
                  <a:cubicBezTo>
                    <a:pt x="241" y="130"/>
                    <a:pt x="241" y="130"/>
                    <a:pt x="241" y="130"/>
                  </a:cubicBezTo>
                  <a:cubicBezTo>
                    <a:pt x="229" y="112"/>
                    <a:pt x="217" y="97"/>
                    <a:pt x="205" y="84"/>
                  </a:cubicBezTo>
                  <a:cubicBezTo>
                    <a:pt x="223" y="71"/>
                    <a:pt x="223" y="71"/>
                    <a:pt x="223" y="71"/>
                  </a:cubicBezTo>
                  <a:cubicBezTo>
                    <a:pt x="197" y="71"/>
                    <a:pt x="170" y="72"/>
                    <a:pt x="142" y="72"/>
                  </a:cubicBezTo>
                  <a:cubicBezTo>
                    <a:pt x="156" y="82"/>
                    <a:pt x="172" y="95"/>
                    <a:pt x="190" y="111"/>
                  </a:cubicBezTo>
                  <a:lnTo>
                    <a:pt x="165" y="130"/>
                  </a:lnTo>
                  <a:close/>
                  <a:moveTo>
                    <a:pt x="169" y="329"/>
                  </a:moveTo>
                  <a:cubicBezTo>
                    <a:pt x="169" y="330"/>
                    <a:pt x="168" y="331"/>
                    <a:pt x="167" y="331"/>
                  </a:cubicBezTo>
                  <a:cubicBezTo>
                    <a:pt x="194" y="352"/>
                    <a:pt x="224" y="369"/>
                    <a:pt x="259" y="380"/>
                  </a:cubicBezTo>
                  <a:cubicBezTo>
                    <a:pt x="286" y="365"/>
                    <a:pt x="306" y="348"/>
                    <a:pt x="320" y="329"/>
                  </a:cubicBezTo>
                  <a:lnTo>
                    <a:pt x="169" y="329"/>
                  </a:lnTo>
                  <a:close/>
                  <a:moveTo>
                    <a:pt x="190" y="170"/>
                  </a:moveTo>
                  <a:cubicBezTo>
                    <a:pt x="266" y="183"/>
                    <a:pt x="266" y="183"/>
                    <a:pt x="266" y="183"/>
                  </a:cubicBezTo>
                  <a:cubicBezTo>
                    <a:pt x="261" y="194"/>
                    <a:pt x="256" y="205"/>
                    <a:pt x="251" y="216"/>
                  </a:cubicBezTo>
                  <a:cubicBezTo>
                    <a:pt x="398" y="216"/>
                    <a:pt x="398" y="216"/>
                    <a:pt x="398" y="216"/>
                  </a:cubicBezTo>
                  <a:cubicBezTo>
                    <a:pt x="404" y="210"/>
                    <a:pt x="404" y="210"/>
                    <a:pt x="404" y="210"/>
                  </a:cubicBezTo>
                  <a:cubicBezTo>
                    <a:pt x="393" y="205"/>
                    <a:pt x="393" y="205"/>
                    <a:pt x="393" y="205"/>
                  </a:cubicBezTo>
                  <a:cubicBezTo>
                    <a:pt x="411" y="170"/>
                    <a:pt x="411" y="170"/>
                    <a:pt x="411" y="170"/>
                  </a:cubicBezTo>
                  <a:lnTo>
                    <a:pt x="190" y="170"/>
                  </a:lnTo>
                  <a:close/>
                  <a:moveTo>
                    <a:pt x="363" y="66"/>
                  </a:moveTo>
                  <a:cubicBezTo>
                    <a:pt x="332" y="67"/>
                    <a:pt x="300" y="69"/>
                    <a:pt x="265" y="70"/>
                  </a:cubicBezTo>
                  <a:cubicBezTo>
                    <a:pt x="277" y="79"/>
                    <a:pt x="292" y="91"/>
                    <a:pt x="309" y="108"/>
                  </a:cubicBezTo>
                  <a:cubicBezTo>
                    <a:pt x="280" y="130"/>
                    <a:pt x="280" y="130"/>
                    <a:pt x="280" y="130"/>
                  </a:cubicBezTo>
                  <a:cubicBezTo>
                    <a:pt x="330" y="130"/>
                    <a:pt x="330" y="130"/>
                    <a:pt x="330" y="130"/>
                  </a:cubicBezTo>
                  <a:cubicBezTo>
                    <a:pt x="345" y="109"/>
                    <a:pt x="356" y="87"/>
                    <a:pt x="363" y="66"/>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srgbClr val="FFC000"/>
                </a:solidFill>
                <a:latin typeface="Calibri" panose="020F0502020204030204" pitchFamily="34" charset="0"/>
                <a:ea typeface="宋体" panose="02010600030101010101" pitchFamily="2" charset="-122"/>
              </a:endParaRPr>
            </a:p>
          </p:txBody>
        </p:sp>
        <p:sp>
          <p:nvSpPr>
            <p:cNvPr id="302" name="Freeform 186"/>
            <p:cNvSpPr>
              <a:spLocks noEditPoints="1"/>
            </p:cNvSpPr>
            <p:nvPr/>
          </p:nvSpPr>
          <p:spPr bwMode="auto">
            <a:xfrm>
              <a:off x="-406" y="2700"/>
              <a:ext cx="1026" cy="1021"/>
            </a:xfrm>
            <a:custGeom>
              <a:avLst/>
              <a:gdLst>
                <a:gd name="T0" fmla="*/ 158 w 513"/>
                <a:gd name="T1" fmla="*/ 110 h 510"/>
                <a:gd name="T2" fmla="*/ 183 w 513"/>
                <a:gd name="T3" fmla="*/ 88 h 510"/>
                <a:gd name="T4" fmla="*/ 227 w 513"/>
                <a:gd name="T5" fmla="*/ 128 h 510"/>
                <a:gd name="T6" fmla="*/ 206 w 513"/>
                <a:gd name="T7" fmla="*/ 149 h 510"/>
                <a:gd name="T8" fmla="*/ 146 w 513"/>
                <a:gd name="T9" fmla="*/ 149 h 510"/>
                <a:gd name="T10" fmla="*/ 146 w 513"/>
                <a:gd name="T11" fmla="*/ 159 h 510"/>
                <a:gd name="T12" fmla="*/ 197 w 513"/>
                <a:gd name="T13" fmla="*/ 223 h 510"/>
                <a:gd name="T14" fmla="*/ 235 w 513"/>
                <a:gd name="T15" fmla="*/ 169 h 510"/>
                <a:gd name="T16" fmla="*/ 266 w 513"/>
                <a:gd name="T17" fmla="*/ 113 h 510"/>
                <a:gd name="T18" fmla="*/ 212 w 513"/>
                <a:gd name="T19" fmla="*/ 113 h 510"/>
                <a:gd name="T20" fmla="*/ 201 w 513"/>
                <a:gd name="T21" fmla="*/ 74 h 510"/>
                <a:gd name="T22" fmla="*/ 324 w 513"/>
                <a:gd name="T23" fmla="*/ 74 h 510"/>
                <a:gd name="T24" fmla="*/ 294 w 513"/>
                <a:gd name="T25" fmla="*/ 30 h 510"/>
                <a:gd name="T26" fmla="*/ 334 w 513"/>
                <a:gd name="T27" fmla="*/ 1 h 510"/>
                <a:gd name="T28" fmla="*/ 403 w 513"/>
                <a:gd name="T29" fmla="*/ 51 h 510"/>
                <a:gd name="T30" fmla="*/ 371 w 513"/>
                <a:gd name="T31" fmla="*/ 74 h 510"/>
                <a:gd name="T32" fmla="*/ 433 w 513"/>
                <a:gd name="T33" fmla="*/ 74 h 510"/>
                <a:gd name="T34" fmla="*/ 462 w 513"/>
                <a:gd name="T35" fmla="*/ 45 h 510"/>
                <a:gd name="T36" fmla="*/ 513 w 513"/>
                <a:gd name="T37" fmla="*/ 91 h 510"/>
                <a:gd name="T38" fmla="*/ 489 w 513"/>
                <a:gd name="T39" fmla="*/ 113 h 510"/>
                <a:gd name="T40" fmla="*/ 277 w 513"/>
                <a:gd name="T41" fmla="*/ 113 h 510"/>
                <a:gd name="T42" fmla="*/ 342 w 513"/>
                <a:gd name="T43" fmla="*/ 149 h 510"/>
                <a:gd name="T44" fmla="*/ 222 w 513"/>
                <a:gd name="T45" fmla="*/ 257 h 510"/>
                <a:gd name="T46" fmla="*/ 243 w 513"/>
                <a:gd name="T47" fmla="*/ 285 h 510"/>
                <a:gd name="T48" fmla="*/ 178 w 513"/>
                <a:gd name="T49" fmla="*/ 338 h 510"/>
                <a:gd name="T50" fmla="*/ 146 w 513"/>
                <a:gd name="T51" fmla="*/ 240 h 510"/>
                <a:gd name="T52" fmla="*/ 146 w 513"/>
                <a:gd name="T53" fmla="*/ 501 h 510"/>
                <a:gd name="T54" fmla="*/ 69 w 513"/>
                <a:gd name="T55" fmla="*/ 510 h 510"/>
                <a:gd name="T56" fmla="*/ 69 w 513"/>
                <a:gd name="T57" fmla="*/ 343 h 510"/>
                <a:gd name="T58" fmla="*/ 26 w 513"/>
                <a:gd name="T59" fmla="*/ 413 h 510"/>
                <a:gd name="T60" fmla="*/ 0 w 513"/>
                <a:gd name="T61" fmla="*/ 387 h 510"/>
                <a:gd name="T62" fmla="*/ 61 w 513"/>
                <a:gd name="T63" fmla="*/ 149 h 510"/>
                <a:gd name="T64" fmla="*/ 11 w 513"/>
                <a:gd name="T65" fmla="*/ 149 h 510"/>
                <a:gd name="T66" fmla="*/ 1 w 513"/>
                <a:gd name="T67" fmla="*/ 110 h 510"/>
                <a:gd name="T68" fmla="*/ 69 w 513"/>
                <a:gd name="T69" fmla="*/ 110 h 510"/>
                <a:gd name="T70" fmla="*/ 69 w 513"/>
                <a:gd name="T71" fmla="*/ 0 h 510"/>
                <a:gd name="T72" fmla="*/ 146 w 513"/>
                <a:gd name="T73" fmla="*/ 9 h 510"/>
                <a:gd name="T74" fmla="*/ 146 w 513"/>
                <a:gd name="T75" fmla="*/ 110 h 510"/>
                <a:gd name="T76" fmla="*/ 158 w 513"/>
                <a:gd name="T77" fmla="*/ 110 h 510"/>
                <a:gd name="T78" fmla="*/ 390 w 513"/>
                <a:gd name="T79" fmla="*/ 216 h 510"/>
                <a:gd name="T80" fmla="*/ 471 w 513"/>
                <a:gd name="T81" fmla="*/ 261 h 510"/>
                <a:gd name="T82" fmla="*/ 399 w 513"/>
                <a:gd name="T83" fmla="*/ 375 h 510"/>
                <a:gd name="T84" fmla="*/ 512 w 513"/>
                <a:gd name="T85" fmla="*/ 417 h 510"/>
                <a:gd name="T86" fmla="*/ 463 w 513"/>
                <a:gd name="T87" fmla="*/ 509 h 510"/>
                <a:gd name="T88" fmla="*/ 345 w 513"/>
                <a:gd name="T89" fmla="*/ 427 h 510"/>
                <a:gd name="T90" fmla="*/ 190 w 513"/>
                <a:gd name="T91" fmla="*/ 510 h 510"/>
                <a:gd name="T92" fmla="*/ 168 w 513"/>
                <a:gd name="T93" fmla="*/ 471 h 510"/>
                <a:gd name="T94" fmla="*/ 301 w 513"/>
                <a:gd name="T95" fmla="*/ 374 h 510"/>
                <a:gd name="T96" fmla="*/ 251 w 513"/>
                <a:gd name="T97" fmla="*/ 243 h 510"/>
                <a:gd name="T98" fmla="*/ 286 w 513"/>
                <a:gd name="T99" fmla="*/ 229 h 510"/>
                <a:gd name="T100" fmla="*/ 340 w 513"/>
                <a:gd name="T101" fmla="*/ 326 h 510"/>
                <a:gd name="T102" fmla="*/ 390 w 513"/>
                <a:gd name="T103" fmla="*/ 216 h 510"/>
                <a:gd name="T104" fmla="*/ 391 w 513"/>
                <a:gd name="T105" fmla="*/ 115 h 510"/>
                <a:gd name="T106" fmla="*/ 512 w 513"/>
                <a:gd name="T107" fmla="*/ 195 h 510"/>
                <a:gd name="T108" fmla="*/ 457 w 513"/>
                <a:gd name="T109" fmla="*/ 251 h 510"/>
                <a:gd name="T110" fmla="*/ 362 w 513"/>
                <a:gd name="T111" fmla="*/ 145 h 510"/>
                <a:gd name="T112" fmla="*/ 391 w 513"/>
                <a:gd name="T113" fmla="*/ 115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510">
                  <a:moveTo>
                    <a:pt x="158" y="110"/>
                  </a:moveTo>
                  <a:cubicBezTo>
                    <a:pt x="183" y="88"/>
                    <a:pt x="183" y="88"/>
                    <a:pt x="183" y="88"/>
                  </a:cubicBezTo>
                  <a:cubicBezTo>
                    <a:pt x="227" y="128"/>
                    <a:pt x="227" y="128"/>
                    <a:pt x="227" y="128"/>
                  </a:cubicBezTo>
                  <a:cubicBezTo>
                    <a:pt x="206" y="149"/>
                    <a:pt x="206" y="149"/>
                    <a:pt x="206" y="149"/>
                  </a:cubicBezTo>
                  <a:cubicBezTo>
                    <a:pt x="146" y="149"/>
                    <a:pt x="146" y="149"/>
                    <a:pt x="146" y="149"/>
                  </a:cubicBezTo>
                  <a:cubicBezTo>
                    <a:pt x="146" y="159"/>
                    <a:pt x="146" y="159"/>
                    <a:pt x="146" y="159"/>
                  </a:cubicBezTo>
                  <a:cubicBezTo>
                    <a:pt x="164" y="181"/>
                    <a:pt x="180" y="202"/>
                    <a:pt x="197" y="223"/>
                  </a:cubicBezTo>
                  <a:cubicBezTo>
                    <a:pt x="210" y="207"/>
                    <a:pt x="223" y="189"/>
                    <a:pt x="235" y="169"/>
                  </a:cubicBezTo>
                  <a:cubicBezTo>
                    <a:pt x="248" y="150"/>
                    <a:pt x="259" y="131"/>
                    <a:pt x="266" y="113"/>
                  </a:cubicBezTo>
                  <a:cubicBezTo>
                    <a:pt x="212" y="113"/>
                    <a:pt x="212" y="113"/>
                    <a:pt x="212" y="113"/>
                  </a:cubicBezTo>
                  <a:cubicBezTo>
                    <a:pt x="201" y="74"/>
                    <a:pt x="201" y="74"/>
                    <a:pt x="201" y="74"/>
                  </a:cubicBezTo>
                  <a:cubicBezTo>
                    <a:pt x="324" y="74"/>
                    <a:pt x="324" y="74"/>
                    <a:pt x="324" y="74"/>
                  </a:cubicBezTo>
                  <a:cubicBezTo>
                    <a:pt x="314" y="58"/>
                    <a:pt x="304" y="43"/>
                    <a:pt x="294" y="30"/>
                  </a:cubicBezTo>
                  <a:cubicBezTo>
                    <a:pt x="334" y="1"/>
                    <a:pt x="334" y="1"/>
                    <a:pt x="334" y="1"/>
                  </a:cubicBezTo>
                  <a:cubicBezTo>
                    <a:pt x="356" y="13"/>
                    <a:pt x="379" y="30"/>
                    <a:pt x="403" y="51"/>
                  </a:cubicBezTo>
                  <a:cubicBezTo>
                    <a:pt x="371" y="74"/>
                    <a:pt x="371" y="74"/>
                    <a:pt x="371" y="74"/>
                  </a:cubicBezTo>
                  <a:cubicBezTo>
                    <a:pt x="433" y="74"/>
                    <a:pt x="433" y="74"/>
                    <a:pt x="433" y="74"/>
                  </a:cubicBezTo>
                  <a:cubicBezTo>
                    <a:pt x="462" y="45"/>
                    <a:pt x="462" y="45"/>
                    <a:pt x="462" y="45"/>
                  </a:cubicBezTo>
                  <a:cubicBezTo>
                    <a:pt x="513" y="91"/>
                    <a:pt x="513" y="91"/>
                    <a:pt x="513" y="91"/>
                  </a:cubicBezTo>
                  <a:cubicBezTo>
                    <a:pt x="489" y="113"/>
                    <a:pt x="489" y="113"/>
                    <a:pt x="489" y="113"/>
                  </a:cubicBezTo>
                  <a:cubicBezTo>
                    <a:pt x="277" y="113"/>
                    <a:pt x="277" y="113"/>
                    <a:pt x="277" y="113"/>
                  </a:cubicBezTo>
                  <a:cubicBezTo>
                    <a:pt x="342" y="149"/>
                    <a:pt x="342" y="149"/>
                    <a:pt x="342" y="149"/>
                  </a:cubicBezTo>
                  <a:cubicBezTo>
                    <a:pt x="308" y="191"/>
                    <a:pt x="268" y="228"/>
                    <a:pt x="222" y="257"/>
                  </a:cubicBezTo>
                  <a:cubicBezTo>
                    <a:pt x="229" y="267"/>
                    <a:pt x="236" y="276"/>
                    <a:pt x="243" y="285"/>
                  </a:cubicBezTo>
                  <a:cubicBezTo>
                    <a:pt x="178" y="338"/>
                    <a:pt x="178" y="338"/>
                    <a:pt x="178" y="338"/>
                  </a:cubicBezTo>
                  <a:cubicBezTo>
                    <a:pt x="169" y="307"/>
                    <a:pt x="158" y="274"/>
                    <a:pt x="146" y="240"/>
                  </a:cubicBezTo>
                  <a:cubicBezTo>
                    <a:pt x="146" y="501"/>
                    <a:pt x="146" y="501"/>
                    <a:pt x="146" y="501"/>
                  </a:cubicBezTo>
                  <a:cubicBezTo>
                    <a:pt x="69" y="510"/>
                    <a:pt x="69" y="510"/>
                    <a:pt x="69" y="510"/>
                  </a:cubicBezTo>
                  <a:cubicBezTo>
                    <a:pt x="69" y="343"/>
                    <a:pt x="69" y="343"/>
                    <a:pt x="69" y="343"/>
                  </a:cubicBezTo>
                  <a:cubicBezTo>
                    <a:pt x="55" y="371"/>
                    <a:pt x="40" y="395"/>
                    <a:pt x="26" y="413"/>
                  </a:cubicBezTo>
                  <a:cubicBezTo>
                    <a:pt x="0" y="387"/>
                    <a:pt x="0" y="387"/>
                    <a:pt x="0" y="387"/>
                  </a:cubicBezTo>
                  <a:cubicBezTo>
                    <a:pt x="29" y="310"/>
                    <a:pt x="49" y="231"/>
                    <a:pt x="61" y="149"/>
                  </a:cubicBezTo>
                  <a:cubicBezTo>
                    <a:pt x="11" y="149"/>
                    <a:pt x="11" y="149"/>
                    <a:pt x="11" y="149"/>
                  </a:cubicBezTo>
                  <a:cubicBezTo>
                    <a:pt x="1" y="110"/>
                    <a:pt x="1" y="110"/>
                    <a:pt x="1" y="110"/>
                  </a:cubicBezTo>
                  <a:cubicBezTo>
                    <a:pt x="69" y="110"/>
                    <a:pt x="69" y="110"/>
                    <a:pt x="69" y="110"/>
                  </a:cubicBezTo>
                  <a:cubicBezTo>
                    <a:pt x="69" y="0"/>
                    <a:pt x="69" y="0"/>
                    <a:pt x="69" y="0"/>
                  </a:cubicBezTo>
                  <a:cubicBezTo>
                    <a:pt x="146" y="9"/>
                    <a:pt x="146" y="9"/>
                    <a:pt x="146" y="9"/>
                  </a:cubicBezTo>
                  <a:cubicBezTo>
                    <a:pt x="146" y="110"/>
                    <a:pt x="146" y="110"/>
                    <a:pt x="146" y="110"/>
                  </a:cubicBezTo>
                  <a:lnTo>
                    <a:pt x="158" y="110"/>
                  </a:lnTo>
                  <a:close/>
                  <a:moveTo>
                    <a:pt x="390" y="216"/>
                  </a:moveTo>
                  <a:cubicBezTo>
                    <a:pt x="471" y="261"/>
                    <a:pt x="471" y="261"/>
                    <a:pt x="471" y="261"/>
                  </a:cubicBezTo>
                  <a:cubicBezTo>
                    <a:pt x="452" y="304"/>
                    <a:pt x="428" y="343"/>
                    <a:pt x="399" y="375"/>
                  </a:cubicBezTo>
                  <a:cubicBezTo>
                    <a:pt x="434" y="396"/>
                    <a:pt x="472" y="410"/>
                    <a:pt x="512" y="417"/>
                  </a:cubicBezTo>
                  <a:cubicBezTo>
                    <a:pt x="463" y="509"/>
                    <a:pt x="463" y="509"/>
                    <a:pt x="463" y="509"/>
                  </a:cubicBezTo>
                  <a:cubicBezTo>
                    <a:pt x="415" y="486"/>
                    <a:pt x="376" y="459"/>
                    <a:pt x="345" y="427"/>
                  </a:cubicBezTo>
                  <a:cubicBezTo>
                    <a:pt x="300" y="463"/>
                    <a:pt x="249" y="490"/>
                    <a:pt x="190" y="510"/>
                  </a:cubicBezTo>
                  <a:cubicBezTo>
                    <a:pt x="168" y="471"/>
                    <a:pt x="168" y="471"/>
                    <a:pt x="168" y="471"/>
                  </a:cubicBezTo>
                  <a:cubicBezTo>
                    <a:pt x="221" y="445"/>
                    <a:pt x="266" y="413"/>
                    <a:pt x="301" y="374"/>
                  </a:cubicBezTo>
                  <a:cubicBezTo>
                    <a:pt x="276" y="336"/>
                    <a:pt x="259" y="292"/>
                    <a:pt x="251" y="243"/>
                  </a:cubicBezTo>
                  <a:cubicBezTo>
                    <a:pt x="286" y="229"/>
                    <a:pt x="286" y="229"/>
                    <a:pt x="286" y="229"/>
                  </a:cubicBezTo>
                  <a:cubicBezTo>
                    <a:pt x="299" y="267"/>
                    <a:pt x="317" y="300"/>
                    <a:pt x="340" y="326"/>
                  </a:cubicBezTo>
                  <a:cubicBezTo>
                    <a:pt x="362" y="292"/>
                    <a:pt x="378" y="256"/>
                    <a:pt x="390" y="216"/>
                  </a:cubicBezTo>
                  <a:close/>
                  <a:moveTo>
                    <a:pt x="391" y="115"/>
                  </a:moveTo>
                  <a:cubicBezTo>
                    <a:pt x="435" y="136"/>
                    <a:pt x="475" y="162"/>
                    <a:pt x="512" y="195"/>
                  </a:cubicBezTo>
                  <a:cubicBezTo>
                    <a:pt x="457" y="251"/>
                    <a:pt x="457" y="251"/>
                    <a:pt x="457" y="251"/>
                  </a:cubicBezTo>
                  <a:cubicBezTo>
                    <a:pt x="427" y="208"/>
                    <a:pt x="395" y="172"/>
                    <a:pt x="362" y="145"/>
                  </a:cubicBezTo>
                  <a:lnTo>
                    <a:pt x="391" y="115"/>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srgbClr val="FFC000"/>
                </a:solidFill>
                <a:latin typeface="Calibri" panose="020F0502020204030204" pitchFamily="34" charset="0"/>
                <a:ea typeface="宋体" panose="02010600030101010101" pitchFamily="2" charset="-122"/>
              </a:endParaRPr>
            </a:p>
          </p:txBody>
        </p:sp>
        <p:sp>
          <p:nvSpPr>
            <p:cNvPr id="303" name="Freeform 187"/>
            <p:cNvSpPr>
              <a:spLocks noEditPoints="1"/>
            </p:cNvSpPr>
            <p:nvPr/>
          </p:nvSpPr>
          <p:spPr bwMode="auto">
            <a:xfrm>
              <a:off x="1737" y="2708"/>
              <a:ext cx="1043" cy="989"/>
            </a:xfrm>
            <a:custGeom>
              <a:avLst/>
              <a:gdLst>
                <a:gd name="T0" fmla="*/ 84 w 521"/>
                <a:gd name="T1" fmla="*/ 115 h 494"/>
                <a:gd name="T2" fmla="*/ 121 w 521"/>
                <a:gd name="T3" fmla="*/ 130 h 494"/>
                <a:gd name="T4" fmla="*/ 100 w 521"/>
                <a:gd name="T5" fmla="*/ 73 h 494"/>
                <a:gd name="T6" fmla="*/ 50 w 521"/>
                <a:gd name="T7" fmla="*/ 29 h 494"/>
                <a:gd name="T8" fmla="*/ 481 w 521"/>
                <a:gd name="T9" fmla="*/ 56 h 494"/>
                <a:gd name="T10" fmla="*/ 443 w 521"/>
                <a:gd name="T11" fmla="*/ 73 h 494"/>
                <a:gd name="T12" fmla="*/ 413 w 521"/>
                <a:gd name="T13" fmla="*/ 130 h 494"/>
                <a:gd name="T14" fmla="*/ 521 w 521"/>
                <a:gd name="T15" fmla="*/ 148 h 494"/>
                <a:gd name="T16" fmla="*/ 448 w 521"/>
                <a:gd name="T17" fmla="*/ 203 h 494"/>
                <a:gd name="T18" fmla="*/ 457 w 521"/>
                <a:gd name="T19" fmla="*/ 258 h 494"/>
                <a:gd name="T20" fmla="*/ 205 w 521"/>
                <a:gd name="T21" fmla="*/ 289 h 494"/>
                <a:gd name="T22" fmla="*/ 375 w 521"/>
                <a:gd name="T23" fmla="*/ 263 h 494"/>
                <a:gd name="T24" fmla="*/ 428 w 521"/>
                <a:gd name="T25" fmla="*/ 335 h 494"/>
                <a:gd name="T26" fmla="*/ 503 w 521"/>
                <a:gd name="T27" fmla="*/ 415 h 494"/>
                <a:gd name="T28" fmla="*/ 264 w 521"/>
                <a:gd name="T29" fmla="*/ 449 h 494"/>
                <a:gd name="T30" fmla="*/ 21 w 521"/>
                <a:gd name="T31" fmla="*/ 451 h 494"/>
                <a:gd name="T32" fmla="*/ 131 w 521"/>
                <a:gd name="T33" fmla="*/ 364 h 494"/>
                <a:gd name="T34" fmla="*/ 1 w 521"/>
                <a:gd name="T35" fmla="*/ 398 h 494"/>
                <a:gd name="T36" fmla="*/ 58 w 521"/>
                <a:gd name="T37" fmla="*/ 258 h 494"/>
                <a:gd name="T38" fmla="*/ 0 w 521"/>
                <a:gd name="T39" fmla="*/ 211 h 494"/>
                <a:gd name="T40" fmla="*/ 65 w 521"/>
                <a:gd name="T41" fmla="*/ 216 h 494"/>
                <a:gd name="T42" fmla="*/ 163 w 521"/>
                <a:gd name="T43" fmla="*/ 170 h 494"/>
                <a:gd name="T44" fmla="*/ 65 w 521"/>
                <a:gd name="T45" fmla="*/ 216 h 494"/>
                <a:gd name="T46" fmla="*/ 241 w 521"/>
                <a:gd name="T47" fmla="*/ 130 h 494"/>
                <a:gd name="T48" fmla="*/ 223 w 521"/>
                <a:gd name="T49" fmla="*/ 71 h 494"/>
                <a:gd name="T50" fmla="*/ 190 w 521"/>
                <a:gd name="T51" fmla="*/ 111 h 494"/>
                <a:gd name="T52" fmla="*/ 169 w 521"/>
                <a:gd name="T53" fmla="*/ 329 h 494"/>
                <a:gd name="T54" fmla="*/ 259 w 521"/>
                <a:gd name="T55" fmla="*/ 380 h 494"/>
                <a:gd name="T56" fmla="*/ 169 w 521"/>
                <a:gd name="T57" fmla="*/ 329 h 494"/>
                <a:gd name="T58" fmla="*/ 266 w 521"/>
                <a:gd name="T59" fmla="*/ 183 h 494"/>
                <a:gd name="T60" fmla="*/ 398 w 521"/>
                <a:gd name="T61" fmla="*/ 216 h 494"/>
                <a:gd name="T62" fmla="*/ 393 w 521"/>
                <a:gd name="T63" fmla="*/ 205 h 494"/>
                <a:gd name="T64" fmla="*/ 190 w 521"/>
                <a:gd name="T65" fmla="*/ 170 h 494"/>
                <a:gd name="T66" fmla="*/ 265 w 521"/>
                <a:gd name="T67" fmla="*/ 70 h 494"/>
                <a:gd name="T68" fmla="*/ 280 w 521"/>
                <a:gd name="T69" fmla="*/ 130 h 494"/>
                <a:gd name="T70" fmla="*/ 363 w 521"/>
                <a:gd name="T71" fmla="*/ 6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1" h="494">
                  <a:moveTo>
                    <a:pt x="39" y="102"/>
                  </a:moveTo>
                  <a:cubicBezTo>
                    <a:pt x="84" y="115"/>
                    <a:pt x="84" y="115"/>
                    <a:pt x="84" y="115"/>
                  </a:cubicBezTo>
                  <a:cubicBezTo>
                    <a:pt x="84" y="120"/>
                    <a:pt x="83" y="125"/>
                    <a:pt x="83" y="130"/>
                  </a:cubicBezTo>
                  <a:cubicBezTo>
                    <a:pt x="121" y="130"/>
                    <a:pt x="121" y="130"/>
                    <a:pt x="121" y="130"/>
                  </a:cubicBezTo>
                  <a:cubicBezTo>
                    <a:pt x="109" y="113"/>
                    <a:pt x="96" y="98"/>
                    <a:pt x="83" y="86"/>
                  </a:cubicBezTo>
                  <a:cubicBezTo>
                    <a:pt x="100" y="73"/>
                    <a:pt x="100" y="73"/>
                    <a:pt x="100" y="73"/>
                  </a:cubicBezTo>
                  <a:cubicBezTo>
                    <a:pt x="61" y="73"/>
                    <a:pt x="61" y="73"/>
                    <a:pt x="61" y="73"/>
                  </a:cubicBezTo>
                  <a:cubicBezTo>
                    <a:pt x="50" y="29"/>
                    <a:pt x="50" y="29"/>
                    <a:pt x="50" y="29"/>
                  </a:cubicBezTo>
                  <a:cubicBezTo>
                    <a:pt x="206" y="26"/>
                    <a:pt x="332" y="16"/>
                    <a:pt x="429" y="0"/>
                  </a:cubicBezTo>
                  <a:cubicBezTo>
                    <a:pt x="481" y="56"/>
                    <a:pt x="481" y="56"/>
                    <a:pt x="481" y="56"/>
                  </a:cubicBezTo>
                  <a:cubicBezTo>
                    <a:pt x="459" y="58"/>
                    <a:pt x="435" y="61"/>
                    <a:pt x="409" y="62"/>
                  </a:cubicBezTo>
                  <a:cubicBezTo>
                    <a:pt x="443" y="73"/>
                    <a:pt x="443" y="73"/>
                    <a:pt x="443" y="73"/>
                  </a:cubicBezTo>
                  <a:cubicBezTo>
                    <a:pt x="427" y="96"/>
                    <a:pt x="410" y="115"/>
                    <a:pt x="392" y="130"/>
                  </a:cubicBezTo>
                  <a:cubicBezTo>
                    <a:pt x="413" y="130"/>
                    <a:pt x="413" y="130"/>
                    <a:pt x="413" y="130"/>
                  </a:cubicBezTo>
                  <a:cubicBezTo>
                    <a:pt x="448" y="98"/>
                    <a:pt x="448" y="98"/>
                    <a:pt x="448" y="98"/>
                  </a:cubicBezTo>
                  <a:cubicBezTo>
                    <a:pt x="521" y="148"/>
                    <a:pt x="521" y="148"/>
                    <a:pt x="521" y="148"/>
                  </a:cubicBezTo>
                  <a:cubicBezTo>
                    <a:pt x="487" y="164"/>
                    <a:pt x="487" y="164"/>
                    <a:pt x="487" y="164"/>
                  </a:cubicBezTo>
                  <a:cubicBezTo>
                    <a:pt x="448" y="203"/>
                    <a:pt x="448" y="203"/>
                    <a:pt x="448" y="203"/>
                  </a:cubicBezTo>
                  <a:cubicBezTo>
                    <a:pt x="481" y="233"/>
                    <a:pt x="481" y="233"/>
                    <a:pt x="481" y="233"/>
                  </a:cubicBezTo>
                  <a:cubicBezTo>
                    <a:pt x="457" y="258"/>
                    <a:pt x="457" y="258"/>
                    <a:pt x="457" y="258"/>
                  </a:cubicBezTo>
                  <a:cubicBezTo>
                    <a:pt x="227" y="258"/>
                    <a:pt x="227" y="258"/>
                    <a:pt x="227" y="258"/>
                  </a:cubicBezTo>
                  <a:cubicBezTo>
                    <a:pt x="220" y="269"/>
                    <a:pt x="213" y="279"/>
                    <a:pt x="205" y="289"/>
                  </a:cubicBezTo>
                  <a:cubicBezTo>
                    <a:pt x="336" y="289"/>
                    <a:pt x="336" y="289"/>
                    <a:pt x="336" y="289"/>
                  </a:cubicBezTo>
                  <a:cubicBezTo>
                    <a:pt x="375" y="263"/>
                    <a:pt x="375" y="263"/>
                    <a:pt x="375" y="263"/>
                  </a:cubicBezTo>
                  <a:cubicBezTo>
                    <a:pt x="465" y="322"/>
                    <a:pt x="465" y="322"/>
                    <a:pt x="465" y="322"/>
                  </a:cubicBezTo>
                  <a:cubicBezTo>
                    <a:pt x="428" y="335"/>
                    <a:pt x="428" y="335"/>
                    <a:pt x="428" y="335"/>
                  </a:cubicBezTo>
                  <a:cubicBezTo>
                    <a:pt x="405" y="362"/>
                    <a:pt x="379" y="385"/>
                    <a:pt x="351" y="404"/>
                  </a:cubicBezTo>
                  <a:cubicBezTo>
                    <a:pt x="393" y="411"/>
                    <a:pt x="444" y="415"/>
                    <a:pt x="503" y="415"/>
                  </a:cubicBezTo>
                  <a:cubicBezTo>
                    <a:pt x="455" y="493"/>
                    <a:pt x="455" y="493"/>
                    <a:pt x="455" y="493"/>
                  </a:cubicBezTo>
                  <a:cubicBezTo>
                    <a:pt x="380" y="484"/>
                    <a:pt x="316" y="470"/>
                    <a:pt x="264" y="449"/>
                  </a:cubicBezTo>
                  <a:cubicBezTo>
                    <a:pt x="200" y="474"/>
                    <a:pt x="124" y="489"/>
                    <a:pt x="36" y="494"/>
                  </a:cubicBezTo>
                  <a:cubicBezTo>
                    <a:pt x="21" y="451"/>
                    <a:pt x="21" y="451"/>
                    <a:pt x="21" y="451"/>
                  </a:cubicBezTo>
                  <a:cubicBezTo>
                    <a:pt x="92" y="440"/>
                    <a:pt x="148" y="427"/>
                    <a:pt x="189" y="413"/>
                  </a:cubicBezTo>
                  <a:cubicBezTo>
                    <a:pt x="166" y="398"/>
                    <a:pt x="147" y="382"/>
                    <a:pt x="131" y="364"/>
                  </a:cubicBezTo>
                  <a:cubicBezTo>
                    <a:pt x="99" y="389"/>
                    <a:pt x="63" y="411"/>
                    <a:pt x="24" y="430"/>
                  </a:cubicBezTo>
                  <a:cubicBezTo>
                    <a:pt x="1" y="398"/>
                    <a:pt x="1" y="398"/>
                    <a:pt x="1" y="398"/>
                  </a:cubicBezTo>
                  <a:cubicBezTo>
                    <a:pt x="53" y="357"/>
                    <a:pt x="94" y="310"/>
                    <a:pt x="124" y="258"/>
                  </a:cubicBezTo>
                  <a:cubicBezTo>
                    <a:pt x="58" y="258"/>
                    <a:pt x="58" y="258"/>
                    <a:pt x="58" y="258"/>
                  </a:cubicBezTo>
                  <a:cubicBezTo>
                    <a:pt x="54" y="240"/>
                    <a:pt x="54" y="240"/>
                    <a:pt x="54" y="240"/>
                  </a:cubicBezTo>
                  <a:cubicBezTo>
                    <a:pt x="0" y="211"/>
                    <a:pt x="0" y="211"/>
                    <a:pt x="0" y="211"/>
                  </a:cubicBezTo>
                  <a:cubicBezTo>
                    <a:pt x="17" y="177"/>
                    <a:pt x="30" y="141"/>
                    <a:pt x="39" y="102"/>
                  </a:cubicBezTo>
                  <a:close/>
                  <a:moveTo>
                    <a:pt x="65" y="216"/>
                  </a:moveTo>
                  <a:cubicBezTo>
                    <a:pt x="146" y="216"/>
                    <a:pt x="146" y="216"/>
                    <a:pt x="146" y="216"/>
                  </a:cubicBezTo>
                  <a:cubicBezTo>
                    <a:pt x="152" y="201"/>
                    <a:pt x="158" y="185"/>
                    <a:pt x="163" y="170"/>
                  </a:cubicBezTo>
                  <a:cubicBezTo>
                    <a:pt x="76" y="170"/>
                    <a:pt x="76" y="170"/>
                    <a:pt x="76" y="170"/>
                  </a:cubicBezTo>
                  <a:cubicBezTo>
                    <a:pt x="73" y="185"/>
                    <a:pt x="70" y="201"/>
                    <a:pt x="65" y="216"/>
                  </a:cubicBezTo>
                  <a:close/>
                  <a:moveTo>
                    <a:pt x="165" y="130"/>
                  </a:moveTo>
                  <a:cubicBezTo>
                    <a:pt x="241" y="130"/>
                    <a:pt x="241" y="130"/>
                    <a:pt x="241" y="130"/>
                  </a:cubicBezTo>
                  <a:cubicBezTo>
                    <a:pt x="229" y="112"/>
                    <a:pt x="217" y="97"/>
                    <a:pt x="205" y="84"/>
                  </a:cubicBezTo>
                  <a:cubicBezTo>
                    <a:pt x="223" y="71"/>
                    <a:pt x="223" y="71"/>
                    <a:pt x="223" y="71"/>
                  </a:cubicBezTo>
                  <a:cubicBezTo>
                    <a:pt x="197" y="71"/>
                    <a:pt x="170" y="72"/>
                    <a:pt x="142" y="72"/>
                  </a:cubicBezTo>
                  <a:cubicBezTo>
                    <a:pt x="156" y="82"/>
                    <a:pt x="172" y="95"/>
                    <a:pt x="190" y="111"/>
                  </a:cubicBezTo>
                  <a:lnTo>
                    <a:pt x="165" y="130"/>
                  </a:lnTo>
                  <a:close/>
                  <a:moveTo>
                    <a:pt x="169" y="329"/>
                  </a:moveTo>
                  <a:cubicBezTo>
                    <a:pt x="169" y="330"/>
                    <a:pt x="168" y="331"/>
                    <a:pt x="167" y="331"/>
                  </a:cubicBezTo>
                  <a:cubicBezTo>
                    <a:pt x="194" y="352"/>
                    <a:pt x="224" y="369"/>
                    <a:pt x="259" y="380"/>
                  </a:cubicBezTo>
                  <a:cubicBezTo>
                    <a:pt x="286" y="365"/>
                    <a:pt x="306" y="348"/>
                    <a:pt x="320" y="329"/>
                  </a:cubicBezTo>
                  <a:lnTo>
                    <a:pt x="169" y="329"/>
                  </a:lnTo>
                  <a:close/>
                  <a:moveTo>
                    <a:pt x="190" y="170"/>
                  </a:moveTo>
                  <a:cubicBezTo>
                    <a:pt x="266" y="183"/>
                    <a:pt x="266" y="183"/>
                    <a:pt x="266" y="183"/>
                  </a:cubicBezTo>
                  <a:cubicBezTo>
                    <a:pt x="261" y="194"/>
                    <a:pt x="256" y="205"/>
                    <a:pt x="251" y="216"/>
                  </a:cubicBezTo>
                  <a:cubicBezTo>
                    <a:pt x="398" y="216"/>
                    <a:pt x="398" y="216"/>
                    <a:pt x="398" y="216"/>
                  </a:cubicBezTo>
                  <a:cubicBezTo>
                    <a:pt x="405" y="210"/>
                    <a:pt x="405" y="210"/>
                    <a:pt x="405" y="210"/>
                  </a:cubicBezTo>
                  <a:cubicBezTo>
                    <a:pt x="393" y="205"/>
                    <a:pt x="393" y="205"/>
                    <a:pt x="393" y="205"/>
                  </a:cubicBezTo>
                  <a:cubicBezTo>
                    <a:pt x="412" y="170"/>
                    <a:pt x="412" y="170"/>
                    <a:pt x="412" y="170"/>
                  </a:cubicBezTo>
                  <a:lnTo>
                    <a:pt x="190" y="170"/>
                  </a:lnTo>
                  <a:close/>
                  <a:moveTo>
                    <a:pt x="363" y="66"/>
                  </a:moveTo>
                  <a:cubicBezTo>
                    <a:pt x="332" y="67"/>
                    <a:pt x="300" y="69"/>
                    <a:pt x="265" y="70"/>
                  </a:cubicBezTo>
                  <a:cubicBezTo>
                    <a:pt x="277" y="79"/>
                    <a:pt x="292" y="91"/>
                    <a:pt x="309" y="108"/>
                  </a:cubicBezTo>
                  <a:cubicBezTo>
                    <a:pt x="280" y="130"/>
                    <a:pt x="280" y="130"/>
                    <a:pt x="280" y="130"/>
                  </a:cubicBezTo>
                  <a:cubicBezTo>
                    <a:pt x="330" y="130"/>
                    <a:pt x="330" y="130"/>
                    <a:pt x="330" y="130"/>
                  </a:cubicBezTo>
                  <a:cubicBezTo>
                    <a:pt x="345" y="109"/>
                    <a:pt x="356" y="87"/>
                    <a:pt x="363" y="66"/>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04" name="Freeform 188"/>
            <p:cNvSpPr>
              <a:spLocks noEditPoints="1"/>
            </p:cNvSpPr>
            <p:nvPr/>
          </p:nvSpPr>
          <p:spPr bwMode="auto">
            <a:xfrm>
              <a:off x="2924" y="2728"/>
              <a:ext cx="1013" cy="993"/>
            </a:xfrm>
            <a:custGeom>
              <a:avLst/>
              <a:gdLst>
                <a:gd name="T0" fmla="*/ 283 w 506"/>
                <a:gd name="T1" fmla="*/ 286 h 496"/>
                <a:gd name="T2" fmla="*/ 353 w 506"/>
                <a:gd name="T3" fmla="*/ 334 h 496"/>
                <a:gd name="T4" fmla="*/ 222 w 506"/>
                <a:gd name="T5" fmla="*/ 481 h 496"/>
                <a:gd name="T6" fmla="*/ 197 w 506"/>
                <a:gd name="T7" fmla="*/ 450 h 496"/>
                <a:gd name="T8" fmla="*/ 197 w 506"/>
                <a:gd name="T9" fmla="*/ 490 h 496"/>
                <a:gd name="T10" fmla="*/ 131 w 506"/>
                <a:gd name="T11" fmla="*/ 496 h 496"/>
                <a:gd name="T12" fmla="*/ 131 w 506"/>
                <a:gd name="T13" fmla="*/ 409 h 496"/>
                <a:gd name="T14" fmla="*/ 22 w 506"/>
                <a:gd name="T15" fmla="*/ 444 h 496"/>
                <a:gd name="T16" fmla="*/ 1 w 506"/>
                <a:gd name="T17" fmla="*/ 372 h 496"/>
                <a:gd name="T18" fmla="*/ 29 w 506"/>
                <a:gd name="T19" fmla="*/ 367 h 496"/>
                <a:gd name="T20" fmla="*/ 29 w 506"/>
                <a:gd name="T21" fmla="*/ 66 h 496"/>
                <a:gd name="T22" fmla="*/ 10 w 506"/>
                <a:gd name="T23" fmla="*/ 66 h 496"/>
                <a:gd name="T24" fmla="*/ 0 w 506"/>
                <a:gd name="T25" fmla="*/ 27 h 496"/>
                <a:gd name="T26" fmla="*/ 170 w 506"/>
                <a:gd name="T27" fmla="*/ 27 h 496"/>
                <a:gd name="T28" fmla="*/ 200 w 506"/>
                <a:gd name="T29" fmla="*/ 0 h 496"/>
                <a:gd name="T30" fmla="*/ 239 w 506"/>
                <a:gd name="T31" fmla="*/ 35 h 496"/>
                <a:gd name="T32" fmla="*/ 239 w 506"/>
                <a:gd name="T33" fmla="*/ 12 h 496"/>
                <a:gd name="T34" fmla="*/ 322 w 506"/>
                <a:gd name="T35" fmla="*/ 22 h 496"/>
                <a:gd name="T36" fmla="*/ 322 w 506"/>
                <a:gd name="T37" fmla="*/ 42 h 496"/>
                <a:gd name="T38" fmla="*/ 390 w 506"/>
                <a:gd name="T39" fmla="*/ 42 h 496"/>
                <a:gd name="T40" fmla="*/ 425 w 506"/>
                <a:gd name="T41" fmla="*/ 7 h 496"/>
                <a:gd name="T42" fmla="*/ 493 w 506"/>
                <a:gd name="T43" fmla="*/ 60 h 496"/>
                <a:gd name="T44" fmla="*/ 477 w 506"/>
                <a:gd name="T45" fmla="*/ 82 h 496"/>
                <a:gd name="T46" fmla="*/ 477 w 506"/>
                <a:gd name="T47" fmla="*/ 261 h 496"/>
                <a:gd name="T48" fmla="*/ 393 w 506"/>
                <a:gd name="T49" fmla="*/ 271 h 496"/>
                <a:gd name="T50" fmla="*/ 393 w 506"/>
                <a:gd name="T51" fmla="*/ 243 h 496"/>
                <a:gd name="T52" fmla="*/ 322 w 506"/>
                <a:gd name="T53" fmla="*/ 243 h 496"/>
                <a:gd name="T54" fmla="*/ 322 w 506"/>
                <a:gd name="T55" fmla="*/ 271 h 496"/>
                <a:gd name="T56" fmla="*/ 239 w 506"/>
                <a:gd name="T57" fmla="*/ 282 h 496"/>
                <a:gd name="T58" fmla="*/ 239 w 506"/>
                <a:gd name="T59" fmla="*/ 53 h 496"/>
                <a:gd name="T60" fmla="*/ 226 w 506"/>
                <a:gd name="T61" fmla="*/ 66 h 496"/>
                <a:gd name="T62" fmla="*/ 197 w 506"/>
                <a:gd name="T63" fmla="*/ 66 h 496"/>
                <a:gd name="T64" fmla="*/ 197 w 506"/>
                <a:gd name="T65" fmla="*/ 321 h 496"/>
                <a:gd name="T66" fmla="*/ 221 w 506"/>
                <a:gd name="T67" fmla="*/ 310 h 496"/>
                <a:gd name="T68" fmla="*/ 234 w 506"/>
                <a:gd name="T69" fmla="*/ 356 h 496"/>
                <a:gd name="T70" fmla="*/ 197 w 506"/>
                <a:gd name="T71" fmla="*/ 378 h 496"/>
                <a:gd name="T72" fmla="*/ 197 w 506"/>
                <a:gd name="T73" fmla="*/ 439 h 496"/>
                <a:gd name="T74" fmla="*/ 283 w 506"/>
                <a:gd name="T75" fmla="*/ 286 h 496"/>
                <a:gd name="T76" fmla="*/ 131 w 506"/>
                <a:gd name="T77" fmla="*/ 66 h 496"/>
                <a:gd name="T78" fmla="*/ 95 w 506"/>
                <a:gd name="T79" fmla="*/ 66 h 496"/>
                <a:gd name="T80" fmla="*/ 95 w 506"/>
                <a:gd name="T81" fmla="*/ 135 h 496"/>
                <a:gd name="T82" fmla="*/ 131 w 506"/>
                <a:gd name="T83" fmla="*/ 135 h 496"/>
                <a:gd name="T84" fmla="*/ 131 w 506"/>
                <a:gd name="T85" fmla="*/ 66 h 496"/>
                <a:gd name="T86" fmla="*/ 95 w 506"/>
                <a:gd name="T87" fmla="*/ 241 h 496"/>
                <a:gd name="T88" fmla="*/ 131 w 506"/>
                <a:gd name="T89" fmla="*/ 241 h 496"/>
                <a:gd name="T90" fmla="*/ 131 w 506"/>
                <a:gd name="T91" fmla="*/ 178 h 496"/>
                <a:gd name="T92" fmla="*/ 95 w 506"/>
                <a:gd name="T93" fmla="*/ 178 h 496"/>
                <a:gd name="T94" fmla="*/ 95 w 506"/>
                <a:gd name="T95" fmla="*/ 241 h 496"/>
                <a:gd name="T96" fmla="*/ 95 w 506"/>
                <a:gd name="T97" fmla="*/ 354 h 496"/>
                <a:gd name="T98" fmla="*/ 131 w 506"/>
                <a:gd name="T99" fmla="*/ 344 h 496"/>
                <a:gd name="T100" fmla="*/ 131 w 506"/>
                <a:gd name="T101" fmla="*/ 283 h 496"/>
                <a:gd name="T102" fmla="*/ 95 w 506"/>
                <a:gd name="T103" fmla="*/ 283 h 496"/>
                <a:gd name="T104" fmla="*/ 95 w 506"/>
                <a:gd name="T105" fmla="*/ 354 h 496"/>
                <a:gd name="T106" fmla="*/ 393 w 506"/>
                <a:gd name="T107" fmla="*/ 203 h 496"/>
                <a:gd name="T108" fmla="*/ 393 w 506"/>
                <a:gd name="T109" fmla="*/ 81 h 496"/>
                <a:gd name="T110" fmla="*/ 322 w 506"/>
                <a:gd name="T111" fmla="*/ 81 h 496"/>
                <a:gd name="T112" fmla="*/ 322 w 506"/>
                <a:gd name="T113" fmla="*/ 203 h 496"/>
                <a:gd name="T114" fmla="*/ 393 w 506"/>
                <a:gd name="T115" fmla="*/ 203 h 496"/>
                <a:gd name="T116" fmla="*/ 410 w 506"/>
                <a:gd name="T117" fmla="*/ 282 h 496"/>
                <a:gd name="T118" fmla="*/ 506 w 506"/>
                <a:gd name="T119" fmla="*/ 430 h 496"/>
                <a:gd name="T120" fmla="*/ 427 w 506"/>
                <a:gd name="T121" fmla="*/ 485 h 496"/>
                <a:gd name="T122" fmla="*/ 366 w 506"/>
                <a:gd name="T123" fmla="*/ 311 h 496"/>
                <a:gd name="T124" fmla="*/ 410 w 506"/>
                <a:gd name="T125" fmla="*/ 28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496">
                  <a:moveTo>
                    <a:pt x="283" y="286"/>
                  </a:moveTo>
                  <a:cubicBezTo>
                    <a:pt x="353" y="334"/>
                    <a:pt x="353" y="334"/>
                    <a:pt x="353" y="334"/>
                  </a:cubicBezTo>
                  <a:cubicBezTo>
                    <a:pt x="318" y="396"/>
                    <a:pt x="274" y="445"/>
                    <a:pt x="222" y="481"/>
                  </a:cubicBezTo>
                  <a:cubicBezTo>
                    <a:pt x="197" y="450"/>
                    <a:pt x="197" y="450"/>
                    <a:pt x="197" y="450"/>
                  </a:cubicBezTo>
                  <a:cubicBezTo>
                    <a:pt x="197" y="490"/>
                    <a:pt x="197" y="490"/>
                    <a:pt x="197" y="490"/>
                  </a:cubicBezTo>
                  <a:cubicBezTo>
                    <a:pt x="131" y="496"/>
                    <a:pt x="131" y="496"/>
                    <a:pt x="131" y="496"/>
                  </a:cubicBezTo>
                  <a:cubicBezTo>
                    <a:pt x="131" y="409"/>
                    <a:pt x="131" y="409"/>
                    <a:pt x="131" y="409"/>
                  </a:cubicBezTo>
                  <a:cubicBezTo>
                    <a:pt x="97" y="422"/>
                    <a:pt x="61" y="434"/>
                    <a:pt x="22" y="444"/>
                  </a:cubicBezTo>
                  <a:cubicBezTo>
                    <a:pt x="1" y="372"/>
                    <a:pt x="1" y="372"/>
                    <a:pt x="1" y="372"/>
                  </a:cubicBezTo>
                  <a:cubicBezTo>
                    <a:pt x="11" y="371"/>
                    <a:pt x="21" y="369"/>
                    <a:pt x="29" y="367"/>
                  </a:cubicBezTo>
                  <a:cubicBezTo>
                    <a:pt x="29" y="66"/>
                    <a:pt x="29" y="66"/>
                    <a:pt x="29" y="66"/>
                  </a:cubicBezTo>
                  <a:cubicBezTo>
                    <a:pt x="10" y="66"/>
                    <a:pt x="10" y="66"/>
                    <a:pt x="10" y="66"/>
                  </a:cubicBezTo>
                  <a:cubicBezTo>
                    <a:pt x="0" y="27"/>
                    <a:pt x="0" y="27"/>
                    <a:pt x="0" y="27"/>
                  </a:cubicBezTo>
                  <a:cubicBezTo>
                    <a:pt x="170" y="27"/>
                    <a:pt x="170" y="27"/>
                    <a:pt x="170" y="27"/>
                  </a:cubicBezTo>
                  <a:cubicBezTo>
                    <a:pt x="200" y="0"/>
                    <a:pt x="200" y="0"/>
                    <a:pt x="200" y="0"/>
                  </a:cubicBezTo>
                  <a:cubicBezTo>
                    <a:pt x="239" y="35"/>
                    <a:pt x="239" y="35"/>
                    <a:pt x="239" y="35"/>
                  </a:cubicBezTo>
                  <a:cubicBezTo>
                    <a:pt x="239" y="12"/>
                    <a:pt x="239" y="12"/>
                    <a:pt x="239" y="12"/>
                  </a:cubicBezTo>
                  <a:cubicBezTo>
                    <a:pt x="322" y="22"/>
                    <a:pt x="322" y="22"/>
                    <a:pt x="322" y="22"/>
                  </a:cubicBezTo>
                  <a:cubicBezTo>
                    <a:pt x="322" y="42"/>
                    <a:pt x="322" y="42"/>
                    <a:pt x="322" y="42"/>
                  </a:cubicBezTo>
                  <a:cubicBezTo>
                    <a:pt x="390" y="42"/>
                    <a:pt x="390" y="42"/>
                    <a:pt x="390" y="42"/>
                  </a:cubicBezTo>
                  <a:cubicBezTo>
                    <a:pt x="425" y="7"/>
                    <a:pt x="425" y="7"/>
                    <a:pt x="425" y="7"/>
                  </a:cubicBezTo>
                  <a:cubicBezTo>
                    <a:pt x="493" y="60"/>
                    <a:pt x="493" y="60"/>
                    <a:pt x="493" y="60"/>
                  </a:cubicBezTo>
                  <a:cubicBezTo>
                    <a:pt x="477" y="82"/>
                    <a:pt x="477" y="82"/>
                    <a:pt x="477" y="82"/>
                  </a:cubicBezTo>
                  <a:cubicBezTo>
                    <a:pt x="477" y="261"/>
                    <a:pt x="477" y="261"/>
                    <a:pt x="477" y="261"/>
                  </a:cubicBezTo>
                  <a:cubicBezTo>
                    <a:pt x="393" y="271"/>
                    <a:pt x="393" y="271"/>
                    <a:pt x="393" y="271"/>
                  </a:cubicBezTo>
                  <a:cubicBezTo>
                    <a:pt x="393" y="243"/>
                    <a:pt x="393" y="243"/>
                    <a:pt x="393" y="243"/>
                  </a:cubicBezTo>
                  <a:cubicBezTo>
                    <a:pt x="322" y="243"/>
                    <a:pt x="322" y="243"/>
                    <a:pt x="322" y="243"/>
                  </a:cubicBezTo>
                  <a:cubicBezTo>
                    <a:pt x="322" y="271"/>
                    <a:pt x="322" y="271"/>
                    <a:pt x="322" y="271"/>
                  </a:cubicBezTo>
                  <a:cubicBezTo>
                    <a:pt x="239" y="282"/>
                    <a:pt x="239" y="282"/>
                    <a:pt x="239" y="282"/>
                  </a:cubicBezTo>
                  <a:cubicBezTo>
                    <a:pt x="239" y="53"/>
                    <a:pt x="239" y="53"/>
                    <a:pt x="239" y="53"/>
                  </a:cubicBezTo>
                  <a:cubicBezTo>
                    <a:pt x="226" y="66"/>
                    <a:pt x="226" y="66"/>
                    <a:pt x="226" y="66"/>
                  </a:cubicBezTo>
                  <a:cubicBezTo>
                    <a:pt x="197" y="66"/>
                    <a:pt x="197" y="66"/>
                    <a:pt x="197" y="66"/>
                  </a:cubicBezTo>
                  <a:cubicBezTo>
                    <a:pt x="197" y="321"/>
                    <a:pt x="197" y="321"/>
                    <a:pt x="197" y="321"/>
                  </a:cubicBezTo>
                  <a:cubicBezTo>
                    <a:pt x="206" y="317"/>
                    <a:pt x="213" y="314"/>
                    <a:pt x="221" y="310"/>
                  </a:cubicBezTo>
                  <a:cubicBezTo>
                    <a:pt x="234" y="356"/>
                    <a:pt x="234" y="356"/>
                    <a:pt x="234" y="356"/>
                  </a:cubicBezTo>
                  <a:cubicBezTo>
                    <a:pt x="222" y="364"/>
                    <a:pt x="210" y="371"/>
                    <a:pt x="197" y="378"/>
                  </a:cubicBezTo>
                  <a:cubicBezTo>
                    <a:pt x="197" y="439"/>
                    <a:pt x="197" y="439"/>
                    <a:pt x="197" y="439"/>
                  </a:cubicBezTo>
                  <a:cubicBezTo>
                    <a:pt x="235" y="392"/>
                    <a:pt x="263" y="341"/>
                    <a:pt x="283" y="286"/>
                  </a:cubicBezTo>
                  <a:close/>
                  <a:moveTo>
                    <a:pt x="131" y="66"/>
                  </a:moveTo>
                  <a:cubicBezTo>
                    <a:pt x="95" y="66"/>
                    <a:pt x="95" y="66"/>
                    <a:pt x="95" y="66"/>
                  </a:cubicBezTo>
                  <a:cubicBezTo>
                    <a:pt x="95" y="135"/>
                    <a:pt x="95" y="135"/>
                    <a:pt x="95" y="135"/>
                  </a:cubicBezTo>
                  <a:cubicBezTo>
                    <a:pt x="131" y="135"/>
                    <a:pt x="131" y="135"/>
                    <a:pt x="131" y="135"/>
                  </a:cubicBezTo>
                  <a:lnTo>
                    <a:pt x="131" y="66"/>
                  </a:lnTo>
                  <a:close/>
                  <a:moveTo>
                    <a:pt x="95" y="241"/>
                  </a:moveTo>
                  <a:cubicBezTo>
                    <a:pt x="131" y="241"/>
                    <a:pt x="131" y="241"/>
                    <a:pt x="131" y="241"/>
                  </a:cubicBezTo>
                  <a:cubicBezTo>
                    <a:pt x="131" y="178"/>
                    <a:pt x="131" y="178"/>
                    <a:pt x="131" y="178"/>
                  </a:cubicBezTo>
                  <a:cubicBezTo>
                    <a:pt x="95" y="178"/>
                    <a:pt x="95" y="178"/>
                    <a:pt x="95" y="178"/>
                  </a:cubicBezTo>
                  <a:lnTo>
                    <a:pt x="95" y="241"/>
                  </a:lnTo>
                  <a:close/>
                  <a:moveTo>
                    <a:pt x="95" y="354"/>
                  </a:moveTo>
                  <a:cubicBezTo>
                    <a:pt x="108" y="351"/>
                    <a:pt x="120" y="348"/>
                    <a:pt x="131" y="344"/>
                  </a:cubicBezTo>
                  <a:cubicBezTo>
                    <a:pt x="131" y="283"/>
                    <a:pt x="131" y="283"/>
                    <a:pt x="131" y="283"/>
                  </a:cubicBezTo>
                  <a:cubicBezTo>
                    <a:pt x="95" y="283"/>
                    <a:pt x="95" y="283"/>
                    <a:pt x="95" y="283"/>
                  </a:cubicBezTo>
                  <a:lnTo>
                    <a:pt x="95" y="354"/>
                  </a:lnTo>
                  <a:close/>
                  <a:moveTo>
                    <a:pt x="393" y="203"/>
                  </a:moveTo>
                  <a:cubicBezTo>
                    <a:pt x="393" y="81"/>
                    <a:pt x="393" y="81"/>
                    <a:pt x="393" y="81"/>
                  </a:cubicBezTo>
                  <a:cubicBezTo>
                    <a:pt x="322" y="81"/>
                    <a:pt x="322" y="81"/>
                    <a:pt x="322" y="81"/>
                  </a:cubicBezTo>
                  <a:cubicBezTo>
                    <a:pt x="322" y="203"/>
                    <a:pt x="322" y="203"/>
                    <a:pt x="322" y="203"/>
                  </a:cubicBezTo>
                  <a:lnTo>
                    <a:pt x="393" y="203"/>
                  </a:lnTo>
                  <a:close/>
                  <a:moveTo>
                    <a:pt x="410" y="282"/>
                  </a:moveTo>
                  <a:cubicBezTo>
                    <a:pt x="448" y="328"/>
                    <a:pt x="481" y="378"/>
                    <a:pt x="506" y="430"/>
                  </a:cubicBezTo>
                  <a:cubicBezTo>
                    <a:pt x="427" y="485"/>
                    <a:pt x="427" y="485"/>
                    <a:pt x="427" y="485"/>
                  </a:cubicBezTo>
                  <a:cubicBezTo>
                    <a:pt x="410" y="419"/>
                    <a:pt x="390" y="361"/>
                    <a:pt x="366" y="311"/>
                  </a:cubicBezTo>
                  <a:lnTo>
                    <a:pt x="410" y="282"/>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05" name="Freeform 189"/>
            <p:cNvSpPr>
              <a:spLocks noEditPoints="1"/>
            </p:cNvSpPr>
            <p:nvPr/>
          </p:nvSpPr>
          <p:spPr bwMode="auto">
            <a:xfrm>
              <a:off x="4113" y="2706"/>
              <a:ext cx="1015" cy="999"/>
            </a:xfrm>
            <a:custGeom>
              <a:avLst/>
              <a:gdLst>
                <a:gd name="T0" fmla="*/ 455 w 507"/>
                <a:gd name="T1" fmla="*/ 54 h 499"/>
                <a:gd name="T2" fmla="*/ 483 w 507"/>
                <a:gd name="T3" fmla="*/ 123 h 499"/>
                <a:gd name="T4" fmla="*/ 412 w 507"/>
                <a:gd name="T5" fmla="*/ 337 h 499"/>
                <a:gd name="T6" fmla="*/ 504 w 507"/>
                <a:gd name="T7" fmla="*/ 432 h 499"/>
                <a:gd name="T8" fmla="*/ 368 w 507"/>
                <a:gd name="T9" fmla="*/ 402 h 499"/>
                <a:gd name="T10" fmla="*/ 216 w 507"/>
                <a:gd name="T11" fmla="*/ 461 h 499"/>
                <a:gd name="T12" fmla="*/ 299 w 507"/>
                <a:gd name="T13" fmla="*/ 233 h 499"/>
                <a:gd name="T14" fmla="*/ 244 w 507"/>
                <a:gd name="T15" fmla="*/ 229 h 499"/>
                <a:gd name="T16" fmla="*/ 190 w 507"/>
                <a:gd name="T17" fmla="*/ 194 h 499"/>
                <a:gd name="T18" fmla="*/ 168 w 507"/>
                <a:gd name="T19" fmla="*/ 228 h 499"/>
                <a:gd name="T20" fmla="*/ 265 w 507"/>
                <a:gd name="T21" fmla="*/ 254 h 499"/>
                <a:gd name="T22" fmla="*/ 183 w 507"/>
                <a:gd name="T23" fmla="*/ 315 h 499"/>
                <a:gd name="T24" fmla="*/ 267 w 507"/>
                <a:gd name="T25" fmla="*/ 310 h 499"/>
                <a:gd name="T26" fmla="*/ 183 w 507"/>
                <a:gd name="T27" fmla="*/ 376 h 499"/>
                <a:gd name="T28" fmla="*/ 131 w 507"/>
                <a:gd name="T29" fmla="*/ 498 h 499"/>
                <a:gd name="T30" fmla="*/ 44 w 507"/>
                <a:gd name="T31" fmla="*/ 456 h 499"/>
                <a:gd name="T32" fmla="*/ 90 w 507"/>
                <a:gd name="T33" fmla="*/ 429 h 499"/>
                <a:gd name="T34" fmla="*/ 106 w 507"/>
                <a:gd name="T35" fmla="*/ 393 h 499"/>
                <a:gd name="T36" fmla="*/ 1 w 507"/>
                <a:gd name="T37" fmla="*/ 342 h 499"/>
                <a:gd name="T38" fmla="*/ 106 w 507"/>
                <a:gd name="T39" fmla="*/ 299 h 499"/>
                <a:gd name="T40" fmla="*/ 165 w 507"/>
                <a:gd name="T41" fmla="*/ 263 h 499"/>
                <a:gd name="T42" fmla="*/ 23 w 507"/>
                <a:gd name="T43" fmla="*/ 325 h 499"/>
                <a:gd name="T44" fmla="*/ 43 w 507"/>
                <a:gd name="T45" fmla="*/ 263 h 499"/>
                <a:gd name="T46" fmla="*/ 18 w 507"/>
                <a:gd name="T47" fmla="*/ 228 h 499"/>
                <a:gd name="T48" fmla="*/ 116 w 507"/>
                <a:gd name="T49" fmla="*/ 194 h 499"/>
                <a:gd name="T50" fmla="*/ 4 w 507"/>
                <a:gd name="T51" fmla="*/ 157 h 499"/>
                <a:gd name="T52" fmla="*/ 72 w 507"/>
                <a:gd name="T53" fmla="*/ 99 h 499"/>
                <a:gd name="T54" fmla="*/ 12 w 507"/>
                <a:gd name="T55" fmla="*/ 63 h 499"/>
                <a:gd name="T56" fmla="*/ 72 w 507"/>
                <a:gd name="T57" fmla="*/ 0 h 499"/>
                <a:gd name="T58" fmla="*/ 143 w 507"/>
                <a:gd name="T59" fmla="*/ 63 h 499"/>
                <a:gd name="T60" fmla="*/ 180 w 507"/>
                <a:gd name="T61" fmla="*/ 43 h 499"/>
                <a:gd name="T62" fmla="*/ 222 w 507"/>
                <a:gd name="T63" fmla="*/ 25 h 499"/>
                <a:gd name="T64" fmla="*/ 221 w 507"/>
                <a:gd name="T65" fmla="*/ 157 h 499"/>
                <a:gd name="T66" fmla="*/ 254 w 507"/>
                <a:gd name="T67" fmla="*/ 132 h 499"/>
                <a:gd name="T68" fmla="*/ 311 w 507"/>
                <a:gd name="T69" fmla="*/ 6 h 499"/>
                <a:gd name="T70" fmla="*/ 376 w 507"/>
                <a:gd name="T71" fmla="*/ 83 h 499"/>
                <a:gd name="T72" fmla="*/ 146 w 507"/>
                <a:gd name="T73" fmla="*/ 157 h 499"/>
                <a:gd name="T74" fmla="*/ 143 w 507"/>
                <a:gd name="T75" fmla="*/ 99 h 499"/>
                <a:gd name="T76" fmla="*/ 146 w 507"/>
                <a:gd name="T77" fmla="*/ 157 h 499"/>
                <a:gd name="T78" fmla="*/ 367 w 507"/>
                <a:gd name="T79" fmla="*/ 260 h 499"/>
                <a:gd name="T80" fmla="*/ 361 w 507"/>
                <a:gd name="T81" fmla="*/ 12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7" h="499">
                  <a:moveTo>
                    <a:pt x="425" y="83"/>
                  </a:moveTo>
                  <a:cubicBezTo>
                    <a:pt x="455" y="54"/>
                    <a:pt x="455" y="54"/>
                    <a:pt x="455" y="54"/>
                  </a:cubicBezTo>
                  <a:cubicBezTo>
                    <a:pt x="507" y="99"/>
                    <a:pt x="507" y="99"/>
                    <a:pt x="507" y="99"/>
                  </a:cubicBezTo>
                  <a:cubicBezTo>
                    <a:pt x="483" y="123"/>
                    <a:pt x="483" y="123"/>
                    <a:pt x="483" y="123"/>
                  </a:cubicBezTo>
                  <a:cubicBezTo>
                    <a:pt x="463" y="123"/>
                    <a:pt x="463" y="123"/>
                    <a:pt x="463" y="123"/>
                  </a:cubicBezTo>
                  <a:cubicBezTo>
                    <a:pt x="461" y="207"/>
                    <a:pt x="444" y="279"/>
                    <a:pt x="412" y="337"/>
                  </a:cubicBezTo>
                  <a:cubicBezTo>
                    <a:pt x="413" y="338"/>
                    <a:pt x="414" y="339"/>
                    <a:pt x="414" y="339"/>
                  </a:cubicBezTo>
                  <a:cubicBezTo>
                    <a:pt x="445" y="378"/>
                    <a:pt x="475" y="409"/>
                    <a:pt x="504" y="432"/>
                  </a:cubicBezTo>
                  <a:cubicBezTo>
                    <a:pt x="447" y="499"/>
                    <a:pt x="447" y="499"/>
                    <a:pt x="447" y="499"/>
                  </a:cubicBezTo>
                  <a:cubicBezTo>
                    <a:pt x="417" y="470"/>
                    <a:pt x="390" y="438"/>
                    <a:pt x="368" y="402"/>
                  </a:cubicBezTo>
                  <a:cubicBezTo>
                    <a:pt x="333" y="442"/>
                    <a:pt x="290" y="473"/>
                    <a:pt x="238" y="497"/>
                  </a:cubicBezTo>
                  <a:cubicBezTo>
                    <a:pt x="216" y="461"/>
                    <a:pt x="216" y="461"/>
                    <a:pt x="216" y="461"/>
                  </a:cubicBezTo>
                  <a:cubicBezTo>
                    <a:pt x="265" y="425"/>
                    <a:pt x="303" y="383"/>
                    <a:pt x="332" y="336"/>
                  </a:cubicBezTo>
                  <a:cubicBezTo>
                    <a:pt x="317" y="304"/>
                    <a:pt x="306" y="269"/>
                    <a:pt x="299" y="233"/>
                  </a:cubicBezTo>
                  <a:cubicBezTo>
                    <a:pt x="292" y="241"/>
                    <a:pt x="286" y="250"/>
                    <a:pt x="279" y="257"/>
                  </a:cubicBezTo>
                  <a:cubicBezTo>
                    <a:pt x="244" y="229"/>
                    <a:pt x="244" y="229"/>
                    <a:pt x="244" y="229"/>
                  </a:cubicBezTo>
                  <a:cubicBezTo>
                    <a:pt x="251" y="218"/>
                    <a:pt x="257" y="206"/>
                    <a:pt x="262" y="194"/>
                  </a:cubicBezTo>
                  <a:cubicBezTo>
                    <a:pt x="190" y="194"/>
                    <a:pt x="190" y="194"/>
                    <a:pt x="190" y="194"/>
                  </a:cubicBezTo>
                  <a:cubicBezTo>
                    <a:pt x="179" y="206"/>
                    <a:pt x="168" y="217"/>
                    <a:pt x="156" y="228"/>
                  </a:cubicBezTo>
                  <a:cubicBezTo>
                    <a:pt x="168" y="228"/>
                    <a:pt x="168" y="228"/>
                    <a:pt x="168" y="228"/>
                  </a:cubicBezTo>
                  <a:cubicBezTo>
                    <a:pt x="201" y="209"/>
                    <a:pt x="201" y="209"/>
                    <a:pt x="201" y="209"/>
                  </a:cubicBezTo>
                  <a:cubicBezTo>
                    <a:pt x="265" y="254"/>
                    <a:pt x="265" y="254"/>
                    <a:pt x="265" y="254"/>
                  </a:cubicBezTo>
                  <a:cubicBezTo>
                    <a:pt x="232" y="271"/>
                    <a:pt x="232" y="271"/>
                    <a:pt x="232" y="271"/>
                  </a:cubicBezTo>
                  <a:cubicBezTo>
                    <a:pt x="183" y="315"/>
                    <a:pt x="183" y="315"/>
                    <a:pt x="183" y="315"/>
                  </a:cubicBezTo>
                  <a:cubicBezTo>
                    <a:pt x="183" y="326"/>
                    <a:pt x="183" y="326"/>
                    <a:pt x="183" y="326"/>
                  </a:cubicBezTo>
                  <a:cubicBezTo>
                    <a:pt x="211" y="322"/>
                    <a:pt x="239" y="316"/>
                    <a:pt x="267" y="310"/>
                  </a:cubicBezTo>
                  <a:cubicBezTo>
                    <a:pt x="277" y="349"/>
                    <a:pt x="277" y="349"/>
                    <a:pt x="277" y="349"/>
                  </a:cubicBezTo>
                  <a:cubicBezTo>
                    <a:pt x="246" y="359"/>
                    <a:pt x="214" y="368"/>
                    <a:pt x="183" y="376"/>
                  </a:cubicBezTo>
                  <a:cubicBezTo>
                    <a:pt x="183" y="449"/>
                    <a:pt x="183" y="449"/>
                    <a:pt x="183" y="449"/>
                  </a:cubicBezTo>
                  <a:cubicBezTo>
                    <a:pt x="183" y="482"/>
                    <a:pt x="166" y="498"/>
                    <a:pt x="131" y="498"/>
                  </a:cubicBezTo>
                  <a:cubicBezTo>
                    <a:pt x="94" y="498"/>
                    <a:pt x="94" y="498"/>
                    <a:pt x="94" y="498"/>
                  </a:cubicBezTo>
                  <a:cubicBezTo>
                    <a:pt x="94" y="470"/>
                    <a:pt x="77" y="456"/>
                    <a:pt x="44" y="456"/>
                  </a:cubicBezTo>
                  <a:cubicBezTo>
                    <a:pt x="45" y="429"/>
                    <a:pt x="45" y="429"/>
                    <a:pt x="45" y="429"/>
                  </a:cubicBezTo>
                  <a:cubicBezTo>
                    <a:pt x="61" y="429"/>
                    <a:pt x="76" y="429"/>
                    <a:pt x="90" y="429"/>
                  </a:cubicBezTo>
                  <a:cubicBezTo>
                    <a:pt x="101" y="429"/>
                    <a:pt x="106" y="425"/>
                    <a:pt x="106" y="416"/>
                  </a:cubicBezTo>
                  <a:cubicBezTo>
                    <a:pt x="106" y="393"/>
                    <a:pt x="106" y="393"/>
                    <a:pt x="106" y="393"/>
                  </a:cubicBezTo>
                  <a:cubicBezTo>
                    <a:pt x="75" y="399"/>
                    <a:pt x="44" y="404"/>
                    <a:pt x="12" y="408"/>
                  </a:cubicBezTo>
                  <a:cubicBezTo>
                    <a:pt x="1" y="342"/>
                    <a:pt x="1" y="342"/>
                    <a:pt x="1" y="342"/>
                  </a:cubicBezTo>
                  <a:cubicBezTo>
                    <a:pt x="36" y="342"/>
                    <a:pt x="71" y="340"/>
                    <a:pt x="106" y="336"/>
                  </a:cubicBezTo>
                  <a:cubicBezTo>
                    <a:pt x="106" y="299"/>
                    <a:pt x="106" y="299"/>
                    <a:pt x="106" y="299"/>
                  </a:cubicBezTo>
                  <a:cubicBezTo>
                    <a:pt x="140" y="303"/>
                    <a:pt x="140" y="303"/>
                    <a:pt x="140" y="303"/>
                  </a:cubicBezTo>
                  <a:cubicBezTo>
                    <a:pt x="165" y="263"/>
                    <a:pt x="165" y="263"/>
                    <a:pt x="165" y="263"/>
                  </a:cubicBezTo>
                  <a:cubicBezTo>
                    <a:pt x="115" y="263"/>
                    <a:pt x="115" y="263"/>
                    <a:pt x="115" y="263"/>
                  </a:cubicBezTo>
                  <a:cubicBezTo>
                    <a:pt x="87" y="286"/>
                    <a:pt x="56" y="306"/>
                    <a:pt x="23" y="325"/>
                  </a:cubicBezTo>
                  <a:cubicBezTo>
                    <a:pt x="0" y="295"/>
                    <a:pt x="0" y="295"/>
                    <a:pt x="0" y="295"/>
                  </a:cubicBezTo>
                  <a:cubicBezTo>
                    <a:pt x="16" y="285"/>
                    <a:pt x="30" y="274"/>
                    <a:pt x="43" y="263"/>
                  </a:cubicBezTo>
                  <a:cubicBezTo>
                    <a:pt x="27" y="263"/>
                    <a:pt x="27" y="263"/>
                    <a:pt x="27" y="263"/>
                  </a:cubicBezTo>
                  <a:cubicBezTo>
                    <a:pt x="18" y="228"/>
                    <a:pt x="18" y="228"/>
                    <a:pt x="18" y="228"/>
                  </a:cubicBezTo>
                  <a:cubicBezTo>
                    <a:pt x="82" y="228"/>
                    <a:pt x="82" y="228"/>
                    <a:pt x="82" y="228"/>
                  </a:cubicBezTo>
                  <a:cubicBezTo>
                    <a:pt x="95" y="217"/>
                    <a:pt x="106" y="205"/>
                    <a:pt x="116" y="194"/>
                  </a:cubicBezTo>
                  <a:cubicBezTo>
                    <a:pt x="14" y="194"/>
                    <a:pt x="14" y="194"/>
                    <a:pt x="14" y="194"/>
                  </a:cubicBezTo>
                  <a:cubicBezTo>
                    <a:pt x="4" y="157"/>
                    <a:pt x="4" y="157"/>
                    <a:pt x="4" y="157"/>
                  </a:cubicBezTo>
                  <a:cubicBezTo>
                    <a:pt x="72" y="157"/>
                    <a:pt x="72" y="157"/>
                    <a:pt x="72" y="157"/>
                  </a:cubicBezTo>
                  <a:cubicBezTo>
                    <a:pt x="72" y="99"/>
                    <a:pt x="72" y="99"/>
                    <a:pt x="72" y="99"/>
                  </a:cubicBezTo>
                  <a:cubicBezTo>
                    <a:pt x="21" y="99"/>
                    <a:pt x="21" y="99"/>
                    <a:pt x="21" y="99"/>
                  </a:cubicBezTo>
                  <a:cubicBezTo>
                    <a:pt x="12" y="63"/>
                    <a:pt x="12" y="63"/>
                    <a:pt x="12" y="63"/>
                  </a:cubicBezTo>
                  <a:cubicBezTo>
                    <a:pt x="72" y="63"/>
                    <a:pt x="72" y="63"/>
                    <a:pt x="72" y="63"/>
                  </a:cubicBezTo>
                  <a:cubicBezTo>
                    <a:pt x="72" y="0"/>
                    <a:pt x="72" y="0"/>
                    <a:pt x="72" y="0"/>
                  </a:cubicBezTo>
                  <a:cubicBezTo>
                    <a:pt x="143" y="9"/>
                    <a:pt x="143" y="9"/>
                    <a:pt x="143" y="9"/>
                  </a:cubicBezTo>
                  <a:cubicBezTo>
                    <a:pt x="143" y="63"/>
                    <a:pt x="143" y="63"/>
                    <a:pt x="143" y="63"/>
                  </a:cubicBezTo>
                  <a:cubicBezTo>
                    <a:pt x="157" y="63"/>
                    <a:pt x="157" y="63"/>
                    <a:pt x="157" y="63"/>
                  </a:cubicBezTo>
                  <a:cubicBezTo>
                    <a:pt x="180" y="43"/>
                    <a:pt x="180" y="43"/>
                    <a:pt x="180" y="43"/>
                  </a:cubicBezTo>
                  <a:cubicBezTo>
                    <a:pt x="204" y="64"/>
                    <a:pt x="204" y="64"/>
                    <a:pt x="204" y="64"/>
                  </a:cubicBezTo>
                  <a:cubicBezTo>
                    <a:pt x="211" y="51"/>
                    <a:pt x="216" y="38"/>
                    <a:pt x="222" y="25"/>
                  </a:cubicBezTo>
                  <a:cubicBezTo>
                    <a:pt x="291" y="41"/>
                    <a:pt x="291" y="41"/>
                    <a:pt x="291" y="41"/>
                  </a:cubicBezTo>
                  <a:cubicBezTo>
                    <a:pt x="272" y="83"/>
                    <a:pt x="249" y="122"/>
                    <a:pt x="221" y="157"/>
                  </a:cubicBezTo>
                  <a:cubicBezTo>
                    <a:pt x="232" y="157"/>
                    <a:pt x="232" y="157"/>
                    <a:pt x="232" y="157"/>
                  </a:cubicBezTo>
                  <a:cubicBezTo>
                    <a:pt x="254" y="132"/>
                    <a:pt x="254" y="132"/>
                    <a:pt x="254" y="132"/>
                  </a:cubicBezTo>
                  <a:cubicBezTo>
                    <a:pt x="277" y="157"/>
                    <a:pt x="277" y="157"/>
                    <a:pt x="277" y="157"/>
                  </a:cubicBezTo>
                  <a:cubicBezTo>
                    <a:pt x="295" y="109"/>
                    <a:pt x="306" y="59"/>
                    <a:pt x="311" y="6"/>
                  </a:cubicBezTo>
                  <a:cubicBezTo>
                    <a:pt x="394" y="21"/>
                    <a:pt x="394" y="21"/>
                    <a:pt x="394" y="21"/>
                  </a:cubicBezTo>
                  <a:cubicBezTo>
                    <a:pt x="389" y="42"/>
                    <a:pt x="383" y="63"/>
                    <a:pt x="376" y="83"/>
                  </a:cubicBezTo>
                  <a:lnTo>
                    <a:pt x="425" y="83"/>
                  </a:lnTo>
                  <a:close/>
                  <a:moveTo>
                    <a:pt x="146" y="157"/>
                  </a:moveTo>
                  <a:cubicBezTo>
                    <a:pt x="160" y="138"/>
                    <a:pt x="173" y="119"/>
                    <a:pt x="185" y="99"/>
                  </a:cubicBezTo>
                  <a:cubicBezTo>
                    <a:pt x="143" y="99"/>
                    <a:pt x="143" y="99"/>
                    <a:pt x="143" y="99"/>
                  </a:cubicBezTo>
                  <a:cubicBezTo>
                    <a:pt x="143" y="157"/>
                    <a:pt x="143" y="157"/>
                    <a:pt x="143" y="157"/>
                  </a:cubicBezTo>
                  <a:lnTo>
                    <a:pt x="146" y="157"/>
                  </a:lnTo>
                  <a:close/>
                  <a:moveTo>
                    <a:pt x="336" y="174"/>
                  </a:moveTo>
                  <a:cubicBezTo>
                    <a:pt x="344" y="204"/>
                    <a:pt x="354" y="232"/>
                    <a:pt x="367" y="260"/>
                  </a:cubicBezTo>
                  <a:cubicBezTo>
                    <a:pt x="381" y="217"/>
                    <a:pt x="389" y="172"/>
                    <a:pt x="391" y="123"/>
                  </a:cubicBezTo>
                  <a:cubicBezTo>
                    <a:pt x="361" y="123"/>
                    <a:pt x="361" y="123"/>
                    <a:pt x="361" y="123"/>
                  </a:cubicBezTo>
                  <a:cubicBezTo>
                    <a:pt x="354" y="140"/>
                    <a:pt x="345" y="158"/>
                    <a:pt x="336" y="174"/>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06" name="Freeform 190"/>
            <p:cNvSpPr>
              <a:spLocks noEditPoints="1"/>
            </p:cNvSpPr>
            <p:nvPr/>
          </p:nvSpPr>
          <p:spPr bwMode="auto">
            <a:xfrm>
              <a:off x="-4798" y="3977"/>
              <a:ext cx="1003" cy="1021"/>
            </a:xfrm>
            <a:custGeom>
              <a:avLst/>
              <a:gdLst>
                <a:gd name="T0" fmla="*/ 44 w 501"/>
                <a:gd name="T1" fmla="*/ 5 h 510"/>
                <a:gd name="T2" fmla="*/ 132 w 501"/>
                <a:gd name="T3" fmla="*/ 18 h 510"/>
                <a:gd name="T4" fmla="*/ 132 w 501"/>
                <a:gd name="T5" fmla="*/ 36 h 510"/>
                <a:gd name="T6" fmla="*/ 387 w 501"/>
                <a:gd name="T7" fmla="*/ 36 h 510"/>
                <a:gd name="T8" fmla="*/ 419 w 501"/>
                <a:gd name="T9" fmla="*/ 0 h 510"/>
                <a:gd name="T10" fmla="*/ 501 w 501"/>
                <a:gd name="T11" fmla="*/ 52 h 510"/>
                <a:gd name="T12" fmla="*/ 479 w 501"/>
                <a:gd name="T13" fmla="*/ 73 h 510"/>
                <a:gd name="T14" fmla="*/ 479 w 501"/>
                <a:gd name="T15" fmla="*/ 445 h 510"/>
                <a:gd name="T16" fmla="*/ 423 w 501"/>
                <a:gd name="T17" fmla="*/ 507 h 510"/>
                <a:gd name="T18" fmla="*/ 373 w 501"/>
                <a:gd name="T19" fmla="*/ 507 h 510"/>
                <a:gd name="T20" fmla="*/ 320 w 501"/>
                <a:gd name="T21" fmla="*/ 452 h 510"/>
                <a:gd name="T22" fmla="*/ 322 w 501"/>
                <a:gd name="T23" fmla="*/ 418 h 510"/>
                <a:gd name="T24" fmla="*/ 378 w 501"/>
                <a:gd name="T25" fmla="*/ 420 h 510"/>
                <a:gd name="T26" fmla="*/ 390 w 501"/>
                <a:gd name="T27" fmla="*/ 400 h 510"/>
                <a:gd name="T28" fmla="*/ 390 w 501"/>
                <a:gd name="T29" fmla="*/ 334 h 510"/>
                <a:gd name="T30" fmla="*/ 306 w 501"/>
                <a:gd name="T31" fmla="*/ 334 h 510"/>
                <a:gd name="T32" fmla="*/ 306 w 501"/>
                <a:gd name="T33" fmla="*/ 494 h 510"/>
                <a:gd name="T34" fmla="*/ 213 w 501"/>
                <a:gd name="T35" fmla="*/ 502 h 510"/>
                <a:gd name="T36" fmla="*/ 213 w 501"/>
                <a:gd name="T37" fmla="*/ 334 h 510"/>
                <a:gd name="T38" fmla="*/ 129 w 501"/>
                <a:gd name="T39" fmla="*/ 334 h 510"/>
                <a:gd name="T40" fmla="*/ 107 w 501"/>
                <a:gd name="T41" fmla="*/ 415 h 510"/>
                <a:gd name="T42" fmla="*/ 40 w 501"/>
                <a:gd name="T43" fmla="*/ 510 h 510"/>
                <a:gd name="T44" fmla="*/ 0 w 501"/>
                <a:gd name="T45" fmla="*/ 481 h 510"/>
                <a:gd name="T46" fmla="*/ 44 w 501"/>
                <a:gd name="T47" fmla="*/ 278 h 510"/>
                <a:gd name="T48" fmla="*/ 44 w 501"/>
                <a:gd name="T49" fmla="*/ 5 h 510"/>
                <a:gd name="T50" fmla="*/ 132 w 501"/>
                <a:gd name="T51" fmla="*/ 162 h 510"/>
                <a:gd name="T52" fmla="*/ 213 w 501"/>
                <a:gd name="T53" fmla="*/ 162 h 510"/>
                <a:gd name="T54" fmla="*/ 213 w 501"/>
                <a:gd name="T55" fmla="*/ 80 h 510"/>
                <a:gd name="T56" fmla="*/ 132 w 501"/>
                <a:gd name="T57" fmla="*/ 80 h 510"/>
                <a:gd name="T58" fmla="*/ 132 w 501"/>
                <a:gd name="T59" fmla="*/ 162 h 510"/>
                <a:gd name="T60" fmla="*/ 132 w 501"/>
                <a:gd name="T61" fmla="*/ 291 h 510"/>
                <a:gd name="T62" fmla="*/ 213 w 501"/>
                <a:gd name="T63" fmla="*/ 291 h 510"/>
                <a:gd name="T64" fmla="*/ 213 w 501"/>
                <a:gd name="T65" fmla="*/ 206 h 510"/>
                <a:gd name="T66" fmla="*/ 132 w 501"/>
                <a:gd name="T67" fmla="*/ 206 h 510"/>
                <a:gd name="T68" fmla="*/ 132 w 501"/>
                <a:gd name="T69" fmla="*/ 291 h 510"/>
                <a:gd name="T70" fmla="*/ 306 w 501"/>
                <a:gd name="T71" fmla="*/ 80 h 510"/>
                <a:gd name="T72" fmla="*/ 306 w 501"/>
                <a:gd name="T73" fmla="*/ 162 h 510"/>
                <a:gd name="T74" fmla="*/ 390 w 501"/>
                <a:gd name="T75" fmla="*/ 162 h 510"/>
                <a:gd name="T76" fmla="*/ 390 w 501"/>
                <a:gd name="T77" fmla="*/ 80 h 510"/>
                <a:gd name="T78" fmla="*/ 306 w 501"/>
                <a:gd name="T79" fmla="*/ 80 h 510"/>
                <a:gd name="T80" fmla="*/ 306 w 501"/>
                <a:gd name="T81" fmla="*/ 206 h 510"/>
                <a:gd name="T82" fmla="*/ 306 w 501"/>
                <a:gd name="T83" fmla="*/ 291 h 510"/>
                <a:gd name="T84" fmla="*/ 390 w 501"/>
                <a:gd name="T85" fmla="*/ 291 h 510"/>
                <a:gd name="T86" fmla="*/ 390 w 501"/>
                <a:gd name="T87" fmla="*/ 206 h 510"/>
                <a:gd name="T88" fmla="*/ 306 w 501"/>
                <a:gd name="T89" fmla="*/ 20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1" h="510">
                  <a:moveTo>
                    <a:pt x="44" y="5"/>
                  </a:moveTo>
                  <a:cubicBezTo>
                    <a:pt x="132" y="18"/>
                    <a:pt x="132" y="18"/>
                    <a:pt x="132" y="18"/>
                  </a:cubicBezTo>
                  <a:cubicBezTo>
                    <a:pt x="132" y="36"/>
                    <a:pt x="132" y="36"/>
                    <a:pt x="132" y="36"/>
                  </a:cubicBezTo>
                  <a:cubicBezTo>
                    <a:pt x="387" y="36"/>
                    <a:pt x="387" y="36"/>
                    <a:pt x="387" y="36"/>
                  </a:cubicBezTo>
                  <a:cubicBezTo>
                    <a:pt x="419" y="0"/>
                    <a:pt x="419" y="0"/>
                    <a:pt x="419" y="0"/>
                  </a:cubicBezTo>
                  <a:cubicBezTo>
                    <a:pt x="501" y="52"/>
                    <a:pt x="501" y="52"/>
                    <a:pt x="501" y="52"/>
                  </a:cubicBezTo>
                  <a:cubicBezTo>
                    <a:pt x="479" y="73"/>
                    <a:pt x="479" y="73"/>
                    <a:pt x="479" y="73"/>
                  </a:cubicBezTo>
                  <a:cubicBezTo>
                    <a:pt x="479" y="445"/>
                    <a:pt x="479" y="445"/>
                    <a:pt x="479" y="445"/>
                  </a:cubicBezTo>
                  <a:cubicBezTo>
                    <a:pt x="479" y="486"/>
                    <a:pt x="460" y="507"/>
                    <a:pt x="423" y="507"/>
                  </a:cubicBezTo>
                  <a:cubicBezTo>
                    <a:pt x="373" y="507"/>
                    <a:pt x="373" y="507"/>
                    <a:pt x="373" y="507"/>
                  </a:cubicBezTo>
                  <a:cubicBezTo>
                    <a:pt x="373" y="470"/>
                    <a:pt x="356" y="452"/>
                    <a:pt x="320" y="452"/>
                  </a:cubicBezTo>
                  <a:cubicBezTo>
                    <a:pt x="322" y="418"/>
                    <a:pt x="322" y="418"/>
                    <a:pt x="322" y="418"/>
                  </a:cubicBezTo>
                  <a:cubicBezTo>
                    <a:pt x="338" y="419"/>
                    <a:pt x="356" y="420"/>
                    <a:pt x="378" y="420"/>
                  </a:cubicBezTo>
                  <a:cubicBezTo>
                    <a:pt x="386" y="420"/>
                    <a:pt x="390" y="413"/>
                    <a:pt x="390" y="400"/>
                  </a:cubicBezTo>
                  <a:cubicBezTo>
                    <a:pt x="390" y="334"/>
                    <a:pt x="390" y="334"/>
                    <a:pt x="390" y="334"/>
                  </a:cubicBezTo>
                  <a:cubicBezTo>
                    <a:pt x="306" y="334"/>
                    <a:pt x="306" y="334"/>
                    <a:pt x="306" y="334"/>
                  </a:cubicBezTo>
                  <a:cubicBezTo>
                    <a:pt x="306" y="494"/>
                    <a:pt x="306" y="494"/>
                    <a:pt x="306" y="494"/>
                  </a:cubicBezTo>
                  <a:cubicBezTo>
                    <a:pt x="213" y="502"/>
                    <a:pt x="213" y="502"/>
                    <a:pt x="213" y="502"/>
                  </a:cubicBezTo>
                  <a:cubicBezTo>
                    <a:pt x="213" y="334"/>
                    <a:pt x="213" y="334"/>
                    <a:pt x="213" y="334"/>
                  </a:cubicBezTo>
                  <a:cubicBezTo>
                    <a:pt x="129" y="334"/>
                    <a:pt x="129" y="334"/>
                    <a:pt x="129" y="334"/>
                  </a:cubicBezTo>
                  <a:cubicBezTo>
                    <a:pt x="125" y="366"/>
                    <a:pt x="118" y="392"/>
                    <a:pt x="107" y="415"/>
                  </a:cubicBezTo>
                  <a:cubicBezTo>
                    <a:pt x="92" y="450"/>
                    <a:pt x="70" y="481"/>
                    <a:pt x="40" y="510"/>
                  </a:cubicBezTo>
                  <a:cubicBezTo>
                    <a:pt x="0" y="481"/>
                    <a:pt x="0" y="481"/>
                    <a:pt x="0" y="481"/>
                  </a:cubicBezTo>
                  <a:cubicBezTo>
                    <a:pt x="29" y="420"/>
                    <a:pt x="44" y="352"/>
                    <a:pt x="44" y="278"/>
                  </a:cubicBezTo>
                  <a:lnTo>
                    <a:pt x="44" y="5"/>
                  </a:lnTo>
                  <a:close/>
                  <a:moveTo>
                    <a:pt x="132" y="162"/>
                  </a:moveTo>
                  <a:cubicBezTo>
                    <a:pt x="213" y="162"/>
                    <a:pt x="213" y="162"/>
                    <a:pt x="213" y="162"/>
                  </a:cubicBezTo>
                  <a:cubicBezTo>
                    <a:pt x="213" y="80"/>
                    <a:pt x="213" y="80"/>
                    <a:pt x="213" y="80"/>
                  </a:cubicBezTo>
                  <a:cubicBezTo>
                    <a:pt x="132" y="80"/>
                    <a:pt x="132" y="80"/>
                    <a:pt x="132" y="80"/>
                  </a:cubicBezTo>
                  <a:lnTo>
                    <a:pt x="132" y="162"/>
                  </a:lnTo>
                  <a:close/>
                  <a:moveTo>
                    <a:pt x="132" y="291"/>
                  </a:moveTo>
                  <a:cubicBezTo>
                    <a:pt x="213" y="291"/>
                    <a:pt x="213" y="291"/>
                    <a:pt x="213" y="291"/>
                  </a:cubicBezTo>
                  <a:cubicBezTo>
                    <a:pt x="213" y="206"/>
                    <a:pt x="213" y="206"/>
                    <a:pt x="213" y="206"/>
                  </a:cubicBezTo>
                  <a:cubicBezTo>
                    <a:pt x="132" y="206"/>
                    <a:pt x="132" y="206"/>
                    <a:pt x="132" y="206"/>
                  </a:cubicBezTo>
                  <a:lnTo>
                    <a:pt x="132" y="291"/>
                  </a:lnTo>
                  <a:close/>
                  <a:moveTo>
                    <a:pt x="306" y="80"/>
                  </a:moveTo>
                  <a:cubicBezTo>
                    <a:pt x="306" y="162"/>
                    <a:pt x="306" y="162"/>
                    <a:pt x="306" y="162"/>
                  </a:cubicBezTo>
                  <a:cubicBezTo>
                    <a:pt x="390" y="162"/>
                    <a:pt x="390" y="162"/>
                    <a:pt x="390" y="162"/>
                  </a:cubicBezTo>
                  <a:cubicBezTo>
                    <a:pt x="390" y="80"/>
                    <a:pt x="390" y="80"/>
                    <a:pt x="390" y="80"/>
                  </a:cubicBezTo>
                  <a:lnTo>
                    <a:pt x="306" y="80"/>
                  </a:lnTo>
                  <a:close/>
                  <a:moveTo>
                    <a:pt x="306" y="206"/>
                  </a:moveTo>
                  <a:cubicBezTo>
                    <a:pt x="306" y="291"/>
                    <a:pt x="306" y="291"/>
                    <a:pt x="306" y="291"/>
                  </a:cubicBezTo>
                  <a:cubicBezTo>
                    <a:pt x="390" y="291"/>
                    <a:pt x="390" y="291"/>
                    <a:pt x="390" y="291"/>
                  </a:cubicBezTo>
                  <a:cubicBezTo>
                    <a:pt x="390" y="206"/>
                    <a:pt x="390" y="206"/>
                    <a:pt x="390" y="206"/>
                  </a:cubicBezTo>
                  <a:lnTo>
                    <a:pt x="306" y="206"/>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07" name="Freeform 191"/>
            <p:cNvSpPr>
              <a:spLocks noEditPoints="1"/>
            </p:cNvSpPr>
            <p:nvPr/>
          </p:nvSpPr>
          <p:spPr bwMode="auto">
            <a:xfrm>
              <a:off x="-3619" y="4001"/>
              <a:ext cx="1017" cy="965"/>
            </a:xfrm>
            <a:custGeom>
              <a:avLst/>
              <a:gdLst>
                <a:gd name="T0" fmla="*/ 43 w 508"/>
                <a:gd name="T1" fmla="*/ 161 h 482"/>
                <a:gd name="T2" fmla="*/ 105 w 508"/>
                <a:gd name="T3" fmla="*/ 173 h 482"/>
                <a:gd name="T4" fmla="*/ 105 w 508"/>
                <a:gd name="T5" fmla="*/ 250 h 482"/>
                <a:gd name="T6" fmla="*/ 81 w 508"/>
                <a:gd name="T7" fmla="*/ 399 h 482"/>
                <a:gd name="T8" fmla="*/ 0 w 508"/>
                <a:gd name="T9" fmla="*/ 358 h 482"/>
                <a:gd name="T10" fmla="*/ 27 w 508"/>
                <a:gd name="T11" fmla="*/ 265 h 482"/>
                <a:gd name="T12" fmla="*/ 43 w 508"/>
                <a:gd name="T13" fmla="*/ 161 h 482"/>
                <a:gd name="T14" fmla="*/ 136 w 508"/>
                <a:gd name="T15" fmla="*/ 96 h 482"/>
                <a:gd name="T16" fmla="*/ 227 w 508"/>
                <a:gd name="T17" fmla="*/ 108 h 482"/>
                <a:gd name="T18" fmla="*/ 227 w 508"/>
                <a:gd name="T19" fmla="*/ 388 h 482"/>
                <a:gd name="T20" fmla="*/ 244 w 508"/>
                <a:gd name="T21" fmla="*/ 404 h 482"/>
                <a:gd name="T22" fmla="*/ 335 w 508"/>
                <a:gd name="T23" fmla="*/ 404 h 482"/>
                <a:gd name="T24" fmla="*/ 352 w 508"/>
                <a:gd name="T25" fmla="*/ 390 h 482"/>
                <a:gd name="T26" fmla="*/ 371 w 508"/>
                <a:gd name="T27" fmla="*/ 298 h 482"/>
                <a:gd name="T28" fmla="*/ 409 w 508"/>
                <a:gd name="T29" fmla="*/ 304 h 482"/>
                <a:gd name="T30" fmla="*/ 409 w 508"/>
                <a:gd name="T31" fmla="*/ 328 h 482"/>
                <a:gd name="T32" fmla="*/ 457 w 508"/>
                <a:gd name="T33" fmla="*/ 428 h 482"/>
                <a:gd name="T34" fmla="*/ 388 w 508"/>
                <a:gd name="T35" fmla="*/ 482 h 482"/>
                <a:gd name="T36" fmla="*/ 205 w 508"/>
                <a:gd name="T37" fmla="*/ 482 h 482"/>
                <a:gd name="T38" fmla="*/ 156 w 508"/>
                <a:gd name="T39" fmla="*/ 462 h 482"/>
                <a:gd name="T40" fmla="*/ 136 w 508"/>
                <a:gd name="T41" fmla="*/ 412 h 482"/>
                <a:gd name="T42" fmla="*/ 136 w 508"/>
                <a:gd name="T43" fmla="*/ 96 h 482"/>
                <a:gd name="T44" fmla="*/ 221 w 508"/>
                <a:gd name="T45" fmla="*/ 0 h 482"/>
                <a:gd name="T46" fmla="*/ 358 w 508"/>
                <a:gd name="T47" fmla="*/ 104 h 482"/>
                <a:gd name="T48" fmla="*/ 290 w 508"/>
                <a:gd name="T49" fmla="*/ 170 h 482"/>
                <a:gd name="T50" fmla="*/ 180 w 508"/>
                <a:gd name="T51" fmla="*/ 43 h 482"/>
                <a:gd name="T52" fmla="*/ 221 w 508"/>
                <a:gd name="T53" fmla="*/ 0 h 482"/>
                <a:gd name="T54" fmla="*/ 419 w 508"/>
                <a:gd name="T55" fmla="*/ 137 h 482"/>
                <a:gd name="T56" fmla="*/ 479 w 508"/>
                <a:gd name="T57" fmla="*/ 238 h 482"/>
                <a:gd name="T58" fmla="*/ 508 w 508"/>
                <a:gd name="T59" fmla="*/ 303 h 482"/>
                <a:gd name="T60" fmla="*/ 431 w 508"/>
                <a:gd name="T61" fmla="*/ 353 h 482"/>
                <a:gd name="T62" fmla="*/ 363 w 508"/>
                <a:gd name="T63" fmla="*/ 168 h 482"/>
                <a:gd name="T64" fmla="*/ 419 w 508"/>
                <a:gd name="T65" fmla="*/ 137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482">
                  <a:moveTo>
                    <a:pt x="43" y="161"/>
                  </a:moveTo>
                  <a:cubicBezTo>
                    <a:pt x="105" y="173"/>
                    <a:pt x="105" y="173"/>
                    <a:pt x="105" y="173"/>
                  </a:cubicBezTo>
                  <a:cubicBezTo>
                    <a:pt x="105" y="250"/>
                    <a:pt x="105" y="250"/>
                    <a:pt x="105" y="250"/>
                  </a:cubicBezTo>
                  <a:cubicBezTo>
                    <a:pt x="104" y="313"/>
                    <a:pt x="96" y="362"/>
                    <a:pt x="81" y="399"/>
                  </a:cubicBezTo>
                  <a:cubicBezTo>
                    <a:pt x="0" y="358"/>
                    <a:pt x="0" y="358"/>
                    <a:pt x="0" y="358"/>
                  </a:cubicBezTo>
                  <a:cubicBezTo>
                    <a:pt x="11" y="333"/>
                    <a:pt x="20" y="302"/>
                    <a:pt x="27" y="265"/>
                  </a:cubicBezTo>
                  <a:cubicBezTo>
                    <a:pt x="35" y="232"/>
                    <a:pt x="40" y="198"/>
                    <a:pt x="43" y="161"/>
                  </a:cubicBezTo>
                  <a:close/>
                  <a:moveTo>
                    <a:pt x="136" y="96"/>
                  </a:moveTo>
                  <a:cubicBezTo>
                    <a:pt x="227" y="108"/>
                    <a:pt x="227" y="108"/>
                    <a:pt x="227" y="108"/>
                  </a:cubicBezTo>
                  <a:cubicBezTo>
                    <a:pt x="227" y="388"/>
                    <a:pt x="227" y="388"/>
                    <a:pt x="227" y="388"/>
                  </a:cubicBezTo>
                  <a:cubicBezTo>
                    <a:pt x="227" y="399"/>
                    <a:pt x="233" y="404"/>
                    <a:pt x="244" y="404"/>
                  </a:cubicBezTo>
                  <a:cubicBezTo>
                    <a:pt x="335" y="404"/>
                    <a:pt x="335" y="404"/>
                    <a:pt x="335" y="404"/>
                  </a:cubicBezTo>
                  <a:cubicBezTo>
                    <a:pt x="345" y="404"/>
                    <a:pt x="351" y="400"/>
                    <a:pt x="352" y="390"/>
                  </a:cubicBezTo>
                  <a:cubicBezTo>
                    <a:pt x="371" y="298"/>
                    <a:pt x="371" y="298"/>
                    <a:pt x="371" y="298"/>
                  </a:cubicBezTo>
                  <a:cubicBezTo>
                    <a:pt x="409" y="304"/>
                    <a:pt x="409" y="304"/>
                    <a:pt x="409" y="304"/>
                  </a:cubicBezTo>
                  <a:cubicBezTo>
                    <a:pt x="409" y="312"/>
                    <a:pt x="409" y="320"/>
                    <a:pt x="409" y="328"/>
                  </a:cubicBezTo>
                  <a:cubicBezTo>
                    <a:pt x="409" y="377"/>
                    <a:pt x="425" y="411"/>
                    <a:pt x="457" y="428"/>
                  </a:cubicBezTo>
                  <a:cubicBezTo>
                    <a:pt x="446" y="464"/>
                    <a:pt x="423" y="482"/>
                    <a:pt x="388" y="482"/>
                  </a:cubicBezTo>
                  <a:cubicBezTo>
                    <a:pt x="205" y="482"/>
                    <a:pt x="205" y="482"/>
                    <a:pt x="205" y="482"/>
                  </a:cubicBezTo>
                  <a:cubicBezTo>
                    <a:pt x="185" y="482"/>
                    <a:pt x="168" y="476"/>
                    <a:pt x="156" y="462"/>
                  </a:cubicBezTo>
                  <a:cubicBezTo>
                    <a:pt x="142" y="449"/>
                    <a:pt x="136" y="432"/>
                    <a:pt x="136" y="412"/>
                  </a:cubicBezTo>
                  <a:lnTo>
                    <a:pt x="136" y="96"/>
                  </a:lnTo>
                  <a:close/>
                  <a:moveTo>
                    <a:pt x="221" y="0"/>
                  </a:moveTo>
                  <a:cubicBezTo>
                    <a:pt x="271" y="29"/>
                    <a:pt x="317" y="64"/>
                    <a:pt x="358" y="104"/>
                  </a:cubicBezTo>
                  <a:cubicBezTo>
                    <a:pt x="290" y="170"/>
                    <a:pt x="290" y="170"/>
                    <a:pt x="290" y="170"/>
                  </a:cubicBezTo>
                  <a:cubicBezTo>
                    <a:pt x="264" y="125"/>
                    <a:pt x="227" y="83"/>
                    <a:pt x="180" y="43"/>
                  </a:cubicBezTo>
                  <a:lnTo>
                    <a:pt x="221" y="0"/>
                  </a:lnTo>
                  <a:close/>
                  <a:moveTo>
                    <a:pt x="419" y="137"/>
                  </a:moveTo>
                  <a:cubicBezTo>
                    <a:pt x="441" y="169"/>
                    <a:pt x="461" y="202"/>
                    <a:pt x="479" y="238"/>
                  </a:cubicBezTo>
                  <a:cubicBezTo>
                    <a:pt x="494" y="268"/>
                    <a:pt x="504" y="290"/>
                    <a:pt x="508" y="303"/>
                  </a:cubicBezTo>
                  <a:cubicBezTo>
                    <a:pt x="431" y="353"/>
                    <a:pt x="431" y="353"/>
                    <a:pt x="431" y="353"/>
                  </a:cubicBezTo>
                  <a:cubicBezTo>
                    <a:pt x="417" y="291"/>
                    <a:pt x="394" y="229"/>
                    <a:pt x="363" y="168"/>
                  </a:cubicBezTo>
                  <a:lnTo>
                    <a:pt x="419" y="137"/>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08" name="Freeform 192"/>
            <p:cNvSpPr>
              <a:spLocks noEditPoints="1"/>
            </p:cNvSpPr>
            <p:nvPr/>
          </p:nvSpPr>
          <p:spPr bwMode="auto">
            <a:xfrm>
              <a:off x="-1579" y="3977"/>
              <a:ext cx="1004" cy="1021"/>
            </a:xfrm>
            <a:custGeom>
              <a:avLst/>
              <a:gdLst>
                <a:gd name="T0" fmla="*/ 44 w 502"/>
                <a:gd name="T1" fmla="*/ 5 h 510"/>
                <a:gd name="T2" fmla="*/ 133 w 502"/>
                <a:gd name="T3" fmla="*/ 18 h 510"/>
                <a:gd name="T4" fmla="*/ 133 w 502"/>
                <a:gd name="T5" fmla="*/ 36 h 510"/>
                <a:gd name="T6" fmla="*/ 388 w 502"/>
                <a:gd name="T7" fmla="*/ 36 h 510"/>
                <a:gd name="T8" fmla="*/ 419 w 502"/>
                <a:gd name="T9" fmla="*/ 0 h 510"/>
                <a:gd name="T10" fmla="*/ 502 w 502"/>
                <a:gd name="T11" fmla="*/ 52 h 510"/>
                <a:gd name="T12" fmla="*/ 479 w 502"/>
                <a:gd name="T13" fmla="*/ 73 h 510"/>
                <a:gd name="T14" fmla="*/ 479 w 502"/>
                <a:gd name="T15" fmla="*/ 445 h 510"/>
                <a:gd name="T16" fmla="*/ 423 w 502"/>
                <a:gd name="T17" fmla="*/ 507 h 510"/>
                <a:gd name="T18" fmla="*/ 374 w 502"/>
                <a:gd name="T19" fmla="*/ 507 h 510"/>
                <a:gd name="T20" fmla="*/ 321 w 502"/>
                <a:gd name="T21" fmla="*/ 452 h 510"/>
                <a:gd name="T22" fmla="*/ 322 w 502"/>
                <a:gd name="T23" fmla="*/ 418 h 510"/>
                <a:gd name="T24" fmla="*/ 378 w 502"/>
                <a:gd name="T25" fmla="*/ 420 h 510"/>
                <a:gd name="T26" fmla="*/ 391 w 502"/>
                <a:gd name="T27" fmla="*/ 400 h 510"/>
                <a:gd name="T28" fmla="*/ 391 w 502"/>
                <a:gd name="T29" fmla="*/ 334 h 510"/>
                <a:gd name="T30" fmla="*/ 306 w 502"/>
                <a:gd name="T31" fmla="*/ 334 h 510"/>
                <a:gd name="T32" fmla="*/ 306 w 502"/>
                <a:gd name="T33" fmla="*/ 494 h 510"/>
                <a:gd name="T34" fmla="*/ 213 w 502"/>
                <a:gd name="T35" fmla="*/ 502 h 510"/>
                <a:gd name="T36" fmla="*/ 213 w 502"/>
                <a:gd name="T37" fmla="*/ 334 h 510"/>
                <a:gd name="T38" fmla="*/ 129 w 502"/>
                <a:gd name="T39" fmla="*/ 334 h 510"/>
                <a:gd name="T40" fmla="*/ 107 w 502"/>
                <a:gd name="T41" fmla="*/ 415 h 510"/>
                <a:gd name="T42" fmla="*/ 41 w 502"/>
                <a:gd name="T43" fmla="*/ 510 h 510"/>
                <a:gd name="T44" fmla="*/ 0 w 502"/>
                <a:gd name="T45" fmla="*/ 481 h 510"/>
                <a:gd name="T46" fmla="*/ 44 w 502"/>
                <a:gd name="T47" fmla="*/ 278 h 510"/>
                <a:gd name="T48" fmla="*/ 44 w 502"/>
                <a:gd name="T49" fmla="*/ 5 h 510"/>
                <a:gd name="T50" fmla="*/ 133 w 502"/>
                <a:gd name="T51" fmla="*/ 162 h 510"/>
                <a:gd name="T52" fmla="*/ 213 w 502"/>
                <a:gd name="T53" fmla="*/ 162 h 510"/>
                <a:gd name="T54" fmla="*/ 213 w 502"/>
                <a:gd name="T55" fmla="*/ 80 h 510"/>
                <a:gd name="T56" fmla="*/ 133 w 502"/>
                <a:gd name="T57" fmla="*/ 80 h 510"/>
                <a:gd name="T58" fmla="*/ 133 w 502"/>
                <a:gd name="T59" fmla="*/ 162 h 510"/>
                <a:gd name="T60" fmla="*/ 133 w 502"/>
                <a:gd name="T61" fmla="*/ 291 h 510"/>
                <a:gd name="T62" fmla="*/ 213 w 502"/>
                <a:gd name="T63" fmla="*/ 291 h 510"/>
                <a:gd name="T64" fmla="*/ 213 w 502"/>
                <a:gd name="T65" fmla="*/ 206 h 510"/>
                <a:gd name="T66" fmla="*/ 133 w 502"/>
                <a:gd name="T67" fmla="*/ 206 h 510"/>
                <a:gd name="T68" fmla="*/ 133 w 502"/>
                <a:gd name="T69" fmla="*/ 291 h 510"/>
                <a:gd name="T70" fmla="*/ 306 w 502"/>
                <a:gd name="T71" fmla="*/ 80 h 510"/>
                <a:gd name="T72" fmla="*/ 306 w 502"/>
                <a:gd name="T73" fmla="*/ 162 h 510"/>
                <a:gd name="T74" fmla="*/ 391 w 502"/>
                <a:gd name="T75" fmla="*/ 162 h 510"/>
                <a:gd name="T76" fmla="*/ 391 w 502"/>
                <a:gd name="T77" fmla="*/ 80 h 510"/>
                <a:gd name="T78" fmla="*/ 306 w 502"/>
                <a:gd name="T79" fmla="*/ 80 h 510"/>
                <a:gd name="T80" fmla="*/ 306 w 502"/>
                <a:gd name="T81" fmla="*/ 206 h 510"/>
                <a:gd name="T82" fmla="*/ 306 w 502"/>
                <a:gd name="T83" fmla="*/ 291 h 510"/>
                <a:gd name="T84" fmla="*/ 391 w 502"/>
                <a:gd name="T85" fmla="*/ 291 h 510"/>
                <a:gd name="T86" fmla="*/ 391 w 502"/>
                <a:gd name="T87" fmla="*/ 206 h 510"/>
                <a:gd name="T88" fmla="*/ 306 w 502"/>
                <a:gd name="T89" fmla="*/ 20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2" h="510">
                  <a:moveTo>
                    <a:pt x="44" y="5"/>
                  </a:moveTo>
                  <a:cubicBezTo>
                    <a:pt x="133" y="18"/>
                    <a:pt x="133" y="18"/>
                    <a:pt x="133" y="18"/>
                  </a:cubicBezTo>
                  <a:cubicBezTo>
                    <a:pt x="133" y="36"/>
                    <a:pt x="133" y="36"/>
                    <a:pt x="133" y="36"/>
                  </a:cubicBezTo>
                  <a:cubicBezTo>
                    <a:pt x="388" y="36"/>
                    <a:pt x="388" y="36"/>
                    <a:pt x="388" y="36"/>
                  </a:cubicBezTo>
                  <a:cubicBezTo>
                    <a:pt x="419" y="0"/>
                    <a:pt x="419" y="0"/>
                    <a:pt x="419" y="0"/>
                  </a:cubicBezTo>
                  <a:cubicBezTo>
                    <a:pt x="502" y="52"/>
                    <a:pt x="502" y="52"/>
                    <a:pt x="502" y="52"/>
                  </a:cubicBezTo>
                  <a:cubicBezTo>
                    <a:pt x="479" y="73"/>
                    <a:pt x="479" y="73"/>
                    <a:pt x="479" y="73"/>
                  </a:cubicBezTo>
                  <a:cubicBezTo>
                    <a:pt x="479" y="445"/>
                    <a:pt x="479" y="445"/>
                    <a:pt x="479" y="445"/>
                  </a:cubicBezTo>
                  <a:cubicBezTo>
                    <a:pt x="479" y="486"/>
                    <a:pt x="461" y="507"/>
                    <a:pt x="423" y="507"/>
                  </a:cubicBezTo>
                  <a:cubicBezTo>
                    <a:pt x="374" y="507"/>
                    <a:pt x="374" y="507"/>
                    <a:pt x="374" y="507"/>
                  </a:cubicBezTo>
                  <a:cubicBezTo>
                    <a:pt x="374" y="470"/>
                    <a:pt x="356" y="452"/>
                    <a:pt x="321" y="452"/>
                  </a:cubicBezTo>
                  <a:cubicBezTo>
                    <a:pt x="322" y="418"/>
                    <a:pt x="322" y="418"/>
                    <a:pt x="322" y="418"/>
                  </a:cubicBezTo>
                  <a:cubicBezTo>
                    <a:pt x="338" y="419"/>
                    <a:pt x="357" y="420"/>
                    <a:pt x="378" y="420"/>
                  </a:cubicBezTo>
                  <a:cubicBezTo>
                    <a:pt x="387" y="420"/>
                    <a:pt x="391" y="413"/>
                    <a:pt x="391" y="400"/>
                  </a:cubicBezTo>
                  <a:cubicBezTo>
                    <a:pt x="391" y="334"/>
                    <a:pt x="391" y="334"/>
                    <a:pt x="391" y="334"/>
                  </a:cubicBezTo>
                  <a:cubicBezTo>
                    <a:pt x="306" y="334"/>
                    <a:pt x="306" y="334"/>
                    <a:pt x="306" y="334"/>
                  </a:cubicBezTo>
                  <a:cubicBezTo>
                    <a:pt x="306" y="494"/>
                    <a:pt x="306" y="494"/>
                    <a:pt x="306" y="494"/>
                  </a:cubicBezTo>
                  <a:cubicBezTo>
                    <a:pt x="213" y="502"/>
                    <a:pt x="213" y="502"/>
                    <a:pt x="213" y="502"/>
                  </a:cubicBezTo>
                  <a:cubicBezTo>
                    <a:pt x="213" y="334"/>
                    <a:pt x="213" y="334"/>
                    <a:pt x="213" y="334"/>
                  </a:cubicBezTo>
                  <a:cubicBezTo>
                    <a:pt x="129" y="334"/>
                    <a:pt x="129" y="334"/>
                    <a:pt x="129" y="334"/>
                  </a:cubicBezTo>
                  <a:cubicBezTo>
                    <a:pt x="126" y="366"/>
                    <a:pt x="118" y="392"/>
                    <a:pt x="107" y="415"/>
                  </a:cubicBezTo>
                  <a:cubicBezTo>
                    <a:pt x="93" y="450"/>
                    <a:pt x="71" y="481"/>
                    <a:pt x="41" y="510"/>
                  </a:cubicBezTo>
                  <a:cubicBezTo>
                    <a:pt x="0" y="481"/>
                    <a:pt x="0" y="481"/>
                    <a:pt x="0" y="481"/>
                  </a:cubicBezTo>
                  <a:cubicBezTo>
                    <a:pt x="30" y="420"/>
                    <a:pt x="44" y="352"/>
                    <a:pt x="44" y="278"/>
                  </a:cubicBezTo>
                  <a:lnTo>
                    <a:pt x="44" y="5"/>
                  </a:lnTo>
                  <a:close/>
                  <a:moveTo>
                    <a:pt x="133" y="162"/>
                  </a:moveTo>
                  <a:cubicBezTo>
                    <a:pt x="213" y="162"/>
                    <a:pt x="213" y="162"/>
                    <a:pt x="213" y="162"/>
                  </a:cubicBezTo>
                  <a:cubicBezTo>
                    <a:pt x="213" y="80"/>
                    <a:pt x="213" y="80"/>
                    <a:pt x="213" y="80"/>
                  </a:cubicBezTo>
                  <a:cubicBezTo>
                    <a:pt x="133" y="80"/>
                    <a:pt x="133" y="80"/>
                    <a:pt x="133" y="80"/>
                  </a:cubicBezTo>
                  <a:lnTo>
                    <a:pt x="133" y="162"/>
                  </a:lnTo>
                  <a:close/>
                  <a:moveTo>
                    <a:pt x="133" y="291"/>
                  </a:moveTo>
                  <a:cubicBezTo>
                    <a:pt x="213" y="291"/>
                    <a:pt x="213" y="291"/>
                    <a:pt x="213" y="291"/>
                  </a:cubicBezTo>
                  <a:cubicBezTo>
                    <a:pt x="213" y="206"/>
                    <a:pt x="213" y="206"/>
                    <a:pt x="213" y="206"/>
                  </a:cubicBezTo>
                  <a:cubicBezTo>
                    <a:pt x="133" y="206"/>
                    <a:pt x="133" y="206"/>
                    <a:pt x="133" y="206"/>
                  </a:cubicBezTo>
                  <a:lnTo>
                    <a:pt x="133" y="291"/>
                  </a:lnTo>
                  <a:close/>
                  <a:moveTo>
                    <a:pt x="306" y="80"/>
                  </a:moveTo>
                  <a:cubicBezTo>
                    <a:pt x="306" y="162"/>
                    <a:pt x="306" y="162"/>
                    <a:pt x="306" y="162"/>
                  </a:cubicBezTo>
                  <a:cubicBezTo>
                    <a:pt x="391" y="162"/>
                    <a:pt x="391" y="162"/>
                    <a:pt x="391" y="162"/>
                  </a:cubicBezTo>
                  <a:cubicBezTo>
                    <a:pt x="391" y="80"/>
                    <a:pt x="391" y="80"/>
                    <a:pt x="391" y="80"/>
                  </a:cubicBezTo>
                  <a:lnTo>
                    <a:pt x="306" y="80"/>
                  </a:lnTo>
                  <a:close/>
                  <a:moveTo>
                    <a:pt x="306" y="206"/>
                  </a:moveTo>
                  <a:cubicBezTo>
                    <a:pt x="306" y="291"/>
                    <a:pt x="306" y="291"/>
                    <a:pt x="306" y="291"/>
                  </a:cubicBezTo>
                  <a:cubicBezTo>
                    <a:pt x="391" y="291"/>
                    <a:pt x="391" y="291"/>
                    <a:pt x="391" y="291"/>
                  </a:cubicBezTo>
                  <a:cubicBezTo>
                    <a:pt x="391" y="206"/>
                    <a:pt x="391" y="206"/>
                    <a:pt x="391" y="206"/>
                  </a:cubicBezTo>
                  <a:lnTo>
                    <a:pt x="306" y="206"/>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09" name="Freeform 193"/>
            <p:cNvSpPr/>
            <p:nvPr/>
          </p:nvSpPr>
          <p:spPr bwMode="auto">
            <a:xfrm>
              <a:off x="-360" y="3995"/>
              <a:ext cx="958" cy="991"/>
            </a:xfrm>
            <a:custGeom>
              <a:avLst/>
              <a:gdLst>
                <a:gd name="T0" fmla="*/ 356 w 479"/>
                <a:gd name="T1" fmla="*/ 93 h 495"/>
                <a:gd name="T2" fmla="*/ 397 w 479"/>
                <a:gd name="T3" fmla="*/ 56 h 495"/>
                <a:gd name="T4" fmla="*/ 479 w 479"/>
                <a:gd name="T5" fmla="*/ 118 h 495"/>
                <a:gd name="T6" fmla="*/ 452 w 479"/>
                <a:gd name="T7" fmla="*/ 142 h 495"/>
                <a:gd name="T8" fmla="*/ 432 w 479"/>
                <a:gd name="T9" fmla="*/ 445 h 495"/>
                <a:gd name="T10" fmla="*/ 350 w 479"/>
                <a:gd name="T11" fmla="*/ 495 h 495"/>
                <a:gd name="T12" fmla="*/ 303 w 479"/>
                <a:gd name="T13" fmla="*/ 495 h 495"/>
                <a:gd name="T14" fmla="*/ 229 w 479"/>
                <a:gd name="T15" fmla="*/ 445 h 495"/>
                <a:gd name="T16" fmla="*/ 231 w 479"/>
                <a:gd name="T17" fmla="*/ 413 h 495"/>
                <a:gd name="T18" fmla="*/ 302 w 479"/>
                <a:gd name="T19" fmla="*/ 414 h 495"/>
                <a:gd name="T20" fmla="*/ 343 w 479"/>
                <a:gd name="T21" fmla="*/ 388 h 495"/>
                <a:gd name="T22" fmla="*/ 361 w 479"/>
                <a:gd name="T23" fmla="*/ 135 h 495"/>
                <a:gd name="T24" fmla="*/ 239 w 479"/>
                <a:gd name="T25" fmla="*/ 135 h 495"/>
                <a:gd name="T26" fmla="*/ 239 w 479"/>
                <a:gd name="T27" fmla="*/ 164 h 495"/>
                <a:gd name="T28" fmla="*/ 184 w 479"/>
                <a:gd name="T29" fmla="*/ 354 h 495"/>
                <a:gd name="T30" fmla="*/ 24 w 479"/>
                <a:gd name="T31" fmla="*/ 487 h 495"/>
                <a:gd name="T32" fmla="*/ 0 w 479"/>
                <a:gd name="T33" fmla="*/ 454 h 495"/>
                <a:gd name="T34" fmla="*/ 109 w 479"/>
                <a:gd name="T35" fmla="*/ 326 h 495"/>
                <a:gd name="T36" fmla="*/ 145 w 479"/>
                <a:gd name="T37" fmla="*/ 166 h 495"/>
                <a:gd name="T38" fmla="*/ 145 w 479"/>
                <a:gd name="T39" fmla="*/ 135 h 495"/>
                <a:gd name="T40" fmla="*/ 24 w 479"/>
                <a:gd name="T41" fmla="*/ 135 h 495"/>
                <a:gd name="T42" fmla="*/ 14 w 479"/>
                <a:gd name="T43" fmla="*/ 93 h 495"/>
                <a:gd name="T44" fmla="*/ 145 w 479"/>
                <a:gd name="T45" fmla="*/ 93 h 495"/>
                <a:gd name="T46" fmla="*/ 145 w 479"/>
                <a:gd name="T47" fmla="*/ 0 h 495"/>
                <a:gd name="T48" fmla="*/ 239 w 479"/>
                <a:gd name="T49" fmla="*/ 13 h 495"/>
                <a:gd name="T50" fmla="*/ 239 w 479"/>
                <a:gd name="T51" fmla="*/ 93 h 495"/>
                <a:gd name="T52" fmla="*/ 356 w 479"/>
                <a:gd name="T53" fmla="*/ 93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9" h="495">
                  <a:moveTo>
                    <a:pt x="356" y="93"/>
                  </a:moveTo>
                  <a:cubicBezTo>
                    <a:pt x="397" y="56"/>
                    <a:pt x="397" y="56"/>
                    <a:pt x="397" y="56"/>
                  </a:cubicBezTo>
                  <a:cubicBezTo>
                    <a:pt x="479" y="118"/>
                    <a:pt x="479" y="118"/>
                    <a:pt x="479" y="118"/>
                  </a:cubicBezTo>
                  <a:cubicBezTo>
                    <a:pt x="452" y="142"/>
                    <a:pt x="452" y="142"/>
                    <a:pt x="452" y="142"/>
                  </a:cubicBezTo>
                  <a:cubicBezTo>
                    <a:pt x="452" y="309"/>
                    <a:pt x="445" y="410"/>
                    <a:pt x="432" y="445"/>
                  </a:cubicBezTo>
                  <a:cubicBezTo>
                    <a:pt x="421" y="479"/>
                    <a:pt x="394" y="495"/>
                    <a:pt x="350" y="495"/>
                  </a:cubicBezTo>
                  <a:cubicBezTo>
                    <a:pt x="303" y="495"/>
                    <a:pt x="303" y="495"/>
                    <a:pt x="303" y="495"/>
                  </a:cubicBezTo>
                  <a:cubicBezTo>
                    <a:pt x="303" y="462"/>
                    <a:pt x="278" y="445"/>
                    <a:pt x="229" y="445"/>
                  </a:cubicBezTo>
                  <a:cubicBezTo>
                    <a:pt x="231" y="413"/>
                    <a:pt x="231" y="413"/>
                    <a:pt x="231" y="413"/>
                  </a:cubicBezTo>
                  <a:cubicBezTo>
                    <a:pt x="257" y="414"/>
                    <a:pt x="281" y="414"/>
                    <a:pt x="302" y="414"/>
                  </a:cubicBezTo>
                  <a:cubicBezTo>
                    <a:pt x="327" y="414"/>
                    <a:pt x="341" y="406"/>
                    <a:pt x="343" y="388"/>
                  </a:cubicBezTo>
                  <a:cubicBezTo>
                    <a:pt x="355" y="354"/>
                    <a:pt x="361" y="270"/>
                    <a:pt x="361" y="135"/>
                  </a:cubicBezTo>
                  <a:cubicBezTo>
                    <a:pt x="239" y="135"/>
                    <a:pt x="239" y="135"/>
                    <a:pt x="239" y="135"/>
                  </a:cubicBezTo>
                  <a:cubicBezTo>
                    <a:pt x="239" y="164"/>
                    <a:pt x="239" y="164"/>
                    <a:pt x="239" y="164"/>
                  </a:cubicBezTo>
                  <a:cubicBezTo>
                    <a:pt x="239" y="240"/>
                    <a:pt x="220" y="303"/>
                    <a:pt x="184" y="354"/>
                  </a:cubicBezTo>
                  <a:cubicBezTo>
                    <a:pt x="148" y="408"/>
                    <a:pt x="95" y="452"/>
                    <a:pt x="24" y="487"/>
                  </a:cubicBezTo>
                  <a:cubicBezTo>
                    <a:pt x="0" y="454"/>
                    <a:pt x="0" y="454"/>
                    <a:pt x="0" y="454"/>
                  </a:cubicBezTo>
                  <a:cubicBezTo>
                    <a:pt x="48" y="415"/>
                    <a:pt x="85" y="372"/>
                    <a:pt x="109" y="326"/>
                  </a:cubicBezTo>
                  <a:cubicBezTo>
                    <a:pt x="133" y="286"/>
                    <a:pt x="145" y="233"/>
                    <a:pt x="145" y="166"/>
                  </a:cubicBezTo>
                  <a:cubicBezTo>
                    <a:pt x="145" y="135"/>
                    <a:pt x="145" y="135"/>
                    <a:pt x="145" y="135"/>
                  </a:cubicBezTo>
                  <a:cubicBezTo>
                    <a:pt x="24" y="135"/>
                    <a:pt x="24" y="135"/>
                    <a:pt x="24" y="135"/>
                  </a:cubicBezTo>
                  <a:cubicBezTo>
                    <a:pt x="14" y="93"/>
                    <a:pt x="14" y="93"/>
                    <a:pt x="14" y="93"/>
                  </a:cubicBezTo>
                  <a:cubicBezTo>
                    <a:pt x="145" y="93"/>
                    <a:pt x="145" y="93"/>
                    <a:pt x="145" y="93"/>
                  </a:cubicBezTo>
                  <a:cubicBezTo>
                    <a:pt x="145" y="0"/>
                    <a:pt x="145" y="0"/>
                    <a:pt x="145" y="0"/>
                  </a:cubicBezTo>
                  <a:cubicBezTo>
                    <a:pt x="239" y="13"/>
                    <a:pt x="239" y="13"/>
                    <a:pt x="239" y="13"/>
                  </a:cubicBezTo>
                  <a:cubicBezTo>
                    <a:pt x="239" y="93"/>
                    <a:pt x="239" y="93"/>
                    <a:pt x="239" y="93"/>
                  </a:cubicBezTo>
                  <a:lnTo>
                    <a:pt x="356" y="93"/>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10" name="Freeform 194"/>
            <p:cNvSpPr>
              <a:spLocks noEditPoints="1"/>
            </p:cNvSpPr>
            <p:nvPr/>
          </p:nvSpPr>
          <p:spPr bwMode="auto">
            <a:xfrm>
              <a:off x="1729" y="3977"/>
              <a:ext cx="1005" cy="1021"/>
            </a:xfrm>
            <a:custGeom>
              <a:avLst/>
              <a:gdLst>
                <a:gd name="T0" fmla="*/ 44 w 502"/>
                <a:gd name="T1" fmla="*/ 5 h 510"/>
                <a:gd name="T2" fmla="*/ 132 w 502"/>
                <a:gd name="T3" fmla="*/ 18 h 510"/>
                <a:gd name="T4" fmla="*/ 132 w 502"/>
                <a:gd name="T5" fmla="*/ 36 h 510"/>
                <a:gd name="T6" fmla="*/ 387 w 502"/>
                <a:gd name="T7" fmla="*/ 36 h 510"/>
                <a:gd name="T8" fmla="*/ 419 w 502"/>
                <a:gd name="T9" fmla="*/ 0 h 510"/>
                <a:gd name="T10" fmla="*/ 502 w 502"/>
                <a:gd name="T11" fmla="*/ 52 h 510"/>
                <a:gd name="T12" fmla="*/ 479 w 502"/>
                <a:gd name="T13" fmla="*/ 73 h 510"/>
                <a:gd name="T14" fmla="*/ 479 w 502"/>
                <a:gd name="T15" fmla="*/ 445 h 510"/>
                <a:gd name="T16" fmla="*/ 423 w 502"/>
                <a:gd name="T17" fmla="*/ 507 h 510"/>
                <a:gd name="T18" fmla="*/ 373 w 502"/>
                <a:gd name="T19" fmla="*/ 507 h 510"/>
                <a:gd name="T20" fmla="*/ 320 w 502"/>
                <a:gd name="T21" fmla="*/ 452 h 510"/>
                <a:gd name="T22" fmla="*/ 322 w 502"/>
                <a:gd name="T23" fmla="*/ 418 h 510"/>
                <a:gd name="T24" fmla="*/ 378 w 502"/>
                <a:gd name="T25" fmla="*/ 420 h 510"/>
                <a:gd name="T26" fmla="*/ 391 w 502"/>
                <a:gd name="T27" fmla="*/ 400 h 510"/>
                <a:gd name="T28" fmla="*/ 391 w 502"/>
                <a:gd name="T29" fmla="*/ 334 h 510"/>
                <a:gd name="T30" fmla="*/ 306 w 502"/>
                <a:gd name="T31" fmla="*/ 334 h 510"/>
                <a:gd name="T32" fmla="*/ 306 w 502"/>
                <a:gd name="T33" fmla="*/ 494 h 510"/>
                <a:gd name="T34" fmla="*/ 213 w 502"/>
                <a:gd name="T35" fmla="*/ 502 h 510"/>
                <a:gd name="T36" fmla="*/ 213 w 502"/>
                <a:gd name="T37" fmla="*/ 334 h 510"/>
                <a:gd name="T38" fmla="*/ 129 w 502"/>
                <a:gd name="T39" fmla="*/ 334 h 510"/>
                <a:gd name="T40" fmla="*/ 107 w 502"/>
                <a:gd name="T41" fmla="*/ 415 h 510"/>
                <a:gd name="T42" fmla="*/ 41 w 502"/>
                <a:gd name="T43" fmla="*/ 510 h 510"/>
                <a:gd name="T44" fmla="*/ 0 w 502"/>
                <a:gd name="T45" fmla="*/ 481 h 510"/>
                <a:gd name="T46" fmla="*/ 44 w 502"/>
                <a:gd name="T47" fmla="*/ 278 h 510"/>
                <a:gd name="T48" fmla="*/ 44 w 502"/>
                <a:gd name="T49" fmla="*/ 5 h 510"/>
                <a:gd name="T50" fmla="*/ 132 w 502"/>
                <a:gd name="T51" fmla="*/ 162 h 510"/>
                <a:gd name="T52" fmla="*/ 213 w 502"/>
                <a:gd name="T53" fmla="*/ 162 h 510"/>
                <a:gd name="T54" fmla="*/ 213 w 502"/>
                <a:gd name="T55" fmla="*/ 80 h 510"/>
                <a:gd name="T56" fmla="*/ 132 w 502"/>
                <a:gd name="T57" fmla="*/ 80 h 510"/>
                <a:gd name="T58" fmla="*/ 132 w 502"/>
                <a:gd name="T59" fmla="*/ 162 h 510"/>
                <a:gd name="T60" fmla="*/ 132 w 502"/>
                <a:gd name="T61" fmla="*/ 291 h 510"/>
                <a:gd name="T62" fmla="*/ 213 w 502"/>
                <a:gd name="T63" fmla="*/ 291 h 510"/>
                <a:gd name="T64" fmla="*/ 213 w 502"/>
                <a:gd name="T65" fmla="*/ 206 h 510"/>
                <a:gd name="T66" fmla="*/ 132 w 502"/>
                <a:gd name="T67" fmla="*/ 206 h 510"/>
                <a:gd name="T68" fmla="*/ 132 w 502"/>
                <a:gd name="T69" fmla="*/ 291 h 510"/>
                <a:gd name="T70" fmla="*/ 306 w 502"/>
                <a:gd name="T71" fmla="*/ 80 h 510"/>
                <a:gd name="T72" fmla="*/ 306 w 502"/>
                <a:gd name="T73" fmla="*/ 162 h 510"/>
                <a:gd name="T74" fmla="*/ 391 w 502"/>
                <a:gd name="T75" fmla="*/ 162 h 510"/>
                <a:gd name="T76" fmla="*/ 391 w 502"/>
                <a:gd name="T77" fmla="*/ 80 h 510"/>
                <a:gd name="T78" fmla="*/ 306 w 502"/>
                <a:gd name="T79" fmla="*/ 80 h 510"/>
                <a:gd name="T80" fmla="*/ 306 w 502"/>
                <a:gd name="T81" fmla="*/ 206 h 510"/>
                <a:gd name="T82" fmla="*/ 306 w 502"/>
                <a:gd name="T83" fmla="*/ 291 h 510"/>
                <a:gd name="T84" fmla="*/ 391 w 502"/>
                <a:gd name="T85" fmla="*/ 291 h 510"/>
                <a:gd name="T86" fmla="*/ 391 w 502"/>
                <a:gd name="T87" fmla="*/ 206 h 510"/>
                <a:gd name="T88" fmla="*/ 306 w 502"/>
                <a:gd name="T89" fmla="*/ 20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2" h="510">
                  <a:moveTo>
                    <a:pt x="44" y="5"/>
                  </a:moveTo>
                  <a:cubicBezTo>
                    <a:pt x="132" y="18"/>
                    <a:pt x="132" y="18"/>
                    <a:pt x="132" y="18"/>
                  </a:cubicBezTo>
                  <a:cubicBezTo>
                    <a:pt x="132" y="36"/>
                    <a:pt x="132" y="36"/>
                    <a:pt x="132" y="36"/>
                  </a:cubicBezTo>
                  <a:cubicBezTo>
                    <a:pt x="387" y="36"/>
                    <a:pt x="387" y="36"/>
                    <a:pt x="387" y="36"/>
                  </a:cubicBezTo>
                  <a:cubicBezTo>
                    <a:pt x="419" y="0"/>
                    <a:pt x="419" y="0"/>
                    <a:pt x="419" y="0"/>
                  </a:cubicBezTo>
                  <a:cubicBezTo>
                    <a:pt x="502" y="52"/>
                    <a:pt x="502" y="52"/>
                    <a:pt x="502" y="52"/>
                  </a:cubicBezTo>
                  <a:cubicBezTo>
                    <a:pt x="479" y="73"/>
                    <a:pt x="479" y="73"/>
                    <a:pt x="479" y="73"/>
                  </a:cubicBezTo>
                  <a:cubicBezTo>
                    <a:pt x="479" y="445"/>
                    <a:pt x="479" y="445"/>
                    <a:pt x="479" y="445"/>
                  </a:cubicBezTo>
                  <a:cubicBezTo>
                    <a:pt x="479" y="486"/>
                    <a:pt x="460" y="507"/>
                    <a:pt x="423" y="507"/>
                  </a:cubicBezTo>
                  <a:cubicBezTo>
                    <a:pt x="373" y="507"/>
                    <a:pt x="373" y="507"/>
                    <a:pt x="373" y="507"/>
                  </a:cubicBezTo>
                  <a:cubicBezTo>
                    <a:pt x="373" y="470"/>
                    <a:pt x="356" y="452"/>
                    <a:pt x="320" y="452"/>
                  </a:cubicBezTo>
                  <a:cubicBezTo>
                    <a:pt x="322" y="418"/>
                    <a:pt x="322" y="418"/>
                    <a:pt x="322" y="418"/>
                  </a:cubicBezTo>
                  <a:cubicBezTo>
                    <a:pt x="338" y="419"/>
                    <a:pt x="357" y="420"/>
                    <a:pt x="378" y="420"/>
                  </a:cubicBezTo>
                  <a:cubicBezTo>
                    <a:pt x="386" y="420"/>
                    <a:pt x="391" y="413"/>
                    <a:pt x="391" y="400"/>
                  </a:cubicBezTo>
                  <a:cubicBezTo>
                    <a:pt x="391" y="334"/>
                    <a:pt x="391" y="334"/>
                    <a:pt x="391" y="334"/>
                  </a:cubicBezTo>
                  <a:cubicBezTo>
                    <a:pt x="306" y="334"/>
                    <a:pt x="306" y="334"/>
                    <a:pt x="306" y="334"/>
                  </a:cubicBezTo>
                  <a:cubicBezTo>
                    <a:pt x="306" y="494"/>
                    <a:pt x="306" y="494"/>
                    <a:pt x="306" y="494"/>
                  </a:cubicBezTo>
                  <a:cubicBezTo>
                    <a:pt x="213" y="502"/>
                    <a:pt x="213" y="502"/>
                    <a:pt x="213" y="502"/>
                  </a:cubicBezTo>
                  <a:cubicBezTo>
                    <a:pt x="213" y="334"/>
                    <a:pt x="213" y="334"/>
                    <a:pt x="213" y="334"/>
                  </a:cubicBezTo>
                  <a:cubicBezTo>
                    <a:pt x="129" y="334"/>
                    <a:pt x="129" y="334"/>
                    <a:pt x="129" y="334"/>
                  </a:cubicBezTo>
                  <a:cubicBezTo>
                    <a:pt x="125" y="366"/>
                    <a:pt x="118" y="392"/>
                    <a:pt x="107" y="415"/>
                  </a:cubicBezTo>
                  <a:cubicBezTo>
                    <a:pt x="92" y="450"/>
                    <a:pt x="70" y="481"/>
                    <a:pt x="41" y="510"/>
                  </a:cubicBezTo>
                  <a:cubicBezTo>
                    <a:pt x="0" y="481"/>
                    <a:pt x="0" y="481"/>
                    <a:pt x="0" y="481"/>
                  </a:cubicBezTo>
                  <a:cubicBezTo>
                    <a:pt x="29" y="420"/>
                    <a:pt x="44" y="352"/>
                    <a:pt x="44" y="278"/>
                  </a:cubicBezTo>
                  <a:lnTo>
                    <a:pt x="44" y="5"/>
                  </a:lnTo>
                  <a:close/>
                  <a:moveTo>
                    <a:pt x="132" y="162"/>
                  </a:moveTo>
                  <a:cubicBezTo>
                    <a:pt x="213" y="162"/>
                    <a:pt x="213" y="162"/>
                    <a:pt x="213" y="162"/>
                  </a:cubicBezTo>
                  <a:cubicBezTo>
                    <a:pt x="213" y="80"/>
                    <a:pt x="213" y="80"/>
                    <a:pt x="213" y="80"/>
                  </a:cubicBezTo>
                  <a:cubicBezTo>
                    <a:pt x="132" y="80"/>
                    <a:pt x="132" y="80"/>
                    <a:pt x="132" y="80"/>
                  </a:cubicBezTo>
                  <a:lnTo>
                    <a:pt x="132" y="162"/>
                  </a:lnTo>
                  <a:close/>
                  <a:moveTo>
                    <a:pt x="132" y="291"/>
                  </a:moveTo>
                  <a:cubicBezTo>
                    <a:pt x="213" y="291"/>
                    <a:pt x="213" y="291"/>
                    <a:pt x="213" y="291"/>
                  </a:cubicBezTo>
                  <a:cubicBezTo>
                    <a:pt x="213" y="206"/>
                    <a:pt x="213" y="206"/>
                    <a:pt x="213" y="206"/>
                  </a:cubicBezTo>
                  <a:cubicBezTo>
                    <a:pt x="132" y="206"/>
                    <a:pt x="132" y="206"/>
                    <a:pt x="132" y="206"/>
                  </a:cubicBezTo>
                  <a:lnTo>
                    <a:pt x="132" y="291"/>
                  </a:lnTo>
                  <a:close/>
                  <a:moveTo>
                    <a:pt x="306" y="80"/>
                  </a:moveTo>
                  <a:cubicBezTo>
                    <a:pt x="306" y="162"/>
                    <a:pt x="306" y="162"/>
                    <a:pt x="306" y="162"/>
                  </a:cubicBezTo>
                  <a:cubicBezTo>
                    <a:pt x="391" y="162"/>
                    <a:pt x="391" y="162"/>
                    <a:pt x="391" y="162"/>
                  </a:cubicBezTo>
                  <a:cubicBezTo>
                    <a:pt x="391" y="80"/>
                    <a:pt x="391" y="80"/>
                    <a:pt x="391" y="80"/>
                  </a:cubicBezTo>
                  <a:lnTo>
                    <a:pt x="306" y="80"/>
                  </a:lnTo>
                  <a:close/>
                  <a:moveTo>
                    <a:pt x="306" y="206"/>
                  </a:moveTo>
                  <a:cubicBezTo>
                    <a:pt x="306" y="291"/>
                    <a:pt x="306" y="291"/>
                    <a:pt x="306" y="291"/>
                  </a:cubicBezTo>
                  <a:cubicBezTo>
                    <a:pt x="391" y="291"/>
                    <a:pt x="391" y="291"/>
                    <a:pt x="391" y="291"/>
                  </a:cubicBezTo>
                  <a:cubicBezTo>
                    <a:pt x="391" y="206"/>
                    <a:pt x="391" y="206"/>
                    <a:pt x="391" y="206"/>
                  </a:cubicBezTo>
                  <a:lnTo>
                    <a:pt x="306" y="206"/>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11" name="Freeform 195"/>
            <p:cNvSpPr>
              <a:spLocks noEditPoints="1"/>
            </p:cNvSpPr>
            <p:nvPr/>
          </p:nvSpPr>
          <p:spPr bwMode="auto">
            <a:xfrm>
              <a:off x="2906" y="3985"/>
              <a:ext cx="1021" cy="1013"/>
            </a:xfrm>
            <a:custGeom>
              <a:avLst/>
              <a:gdLst>
                <a:gd name="T0" fmla="*/ 441 w 510"/>
                <a:gd name="T1" fmla="*/ 358 h 506"/>
                <a:gd name="T2" fmla="*/ 467 w 510"/>
                <a:gd name="T3" fmla="*/ 337 h 506"/>
                <a:gd name="T4" fmla="*/ 510 w 510"/>
                <a:gd name="T5" fmla="*/ 375 h 506"/>
                <a:gd name="T6" fmla="*/ 487 w 510"/>
                <a:gd name="T7" fmla="*/ 398 h 506"/>
                <a:gd name="T8" fmla="*/ 372 w 510"/>
                <a:gd name="T9" fmla="*/ 398 h 506"/>
                <a:gd name="T10" fmla="*/ 482 w 510"/>
                <a:gd name="T11" fmla="*/ 456 h 506"/>
                <a:gd name="T12" fmla="*/ 410 w 510"/>
                <a:gd name="T13" fmla="*/ 506 h 506"/>
                <a:gd name="T14" fmla="*/ 295 w 510"/>
                <a:gd name="T15" fmla="*/ 409 h 506"/>
                <a:gd name="T16" fmla="*/ 312 w 510"/>
                <a:gd name="T17" fmla="*/ 398 h 506"/>
                <a:gd name="T18" fmla="*/ 197 w 510"/>
                <a:gd name="T19" fmla="*/ 398 h 506"/>
                <a:gd name="T20" fmla="*/ 226 w 510"/>
                <a:gd name="T21" fmla="*/ 420 h 506"/>
                <a:gd name="T22" fmla="*/ 35 w 510"/>
                <a:gd name="T23" fmla="*/ 502 h 506"/>
                <a:gd name="T24" fmla="*/ 11 w 510"/>
                <a:gd name="T25" fmla="*/ 469 h 506"/>
                <a:gd name="T26" fmla="*/ 131 w 510"/>
                <a:gd name="T27" fmla="*/ 398 h 506"/>
                <a:gd name="T28" fmla="*/ 11 w 510"/>
                <a:gd name="T29" fmla="*/ 398 h 506"/>
                <a:gd name="T30" fmla="*/ 0 w 510"/>
                <a:gd name="T31" fmla="*/ 358 h 506"/>
                <a:gd name="T32" fmla="*/ 71 w 510"/>
                <a:gd name="T33" fmla="*/ 358 h 506"/>
                <a:gd name="T34" fmla="*/ 71 w 510"/>
                <a:gd name="T35" fmla="*/ 102 h 506"/>
                <a:gd name="T36" fmla="*/ 148 w 510"/>
                <a:gd name="T37" fmla="*/ 112 h 506"/>
                <a:gd name="T38" fmla="*/ 148 w 510"/>
                <a:gd name="T39" fmla="*/ 125 h 506"/>
                <a:gd name="T40" fmla="*/ 200 w 510"/>
                <a:gd name="T41" fmla="*/ 125 h 506"/>
                <a:gd name="T42" fmla="*/ 210 w 510"/>
                <a:gd name="T43" fmla="*/ 87 h 506"/>
                <a:gd name="T44" fmla="*/ 24 w 510"/>
                <a:gd name="T45" fmla="*/ 87 h 506"/>
                <a:gd name="T46" fmla="*/ 15 w 510"/>
                <a:gd name="T47" fmla="*/ 52 h 506"/>
                <a:gd name="T48" fmla="*/ 219 w 510"/>
                <a:gd name="T49" fmla="*/ 52 h 506"/>
                <a:gd name="T50" fmla="*/ 232 w 510"/>
                <a:gd name="T51" fmla="*/ 0 h 506"/>
                <a:gd name="T52" fmla="*/ 316 w 510"/>
                <a:gd name="T53" fmla="*/ 14 h 506"/>
                <a:gd name="T54" fmla="*/ 296 w 510"/>
                <a:gd name="T55" fmla="*/ 52 h 506"/>
                <a:gd name="T56" fmla="*/ 419 w 510"/>
                <a:gd name="T57" fmla="*/ 52 h 506"/>
                <a:gd name="T58" fmla="*/ 448 w 510"/>
                <a:gd name="T59" fmla="*/ 25 h 506"/>
                <a:gd name="T60" fmla="*/ 495 w 510"/>
                <a:gd name="T61" fmla="*/ 67 h 506"/>
                <a:gd name="T62" fmla="*/ 475 w 510"/>
                <a:gd name="T63" fmla="*/ 87 h 506"/>
                <a:gd name="T64" fmla="*/ 279 w 510"/>
                <a:gd name="T65" fmla="*/ 87 h 506"/>
                <a:gd name="T66" fmla="*/ 260 w 510"/>
                <a:gd name="T67" fmla="*/ 125 h 506"/>
                <a:gd name="T68" fmla="*/ 351 w 510"/>
                <a:gd name="T69" fmla="*/ 125 h 506"/>
                <a:gd name="T70" fmla="*/ 386 w 510"/>
                <a:gd name="T71" fmla="*/ 93 h 506"/>
                <a:gd name="T72" fmla="*/ 453 w 510"/>
                <a:gd name="T73" fmla="*/ 144 h 506"/>
                <a:gd name="T74" fmla="*/ 432 w 510"/>
                <a:gd name="T75" fmla="*/ 166 h 506"/>
                <a:gd name="T76" fmla="*/ 432 w 510"/>
                <a:gd name="T77" fmla="*/ 358 h 506"/>
                <a:gd name="T78" fmla="*/ 441 w 510"/>
                <a:gd name="T79" fmla="*/ 358 h 506"/>
                <a:gd name="T80" fmla="*/ 148 w 510"/>
                <a:gd name="T81" fmla="*/ 184 h 506"/>
                <a:gd name="T82" fmla="*/ 357 w 510"/>
                <a:gd name="T83" fmla="*/ 184 h 506"/>
                <a:gd name="T84" fmla="*/ 357 w 510"/>
                <a:gd name="T85" fmla="*/ 161 h 506"/>
                <a:gd name="T86" fmla="*/ 148 w 510"/>
                <a:gd name="T87" fmla="*/ 161 h 506"/>
                <a:gd name="T88" fmla="*/ 148 w 510"/>
                <a:gd name="T89" fmla="*/ 184 h 506"/>
                <a:gd name="T90" fmla="*/ 148 w 510"/>
                <a:gd name="T91" fmla="*/ 245 h 506"/>
                <a:gd name="T92" fmla="*/ 357 w 510"/>
                <a:gd name="T93" fmla="*/ 245 h 506"/>
                <a:gd name="T94" fmla="*/ 357 w 510"/>
                <a:gd name="T95" fmla="*/ 219 h 506"/>
                <a:gd name="T96" fmla="*/ 148 w 510"/>
                <a:gd name="T97" fmla="*/ 219 h 506"/>
                <a:gd name="T98" fmla="*/ 148 w 510"/>
                <a:gd name="T99" fmla="*/ 245 h 506"/>
                <a:gd name="T100" fmla="*/ 148 w 510"/>
                <a:gd name="T101" fmla="*/ 304 h 506"/>
                <a:gd name="T102" fmla="*/ 357 w 510"/>
                <a:gd name="T103" fmla="*/ 304 h 506"/>
                <a:gd name="T104" fmla="*/ 357 w 510"/>
                <a:gd name="T105" fmla="*/ 280 h 506"/>
                <a:gd name="T106" fmla="*/ 148 w 510"/>
                <a:gd name="T107" fmla="*/ 280 h 506"/>
                <a:gd name="T108" fmla="*/ 148 w 510"/>
                <a:gd name="T109" fmla="*/ 304 h 506"/>
                <a:gd name="T110" fmla="*/ 357 w 510"/>
                <a:gd name="T111" fmla="*/ 358 h 506"/>
                <a:gd name="T112" fmla="*/ 357 w 510"/>
                <a:gd name="T113" fmla="*/ 338 h 506"/>
                <a:gd name="T114" fmla="*/ 148 w 510"/>
                <a:gd name="T115" fmla="*/ 338 h 506"/>
                <a:gd name="T116" fmla="*/ 148 w 510"/>
                <a:gd name="T117" fmla="*/ 358 h 506"/>
                <a:gd name="T118" fmla="*/ 357 w 510"/>
                <a:gd name="T119" fmla="*/ 358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0" h="506">
                  <a:moveTo>
                    <a:pt x="441" y="358"/>
                  </a:moveTo>
                  <a:cubicBezTo>
                    <a:pt x="467" y="337"/>
                    <a:pt x="467" y="337"/>
                    <a:pt x="467" y="337"/>
                  </a:cubicBezTo>
                  <a:cubicBezTo>
                    <a:pt x="510" y="375"/>
                    <a:pt x="510" y="375"/>
                    <a:pt x="510" y="375"/>
                  </a:cubicBezTo>
                  <a:cubicBezTo>
                    <a:pt x="487" y="398"/>
                    <a:pt x="487" y="398"/>
                    <a:pt x="487" y="398"/>
                  </a:cubicBezTo>
                  <a:cubicBezTo>
                    <a:pt x="372" y="398"/>
                    <a:pt x="372" y="398"/>
                    <a:pt x="372" y="398"/>
                  </a:cubicBezTo>
                  <a:cubicBezTo>
                    <a:pt x="415" y="417"/>
                    <a:pt x="452" y="436"/>
                    <a:pt x="482" y="456"/>
                  </a:cubicBezTo>
                  <a:cubicBezTo>
                    <a:pt x="410" y="506"/>
                    <a:pt x="410" y="506"/>
                    <a:pt x="410" y="506"/>
                  </a:cubicBezTo>
                  <a:cubicBezTo>
                    <a:pt x="379" y="469"/>
                    <a:pt x="340" y="437"/>
                    <a:pt x="295" y="409"/>
                  </a:cubicBezTo>
                  <a:cubicBezTo>
                    <a:pt x="312" y="398"/>
                    <a:pt x="312" y="398"/>
                    <a:pt x="312" y="398"/>
                  </a:cubicBezTo>
                  <a:cubicBezTo>
                    <a:pt x="197" y="398"/>
                    <a:pt x="197" y="398"/>
                    <a:pt x="197" y="398"/>
                  </a:cubicBezTo>
                  <a:cubicBezTo>
                    <a:pt x="226" y="420"/>
                    <a:pt x="226" y="420"/>
                    <a:pt x="226" y="420"/>
                  </a:cubicBezTo>
                  <a:cubicBezTo>
                    <a:pt x="176" y="454"/>
                    <a:pt x="112" y="481"/>
                    <a:pt x="35" y="502"/>
                  </a:cubicBezTo>
                  <a:cubicBezTo>
                    <a:pt x="11" y="469"/>
                    <a:pt x="11" y="469"/>
                    <a:pt x="11" y="469"/>
                  </a:cubicBezTo>
                  <a:cubicBezTo>
                    <a:pt x="47" y="457"/>
                    <a:pt x="87" y="433"/>
                    <a:pt x="131" y="398"/>
                  </a:cubicBezTo>
                  <a:cubicBezTo>
                    <a:pt x="11" y="398"/>
                    <a:pt x="11" y="398"/>
                    <a:pt x="11" y="398"/>
                  </a:cubicBezTo>
                  <a:cubicBezTo>
                    <a:pt x="0" y="358"/>
                    <a:pt x="0" y="358"/>
                    <a:pt x="0" y="358"/>
                  </a:cubicBezTo>
                  <a:cubicBezTo>
                    <a:pt x="71" y="358"/>
                    <a:pt x="71" y="358"/>
                    <a:pt x="71" y="358"/>
                  </a:cubicBezTo>
                  <a:cubicBezTo>
                    <a:pt x="71" y="102"/>
                    <a:pt x="71" y="102"/>
                    <a:pt x="71" y="102"/>
                  </a:cubicBezTo>
                  <a:cubicBezTo>
                    <a:pt x="148" y="112"/>
                    <a:pt x="148" y="112"/>
                    <a:pt x="148" y="112"/>
                  </a:cubicBezTo>
                  <a:cubicBezTo>
                    <a:pt x="148" y="125"/>
                    <a:pt x="148" y="125"/>
                    <a:pt x="148" y="125"/>
                  </a:cubicBezTo>
                  <a:cubicBezTo>
                    <a:pt x="200" y="125"/>
                    <a:pt x="200" y="125"/>
                    <a:pt x="200" y="125"/>
                  </a:cubicBezTo>
                  <a:cubicBezTo>
                    <a:pt x="203" y="112"/>
                    <a:pt x="207" y="99"/>
                    <a:pt x="210" y="87"/>
                  </a:cubicBezTo>
                  <a:cubicBezTo>
                    <a:pt x="24" y="87"/>
                    <a:pt x="24" y="87"/>
                    <a:pt x="24" y="87"/>
                  </a:cubicBezTo>
                  <a:cubicBezTo>
                    <a:pt x="15" y="52"/>
                    <a:pt x="15" y="52"/>
                    <a:pt x="15" y="52"/>
                  </a:cubicBezTo>
                  <a:cubicBezTo>
                    <a:pt x="219" y="52"/>
                    <a:pt x="219" y="52"/>
                    <a:pt x="219" y="52"/>
                  </a:cubicBezTo>
                  <a:cubicBezTo>
                    <a:pt x="224" y="34"/>
                    <a:pt x="228" y="16"/>
                    <a:pt x="232" y="0"/>
                  </a:cubicBezTo>
                  <a:cubicBezTo>
                    <a:pt x="316" y="14"/>
                    <a:pt x="316" y="14"/>
                    <a:pt x="316" y="14"/>
                  </a:cubicBezTo>
                  <a:cubicBezTo>
                    <a:pt x="296" y="52"/>
                    <a:pt x="296" y="52"/>
                    <a:pt x="296" y="52"/>
                  </a:cubicBezTo>
                  <a:cubicBezTo>
                    <a:pt x="419" y="52"/>
                    <a:pt x="419" y="52"/>
                    <a:pt x="419" y="52"/>
                  </a:cubicBezTo>
                  <a:cubicBezTo>
                    <a:pt x="448" y="25"/>
                    <a:pt x="448" y="25"/>
                    <a:pt x="448" y="25"/>
                  </a:cubicBezTo>
                  <a:cubicBezTo>
                    <a:pt x="495" y="67"/>
                    <a:pt x="495" y="67"/>
                    <a:pt x="495" y="67"/>
                  </a:cubicBezTo>
                  <a:cubicBezTo>
                    <a:pt x="475" y="87"/>
                    <a:pt x="475" y="87"/>
                    <a:pt x="475" y="87"/>
                  </a:cubicBezTo>
                  <a:cubicBezTo>
                    <a:pt x="279" y="87"/>
                    <a:pt x="279" y="87"/>
                    <a:pt x="279" y="87"/>
                  </a:cubicBezTo>
                  <a:cubicBezTo>
                    <a:pt x="260" y="125"/>
                    <a:pt x="260" y="125"/>
                    <a:pt x="260" y="125"/>
                  </a:cubicBezTo>
                  <a:cubicBezTo>
                    <a:pt x="351" y="125"/>
                    <a:pt x="351" y="125"/>
                    <a:pt x="351" y="125"/>
                  </a:cubicBezTo>
                  <a:cubicBezTo>
                    <a:pt x="386" y="93"/>
                    <a:pt x="386" y="93"/>
                    <a:pt x="386" y="93"/>
                  </a:cubicBezTo>
                  <a:cubicBezTo>
                    <a:pt x="453" y="144"/>
                    <a:pt x="453" y="144"/>
                    <a:pt x="453" y="144"/>
                  </a:cubicBezTo>
                  <a:cubicBezTo>
                    <a:pt x="432" y="166"/>
                    <a:pt x="432" y="166"/>
                    <a:pt x="432" y="166"/>
                  </a:cubicBezTo>
                  <a:cubicBezTo>
                    <a:pt x="432" y="358"/>
                    <a:pt x="432" y="358"/>
                    <a:pt x="432" y="358"/>
                  </a:cubicBezTo>
                  <a:lnTo>
                    <a:pt x="441" y="358"/>
                  </a:lnTo>
                  <a:close/>
                  <a:moveTo>
                    <a:pt x="148" y="184"/>
                  </a:moveTo>
                  <a:cubicBezTo>
                    <a:pt x="357" y="184"/>
                    <a:pt x="357" y="184"/>
                    <a:pt x="357" y="184"/>
                  </a:cubicBezTo>
                  <a:cubicBezTo>
                    <a:pt x="357" y="161"/>
                    <a:pt x="357" y="161"/>
                    <a:pt x="357" y="161"/>
                  </a:cubicBezTo>
                  <a:cubicBezTo>
                    <a:pt x="148" y="161"/>
                    <a:pt x="148" y="161"/>
                    <a:pt x="148" y="161"/>
                  </a:cubicBezTo>
                  <a:lnTo>
                    <a:pt x="148" y="184"/>
                  </a:lnTo>
                  <a:close/>
                  <a:moveTo>
                    <a:pt x="148" y="245"/>
                  </a:moveTo>
                  <a:cubicBezTo>
                    <a:pt x="357" y="245"/>
                    <a:pt x="357" y="245"/>
                    <a:pt x="357" y="245"/>
                  </a:cubicBezTo>
                  <a:cubicBezTo>
                    <a:pt x="357" y="219"/>
                    <a:pt x="357" y="219"/>
                    <a:pt x="357" y="219"/>
                  </a:cubicBezTo>
                  <a:cubicBezTo>
                    <a:pt x="148" y="219"/>
                    <a:pt x="148" y="219"/>
                    <a:pt x="148" y="219"/>
                  </a:cubicBezTo>
                  <a:lnTo>
                    <a:pt x="148" y="245"/>
                  </a:lnTo>
                  <a:close/>
                  <a:moveTo>
                    <a:pt x="148" y="304"/>
                  </a:moveTo>
                  <a:cubicBezTo>
                    <a:pt x="357" y="304"/>
                    <a:pt x="357" y="304"/>
                    <a:pt x="357" y="304"/>
                  </a:cubicBezTo>
                  <a:cubicBezTo>
                    <a:pt x="357" y="280"/>
                    <a:pt x="357" y="280"/>
                    <a:pt x="357" y="280"/>
                  </a:cubicBezTo>
                  <a:cubicBezTo>
                    <a:pt x="148" y="280"/>
                    <a:pt x="148" y="280"/>
                    <a:pt x="148" y="280"/>
                  </a:cubicBezTo>
                  <a:lnTo>
                    <a:pt x="148" y="304"/>
                  </a:lnTo>
                  <a:close/>
                  <a:moveTo>
                    <a:pt x="357" y="358"/>
                  </a:moveTo>
                  <a:cubicBezTo>
                    <a:pt x="357" y="338"/>
                    <a:pt x="357" y="338"/>
                    <a:pt x="357" y="338"/>
                  </a:cubicBezTo>
                  <a:cubicBezTo>
                    <a:pt x="148" y="338"/>
                    <a:pt x="148" y="338"/>
                    <a:pt x="148" y="338"/>
                  </a:cubicBezTo>
                  <a:cubicBezTo>
                    <a:pt x="148" y="358"/>
                    <a:pt x="148" y="358"/>
                    <a:pt x="148" y="358"/>
                  </a:cubicBezTo>
                  <a:lnTo>
                    <a:pt x="357" y="358"/>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12" name="Freeform 196"/>
            <p:cNvSpPr>
              <a:spLocks noEditPoints="1"/>
            </p:cNvSpPr>
            <p:nvPr/>
          </p:nvSpPr>
          <p:spPr bwMode="auto">
            <a:xfrm>
              <a:off x="4097" y="3989"/>
              <a:ext cx="1007" cy="1005"/>
            </a:xfrm>
            <a:custGeom>
              <a:avLst/>
              <a:gdLst>
                <a:gd name="T0" fmla="*/ 57 w 503"/>
                <a:gd name="T1" fmla="*/ 90 h 502"/>
                <a:gd name="T2" fmla="*/ 0 w 503"/>
                <a:gd name="T3" fmla="*/ 233 h 502"/>
                <a:gd name="T4" fmla="*/ 67 w 503"/>
                <a:gd name="T5" fmla="*/ 1 h 502"/>
                <a:gd name="T6" fmla="*/ 143 w 503"/>
                <a:gd name="T7" fmla="*/ 90 h 502"/>
                <a:gd name="T8" fmla="*/ 207 w 503"/>
                <a:gd name="T9" fmla="*/ 179 h 502"/>
                <a:gd name="T10" fmla="*/ 290 w 503"/>
                <a:gd name="T11" fmla="*/ 145 h 502"/>
                <a:gd name="T12" fmla="*/ 194 w 503"/>
                <a:gd name="T13" fmla="*/ 108 h 502"/>
                <a:gd name="T14" fmla="*/ 290 w 503"/>
                <a:gd name="T15" fmla="*/ 77 h 502"/>
                <a:gd name="T16" fmla="*/ 180 w 503"/>
                <a:gd name="T17" fmla="*/ 39 h 502"/>
                <a:gd name="T18" fmla="*/ 290 w 503"/>
                <a:gd name="T19" fmla="*/ 0 h 502"/>
                <a:gd name="T20" fmla="*/ 372 w 503"/>
                <a:gd name="T21" fmla="*/ 39 h 502"/>
                <a:gd name="T22" fmla="*/ 458 w 503"/>
                <a:gd name="T23" fmla="*/ 18 h 502"/>
                <a:gd name="T24" fmla="*/ 478 w 503"/>
                <a:gd name="T25" fmla="*/ 77 h 502"/>
                <a:gd name="T26" fmla="*/ 372 w 503"/>
                <a:gd name="T27" fmla="*/ 108 h 502"/>
                <a:gd name="T28" fmla="*/ 448 w 503"/>
                <a:gd name="T29" fmla="*/ 86 h 502"/>
                <a:gd name="T30" fmla="*/ 469 w 503"/>
                <a:gd name="T31" fmla="*/ 145 h 502"/>
                <a:gd name="T32" fmla="*/ 372 w 503"/>
                <a:gd name="T33" fmla="*/ 179 h 502"/>
                <a:gd name="T34" fmla="*/ 461 w 503"/>
                <a:gd name="T35" fmla="*/ 158 h 502"/>
                <a:gd name="T36" fmla="*/ 481 w 503"/>
                <a:gd name="T37" fmla="*/ 217 h 502"/>
                <a:gd name="T38" fmla="*/ 489 w 503"/>
                <a:gd name="T39" fmla="*/ 263 h 502"/>
                <a:gd name="T40" fmla="*/ 475 w 503"/>
                <a:gd name="T41" fmla="*/ 447 h 502"/>
                <a:gd name="T42" fmla="*/ 388 w 503"/>
                <a:gd name="T43" fmla="*/ 495 h 502"/>
                <a:gd name="T44" fmla="*/ 341 w 503"/>
                <a:gd name="T45" fmla="*/ 427 h 502"/>
                <a:gd name="T46" fmla="*/ 391 w 503"/>
                <a:gd name="T47" fmla="*/ 415 h 502"/>
                <a:gd name="T48" fmla="*/ 275 w 503"/>
                <a:gd name="T49" fmla="*/ 404 h 502"/>
                <a:gd name="T50" fmla="*/ 193 w 503"/>
                <a:gd name="T51" fmla="*/ 502 h 502"/>
                <a:gd name="T52" fmla="*/ 275 w 503"/>
                <a:gd name="T53" fmla="*/ 230 h 502"/>
                <a:gd name="T54" fmla="*/ 390 w 503"/>
                <a:gd name="T55" fmla="*/ 246 h 502"/>
                <a:gd name="T56" fmla="*/ 188 w 503"/>
                <a:gd name="T57" fmla="*/ 217 h 502"/>
                <a:gd name="T58" fmla="*/ 159 w 503"/>
                <a:gd name="T59" fmla="*/ 215 h 502"/>
                <a:gd name="T60" fmla="*/ 143 w 503"/>
                <a:gd name="T61" fmla="*/ 490 h 502"/>
                <a:gd name="T62" fmla="*/ 67 w 503"/>
                <a:gd name="T63" fmla="*/ 1 h 502"/>
                <a:gd name="T64" fmla="*/ 391 w 503"/>
                <a:gd name="T65" fmla="*/ 282 h 502"/>
                <a:gd name="T66" fmla="*/ 275 w 503"/>
                <a:gd name="T67" fmla="*/ 303 h 502"/>
                <a:gd name="T68" fmla="*/ 391 w 503"/>
                <a:gd name="T69" fmla="*/ 368 h 502"/>
                <a:gd name="T70" fmla="*/ 275 w 503"/>
                <a:gd name="T71" fmla="*/ 340 h 502"/>
                <a:gd name="T72" fmla="*/ 391 w 503"/>
                <a:gd name="T73" fmla="*/ 36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502">
                  <a:moveTo>
                    <a:pt x="16" y="87"/>
                  </a:moveTo>
                  <a:cubicBezTo>
                    <a:pt x="57" y="90"/>
                    <a:pt x="57" y="90"/>
                    <a:pt x="57" y="90"/>
                  </a:cubicBezTo>
                  <a:cubicBezTo>
                    <a:pt x="57" y="165"/>
                    <a:pt x="56" y="221"/>
                    <a:pt x="54" y="256"/>
                  </a:cubicBezTo>
                  <a:cubicBezTo>
                    <a:pt x="0" y="233"/>
                    <a:pt x="0" y="233"/>
                    <a:pt x="0" y="233"/>
                  </a:cubicBezTo>
                  <a:cubicBezTo>
                    <a:pt x="10" y="179"/>
                    <a:pt x="16" y="130"/>
                    <a:pt x="16" y="87"/>
                  </a:cubicBezTo>
                  <a:close/>
                  <a:moveTo>
                    <a:pt x="67" y="1"/>
                  </a:moveTo>
                  <a:cubicBezTo>
                    <a:pt x="143" y="10"/>
                    <a:pt x="143" y="10"/>
                    <a:pt x="143" y="10"/>
                  </a:cubicBezTo>
                  <a:cubicBezTo>
                    <a:pt x="143" y="90"/>
                    <a:pt x="143" y="90"/>
                    <a:pt x="143" y="90"/>
                  </a:cubicBezTo>
                  <a:cubicBezTo>
                    <a:pt x="171" y="75"/>
                    <a:pt x="171" y="75"/>
                    <a:pt x="171" y="75"/>
                  </a:cubicBezTo>
                  <a:cubicBezTo>
                    <a:pt x="187" y="116"/>
                    <a:pt x="199" y="150"/>
                    <a:pt x="207" y="179"/>
                  </a:cubicBezTo>
                  <a:cubicBezTo>
                    <a:pt x="290" y="179"/>
                    <a:pt x="290" y="179"/>
                    <a:pt x="290" y="179"/>
                  </a:cubicBezTo>
                  <a:cubicBezTo>
                    <a:pt x="290" y="145"/>
                    <a:pt x="290" y="145"/>
                    <a:pt x="290" y="145"/>
                  </a:cubicBezTo>
                  <a:cubicBezTo>
                    <a:pt x="204" y="145"/>
                    <a:pt x="204" y="145"/>
                    <a:pt x="204" y="145"/>
                  </a:cubicBezTo>
                  <a:cubicBezTo>
                    <a:pt x="194" y="108"/>
                    <a:pt x="194" y="108"/>
                    <a:pt x="194" y="108"/>
                  </a:cubicBezTo>
                  <a:cubicBezTo>
                    <a:pt x="290" y="108"/>
                    <a:pt x="290" y="108"/>
                    <a:pt x="290" y="108"/>
                  </a:cubicBezTo>
                  <a:cubicBezTo>
                    <a:pt x="290" y="77"/>
                    <a:pt x="290" y="77"/>
                    <a:pt x="290" y="77"/>
                  </a:cubicBezTo>
                  <a:cubicBezTo>
                    <a:pt x="189" y="77"/>
                    <a:pt x="189" y="77"/>
                    <a:pt x="189" y="77"/>
                  </a:cubicBezTo>
                  <a:cubicBezTo>
                    <a:pt x="180" y="39"/>
                    <a:pt x="180" y="39"/>
                    <a:pt x="180" y="39"/>
                  </a:cubicBezTo>
                  <a:cubicBezTo>
                    <a:pt x="290" y="39"/>
                    <a:pt x="290" y="39"/>
                    <a:pt x="290" y="39"/>
                  </a:cubicBezTo>
                  <a:cubicBezTo>
                    <a:pt x="290" y="0"/>
                    <a:pt x="290" y="0"/>
                    <a:pt x="290" y="0"/>
                  </a:cubicBezTo>
                  <a:cubicBezTo>
                    <a:pt x="372" y="11"/>
                    <a:pt x="372" y="11"/>
                    <a:pt x="372" y="11"/>
                  </a:cubicBezTo>
                  <a:cubicBezTo>
                    <a:pt x="372" y="39"/>
                    <a:pt x="372" y="39"/>
                    <a:pt x="372" y="39"/>
                  </a:cubicBezTo>
                  <a:cubicBezTo>
                    <a:pt x="432" y="39"/>
                    <a:pt x="432" y="39"/>
                    <a:pt x="432" y="39"/>
                  </a:cubicBezTo>
                  <a:cubicBezTo>
                    <a:pt x="458" y="18"/>
                    <a:pt x="458" y="18"/>
                    <a:pt x="458" y="18"/>
                  </a:cubicBezTo>
                  <a:cubicBezTo>
                    <a:pt x="500" y="55"/>
                    <a:pt x="500" y="55"/>
                    <a:pt x="500" y="55"/>
                  </a:cubicBezTo>
                  <a:cubicBezTo>
                    <a:pt x="478" y="77"/>
                    <a:pt x="478" y="77"/>
                    <a:pt x="478" y="77"/>
                  </a:cubicBezTo>
                  <a:cubicBezTo>
                    <a:pt x="372" y="77"/>
                    <a:pt x="372" y="77"/>
                    <a:pt x="372" y="77"/>
                  </a:cubicBezTo>
                  <a:cubicBezTo>
                    <a:pt x="372" y="108"/>
                    <a:pt x="372" y="108"/>
                    <a:pt x="372" y="108"/>
                  </a:cubicBezTo>
                  <a:cubicBezTo>
                    <a:pt x="422" y="108"/>
                    <a:pt x="422" y="108"/>
                    <a:pt x="422" y="108"/>
                  </a:cubicBezTo>
                  <a:cubicBezTo>
                    <a:pt x="448" y="86"/>
                    <a:pt x="448" y="86"/>
                    <a:pt x="448" y="86"/>
                  </a:cubicBezTo>
                  <a:cubicBezTo>
                    <a:pt x="491" y="124"/>
                    <a:pt x="491" y="124"/>
                    <a:pt x="491" y="124"/>
                  </a:cubicBezTo>
                  <a:cubicBezTo>
                    <a:pt x="469" y="145"/>
                    <a:pt x="469" y="145"/>
                    <a:pt x="469" y="145"/>
                  </a:cubicBezTo>
                  <a:cubicBezTo>
                    <a:pt x="372" y="145"/>
                    <a:pt x="372" y="145"/>
                    <a:pt x="372" y="145"/>
                  </a:cubicBezTo>
                  <a:cubicBezTo>
                    <a:pt x="372" y="179"/>
                    <a:pt x="372" y="179"/>
                    <a:pt x="372" y="179"/>
                  </a:cubicBezTo>
                  <a:cubicBezTo>
                    <a:pt x="435" y="179"/>
                    <a:pt x="435" y="179"/>
                    <a:pt x="435" y="179"/>
                  </a:cubicBezTo>
                  <a:cubicBezTo>
                    <a:pt x="461" y="158"/>
                    <a:pt x="461" y="158"/>
                    <a:pt x="461" y="158"/>
                  </a:cubicBezTo>
                  <a:cubicBezTo>
                    <a:pt x="503" y="196"/>
                    <a:pt x="503" y="196"/>
                    <a:pt x="503" y="196"/>
                  </a:cubicBezTo>
                  <a:cubicBezTo>
                    <a:pt x="481" y="217"/>
                    <a:pt x="481" y="217"/>
                    <a:pt x="481" y="217"/>
                  </a:cubicBezTo>
                  <a:cubicBezTo>
                    <a:pt x="427" y="217"/>
                    <a:pt x="427" y="217"/>
                    <a:pt x="427" y="217"/>
                  </a:cubicBezTo>
                  <a:cubicBezTo>
                    <a:pt x="489" y="263"/>
                    <a:pt x="489" y="263"/>
                    <a:pt x="489" y="263"/>
                  </a:cubicBezTo>
                  <a:cubicBezTo>
                    <a:pt x="475" y="283"/>
                    <a:pt x="475" y="283"/>
                    <a:pt x="475" y="283"/>
                  </a:cubicBezTo>
                  <a:cubicBezTo>
                    <a:pt x="475" y="447"/>
                    <a:pt x="475" y="447"/>
                    <a:pt x="475" y="447"/>
                  </a:cubicBezTo>
                  <a:cubicBezTo>
                    <a:pt x="475" y="479"/>
                    <a:pt x="459" y="495"/>
                    <a:pt x="429" y="495"/>
                  </a:cubicBezTo>
                  <a:cubicBezTo>
                    <a:pt x="388" y="495"/>
                    <a:pt x="388" y="495"/>
                    <a:pt x="388" y="495"/>
                  </a:cubicBezTo>
                  <a:cubicBezTo>
                    <a:pt x="388" y="470"/>
                    <a:pt x="372" y="458"/>
                    <a:pt x="341" y="458"/>
                  </a:cubicBezTo>
                  <a:cubicBezTo>
                    <a:pt x="341" y="427"/>
                    <a:pt x="341" y="427"/>
                    <a:pt x="341" y="427"/>
                  </a:cubicBezTo>
                  <a:cubicBezTo>
                    <a:pt x="354" y="428"/>
                    <a:pt x="367" y="428"/>
                    <a:pt x="379" y="428"/>
                  </a:cubicBezTo>
                  <a:cubicBezTo>
                    <a:pt x="387" y="428"/>
                    <a:pt x="391" y="424"/>
                    <a:pt x="391" y="415"/>
                  </a:cubicBezTo>
                  <a:cubicBezTo>
                    <a:pt x="391" y="404"/>
                    <a:pt x="391" y="404"/>
                    <a:pt x="391" y="404"/>
                  </a:cubicBezTo>
                  <a:cubicBezTo>
                    <a:pt x="275" y="404"/>
                    <a:pt x="275" y="404"/>
                    <a:pt x="275" y="404"/>
                  </a:cubicBezTo>
                  <a:cubicBezTo>
                    <a:pt x="275" y="491"/>
                    <a:pt x="275" y="491"/>
                    <a:pt x="275" y="491"/>
                  </a:cubicBezTo>
                  <a:cubicBezTo>
                    <a:pt x="193" y="502"/>
                    <a:pt x="193" y="502"/>
                    <a:pt x="193" y="502"/>
                  </a:cubicBezTo>
                  <a:cubicBezTo>
                    <a:pt x="193" y="220"/>
                    <a:pt x="193" y="220"/>
                    <a:pt x="193" y="220"/>
                  </a:cubicBezTo>
                  <a:cubicBezTo>
                    <a:pt x="275" y="230"/>
                    <a:pt x="275" y="230"/>
                    <a:pt x="275" y="230"/>
                  </a:cubicBezTo>
                  <a:cubicBezTo>
                    <a:pt x="275" y="246"/>
                    <a:pt x="275" y="246"/>
                    <a:pt x="275" y="246"/>
                  </a:cubicBezTo>
                  <a:cubicBezTo>
                    <a:pt x="390" y="246"/>
                    <a:pt x="390" y="246"/>
                    <a:pt x="390" y="246"/>
                  </a:cubicBezTo>
                  <a:cubicBezTo>
                    <a:pt x="420" y="217"/>
                    <a:pt x="420" y="217"/>
                    <a:pt x="420" y="217"/>
                  </a:cubicBezTo>
                  <a:cubicBezTo>
                    <a:pt x="188" y="217"/>
                    <a:pt x="188" y="217"/>
                    <a:pt x="188" y="217"/>
                  </a:cubicBezTo>
                  <a:cubicBezTo>
                    <a:pt x="185" y="202"/>
                    <a:pt x="185" y="202"/>
                    <a:pt x="185" y="202"/>
                  </a:cubicBezTo>
                  <a:cubicBezTo>
                    <a:pt x="159" y="215"/>
                    <a:pt x="159" y="215"/>
                    <a:pt x="159" y="215"/>
                  </a:cubicBezTo>
                  <a:cubicBezTo>
                    <a:pt x="155" y="180"/>
                    <a:pt x="150" y="146"/>
                    <a:pt x="143" y="112"/>
                  </a:cubicBezTo>
                  <a:cubicBezTo>
                    <a:pt x="143" y="490"/>
                    <a:pt x="143" y="490"/>
                    <a:pt x="143" y="490"/>
                  </a:cubicBezTo>
                  <a:cubicBezTo>
                    <a:pt x="67" y="499"/>
                    <a:pt x="67" y="499"/>
                    <a:pt x="67" y="499"/>
                  </a:cubicBezTo>
                  <a:lnTo>
                    <a:pt x="67" y="1"/>
                  </a:lnTo>
                  <a:close/>
                  <a:moveTo>
                    <a:pt x="391" y="303"/>
                  </a:moveTo>
                  <a:cubicBezTo>
                    <a:pt x="391" y="282"/>
                    <a:pt x="391" y="282"/>
                    <a:pt x="391" y="282"/>
                  </a:cubicBezTo>
                  <a:cubicBezTo>
                    <a:pt x="275" y="282"/>
                    <a:pt x="275" y="282"/>
                    <a:pt x="275" y="282"/>
                  </a:cubicBezTo>
                  <a:cubicBezTo>
                    <a:pt x="275" y="303"/>
                    <a:pt x="275" y="303"/>
                    <a:pt x="275" y="303"/>
                  </a:cubicBezTo>
                  <a:lnTo>
                    <a:pt x="391" y="303"/>
                  </a:lnTo>
                  <a:close/>
                  <a:moveTo>
                    <a:pt x="391" y="368"/>
                  </a:moveTo>
                  <a:cubicBezTo>
                    <a:pt x="391" y="340"/>
                    <a:pt x="391" y="340"/>
                    <a:pt x="391" y="340"/>
                  </a:cubicBezTo>
                  <a:cubicBezTo>
                    <a:pt x="275" y="340"/>
                    <a:pt x="275" y="340"/>
                    <a:pt x="275" y="340"/>
                  </a:cubicBezTo>
                  <a:cubicBezTo>
                    <a:pt x="275" y="368"/>
                    <a:pt x="275" y="368"/>
                    <a:pt x="275" y="368"/>
                  </a:cubicBezTo>
                  <a:lnTo>
                    <a:pt x="391" y="368"/>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grpSp>
      <p:grpSp>
        <p:nvGrpSpPr>
          <p:cNvPr id="9" name="Group 200"/>
          <p:cNvGrpSpPr>
            <a:grpSpLocks noChangeAspect="1"/>
          </p:cNvGrpSpPr>
          <p:nvPr/>
        </p:nvGrpSpPr>
        <p:grpSpPr bwMode="auto">
          <a:xfrm>
            <a:off x="4078452" y="4944624"/>
            <a:ext cx="2487732" cy="863958"/>
            <a:chOff x="-11660" y="811"/>
            <a:chExt cx="15618" cy="5496"/>
          </a:xfrm>
          <a:effectLst>
            <a:outerShdw blurRad="50800" dist="38100" dir="2700000" algn="tl" rotWithShape="0">
              <a:prstClr val="black">
                <a:alpha val="40000"/>
              </a:prstClr>
            </a:outerShdw>
          </a:effectLst>
        </p:grpSpPr>
        <p:sp>
          <p:nvSpPr>
            <p:cNvPr id="314" name="AutoShape 199"/>
            <p:cNvSpPr>
              <a:spLocks noChangeAspect="1" noChangeArrowheads="1" noTextEdit="1"/>
            </p:cNvSpPr>
            <p:nvPr/>
          </p:nvSpPr>
          <p:spPr bwMode="auto">
            <a:xfrm>
              <a:off x="-11660" y="811"/>
              <a:ext cx="15618" cy="5496"/>
            </a:xfrm>
            <a:prstGeom prst="rect">
              <a:avLst/>
            </a:prstGeom>
            <a:no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15" name="Freeform 201"/>
            <p:cNvSpPr>
              <a:spLocks noEditPoints="1"/>
            </p:cNvSpPr>
            <p:nvPr/>
          </p:nvSpPr>
          <p:spPr bwMode="auto">
            <a:xfrm>
              <a:off x="-954" y="809"/>
              <a:ext cx="1826" cy="1816"/>
            </a:xfrm>
            <a:custGeom>
              <a:avLst/>
              <a:gdLst>
                <a:gd name="T0" fmla="*/ 642 w 912"/>
                <a:gd name="T1" fmla="*/ 0 h 907"/>
                <a:gd name="T2" fmla="*/ 798 w 912"/>
                <a:gd name="T3" fmla="*/ 46 h 907"/>
                <a:gd name="T4" fmla="*/ 659 w 912"/>
                <a:gd name="T5" fmla="*/ 226 h 907"/>
                <a:gd name="T6" fmla="*/ 735 w 912"/>
                <a:gd name="T7" fmla="*/ 226 h 907"/>
                <a:gd name="T8" fmla="*/ 790 w 912"/>
                <a:gd name="T9" fmla="*/ 159 h 907"/>
                <a:gd name="T10" fmla="*/ 912 w 912"/>
                <a:gd name="T11" fmla="*/ 261 h 907"/>
                <a:gd name="T12" fmla="*/ 857 w 912"/>
                <a:gd name="T13" fmla="*/ 288 h 907"/>
                <a:gd name="T14" fmla="*/ 770 w 912"/>
                <a:gd name="T15" fmla="*/ 412 h 907"/>
                <a:gd name="T16" fmla="*/ 691 w 912"/>
                <a:gd name="T17" fmla="*/ 377 h 907"/>
                <a:gd name="T18" fmla="*/ 734 w 912"/>
                <a:gd name="T19" fmla="*/ 310 h 907"/>
                <a:gd name="T20" fmla="*/ 162 w 912"/>
                <a:gd name="T21" fmla="*/ 310 h 907"/>
                <a:gd name="T22" fmla="*/ 130 w 912"/>
                <a:gd name="T23" fmla="*/ 385 h 907"/>
                <a:gd name="T24" fmla="*/ 0 w 912"/>
                <a:gd name="T25" fmla="*/ 316 h 907"/>
                <a:gd name="T26" fmla="*/ 96 w 912"/>
                <a:gd name="T27" fmla="*/ 160 h 907"/>
                <a:gd name="T28" fmla="*/ 193 w 912"/>
                <a:gd name="T29" fmla="*/ 189 h 907"/>
                <a:gd name="T30" fmla="*/ 187 w 912"/>
                <a:gd name="T31" fmla="*/ 226 h 907"/>
                <a:gd name="T32" fmla="*/ 539 w 912"/>
                <a:gd name="T33" fmla="*/ 226 h 907"/>
                <a:gd name="T34" fmla="*/ 642 w 912"/>
                <a:gd name="T35" fmla="*/ 0 h 907"/>
                <a:gd name="T36" fmla="*/ 398 w 912"/>
                <a:gd name="T37" fmla="*/ 504 h 907"/>
                <a:gd name="T38" fmla="*/ 478 w 912"/>
                <a:gd name="T39" fmla="*/ 514 h 907"/>
                <a:gd name="T40" fmla="*/ 522 w 912"/>
                <a:gd name="T41" fmla="*/ 450 h 907"/>
                <a:gd name="T42" fmla="*/ 165 w 912"/>
                <a:gd name="T43" fmla="*/ 450 h 907"/>
                <a:gd name="T44" fmla="*/ 147 w 912"/>
                <a:gd name="T45" fmla="*/ 375 h 907"/>
                <a:gd name="T46" fmla="*/ 557 w 912"/>
                <a:gd name="T47" fmla="*/ 375 h 907"/>
                <a:gd name="T48" fmla="*/ 634 w 912"/>
                <a:gd name="T49" fmla="*/ 327 h 907"/>
                <a:gd name="T50" fmla="*/ 759 w 912"/>
                <a:gd name="T51" fmla="*/ 442 h 907"/>
                <a:gd name="T52" fmla="*/ 687 w 912"/>
                <a:gd name="T53" fmla="*/ 466 h 907"/>
                <a:gd name="T54" fmla="*/ 564 w 912"/>
                <a:gd name="T55" fmla="*/ 565 h 907"/>
                <a:gd name="T56" fmla="*/ 751 w 912"/>
                <a:gd name="T57" fmla="*/ 565 h 907"/>
                <a:gd name="T58" fmla="*/ 810 w 912"/>
                <a:gd name="T59" fmla="*/ 510 h 907"/>
                <a:gd name="T60" fmla="*/ 907 w 912"/>
                <a:gd name="T61" fmla="*/ 596 h 907"/>
                <a:gd name="T62" fmla="*/ 864 w 912"/>
                <a:gd name="T63" fmla="*/ 639 h 907"/>
                <a:gd name="T64" fmla="*/ 556 w 912"/>
                <a:gd name="T65" fmla="*/ 639 h 907"/>
                <a:gd name="T66" fmla="*/ 556 w 912"/>
                <a:gd name="T67" fmla="*/ 805 h 907"/>
                <a:gd name="T68" fmla="*/ 447 w 912"/>
                <a:gd name="T69" fmla="*/ 907 h 907"/>
                <a:gd name="T70" fmla="*/ 366 w 912"/>
                <a:gd name="T71" fmla="*/ 907 h 907"/>
                <a:gd name="T72" fmla="*/ 217 w 912"/>
                <a:gd name="T73" fmla="*/ 826 h 907"/>
                <a:gd name="T74" fmla="*/ 221 w 912"/>
                <a:gd name="T75" fmla="*/ 759 h 907"/>
                <a:gd name="T76" fmla="*/ 365 w 912"/>
                <a:gd name="T77" fmla="*/ 764 h 907"/>
                <a:gd name="T78" fmla="*/ 398 w 912"/>
                <a:gd name="T79" fmla="*/ 737 h 907"/>
                <a:gd name="T80" fmla="*/ 398 w 912"/>
                <a:gd name="T81" fmla="*/ 639 h 907"/>
                <a:gd name="T82" fmla="*/ 42 w 912"/>
                <a:gd name="T83" fmla="*/ 639 h 907"/>
                <a:gd name="T84" fmla="*/ 23 w 912"/>
                <a:gd name="T85" fmla="*/ 565 h 907"/>
                <a:gd name="T86" fmla="*/ 398 w 912"/>
                <a:gd name="T87" fmla="*/ 565 h 907"/>
                <a:gd name="T88" fmla="*/ 398 w 912"/>
                <a:gd name="T89" fmla="*/ 504 h 907"/>
                <a:gd name="T90" fmla="*/ 217 w 912"/>
                <a:gd name="T91" fmla="*/ 21 h 907"/>
                <a:gd name="T92" fmla="*/ 358 w 912"/>
                <a:gd name="T93" fmla="*/ 128 h 907"/>
                <a:gd name="T94" fmla="*/ 242 w 912"/>
                <a:gd name="T95" fmla="*/ 218 h 907"/>
                <a:gd name="T96" fmla="*/ 143 w 912"/>
                <a:gd name="T97" fmla="*/ 78 h 907"/>
                <a:gd name="T98" fmla="*/ 217 w 912"/>
                <a:gd name="T99" fmla="*/ 21 h 907"/>
                <a:gd name="T100" fmla="*/ 444 w 912"/>
                <a:gd name="T101" fmla="*/ 18 h 907"/>
                <a:gd name="T102" fmla="*/ 566 w 912"/>
                <a:gd name="T103" fmla="*/ 116 h 907"/>
                <a:gd name="T104" fmla="*/ 454 w 912"/>
                <a:gd name="T105" fmla="*/ 201 h 907"/>
                <a:gd name="T106" fmla="*/ 367 w 912"/>
                <a:gd name="T107" fmla="*/ 76 h 907"/>
                <a:gd name="T108" fmla="*/ 444 w 912"/>
                <a:gd name="T109" fmla="*/ 18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2" h="907">
                  <a:moveTo>
                    <a:pt x="642" y="0"/>
                  </a:moveTo>
                  <a:cubicBezTo>
                    <a:pt x="798" y="46"/>
                    <a:pt x="798" y="46"/>
                    <a:pt x="798" y="46"/>
                  </a:cubicBezTo>
                  <a:cubicBezTo>
                    <a:pt x="756" y="120"/>
                    <a:pt x="710" y="180"/>
                    <a:pt x="659" y="226"/>
                  </a:cubicBezTo>
                  <a:cubicBezTo>
                    <a:pt x="735" y="226"/>
                    <a:pt x="735" y="226"/>
                    <a:pt x="735" y="226"/>
                  </a:cubicBezTo>
                  <a:cubicBezTo>
                    <a:pt x="790" y="159"/>
                    <a:pt x="790" y="159"/>
                    <a:pt x="790" y="159"/>
                  </a:cubicBezTo>
                  <a:cubicBezTo>
                    <a:pt x="912" y="261"/>
                    <a:pt x="912" y="261"/>
                    <a:pt x="912" y="261"/>
                  </a:cubicBezTo>
                  <a:cubicBezTo>
                    <a:pt x="857" y="288"/>
                    <a:pt x="857" y="288"/>
                    <a:pt x="857" y="288"/>
                  </a:cubicBezTo>
                  <a:cubicBezTo>
                    <a:pt x="770" y="412"/>
                    <a:pt x="770" y="412"/>
                    <a:pt x="770" y="412"/>
                  </a:cubicBezTo>
                  <a:cubicBezTo>
                    <a:pt x="691" y="377"/>
                    <a:pt x="691" y="377"/>
                    <a:pt x="691" y="377"/>
                  </a:cubicBezTo>
                  <a:cubicBezTo>
                    <a:pt x="734" y="310"/>
                    <a:pt x="734" y="310"/>
                    <a:pt x="734" y="310"/>
                  </a:cubicBezTo>
                  <a:cubicBezTo>
                    <a:pt x="162" y="310"/>
                    <a:pt x="162" y="310"/>
                    <a:pt x="162" y="310"/>
                  </a:cubicBezTo>
                  <a:cubicBezTo>
                    <a:pt x="153" y="335"/>
                    <a:pt x="142" y="360"/>
                    <a:pt x="130" y="385"/>
                  </a:cubicBezTo>
                  <a:cubicBezTo>
                    <a:pt x="0" y="316"/>
                    <a:pt x="0" y="316"/>
                    <a:pt x="0" y="316"/>
                  </a:cubicBezTo>
                  <a:cubicBezTo>
                    <a:pt x="42" y="267"/>
                    <a:pt x="73" y="216"/>
                    <a:pt x="96" y="160"/>
                  </a:cubicBezTo>
                  <a:cubicBezTo>
                    <a:pt x="193" y="189"/>
                    <a:pt x="193" y="189"/>
                    <a:pt x="193" y="189"/>
                  </a:cubicBezTo>
                  <a:cubicBezTo>
                    <a:pt x="191" y="202"/>
                    <a:pt x="190" y="214"/>
                    <a:pt x="187" y="226"/>
                  </a:cubicBezTo>
                  <a:cubicBezTo>
                    <a:pt x="539" y="226"/>
                    <a:pt x="539" y="226"/>
                    <a:pt x="539" y="226"/>
                  </a:cubicBezTo>
                  <a:cubicBezTo>
                    <a:pt x="589" y="154"/>
                    <a:pt x="624" y="78"/>
                    <a:pt x="642" y="0"/>
                  </a:cubicBezTo>
                  <a:close/>
                  <a:moveTo>
                    <a:pt x="398" y="504"/>
                  </a:moveTo>
                  <a:cubicBezTo>
                    <a:pt x="478" y="514"/>
                    <a:pt x="478" y="514"/>
                    <a:pt x="478" y="514"/>
                  </a:cubicBezTo>
                  <a:cubicBezTo>
                    <a:pt x="522" y="450"/>
                    <a:pt x="522" y="450"/>
                    <a:pt x="522" y="450"/>
                  </a:cubicBezTo>
                  <a:cubicBezTo>
                    <a:pt x="165" y="450"/>
                    <a:pt x="165" y="450"/>
                    <a:pt x="165" y="450"/>
                  </a:cubicBezTo>
                  <a:cubicBezTo>
                    <a:pt x="147" y="375"/>
                    <a:pt x="147" y="375"/>
                    <a:pt x="147" y="375"/>
                  </a:cubicBezTo>
                  <a:cubicBezTo>
                    <a:pt x="557" y="375"/>
                    <a:pt x="557" y="375"/>
                    <a:pt x="557" y="375"/>
                  </a:cubicBezTo>
                  <a:cubicBezTo>
                    <a:pt x="634" y="327"/>
                    <a:pt x="634" y="327"/>
                    <a:pt x="634" y="327"/>
                  </a:cubicBezTo>
                  <a:cubicBezTo>
                    <a:pt x="759" y="442"/>
                    <a:pt x="759" y="442"/>
                    <a:pt x="759" y="442"/>
                  </a:cubicBezTo>
                  <a:cubicBezTo>
                    <a:pt x="687" y="466"/>
                    <a:pt x="687" y="466"/>
                    <a:pt x="687" y="466"/>
                  </a:cubicBezTo>
                  <a:cubicBezTo>
                    <a:pt x="564" y="565"/>
                    <a:pt x="564" y="565"/>
                    <a:pt x="564" y="565"/>
                  </a:cubicBezTo>
                  <a:cubicBezTo>
                    <a:pt x="751" y="565"/>
                    <a:pt x="751" y="565"/>
                    <a:pt x="751" y="565"/>
                  </a:cubicBezTo>
                  <a:cubicBezTo>
                    <a:pt x="810" y="510"/>
                    <a:pt x="810" y="510"/>
                    <a:pt x="810" y="510"/>
                  </a:cubicBezTo>
                  <a:cubicBezTo>
                    <a:pt x="907" y="596"/>
                    <a:pt x="907" y="596"/>
                    <a:pt x="907" y="596"/>
                  </a:cubicBezTo>
                  <a:cubicBezTo>
                    <a:pt x="864" y="639"/>
                    <a:pt x="864" y="639"/>
                    <a:pt x="864" y="639"/>
                  </a:cubicBezTo>
                  <a:cubicBezTo>
                    <a:pt x="556" y="639"/>
                    <a:pt x="556" y="639"/>
                    <a:pt x="556" y="639"/>
                  </a:cubicBezTo>
                  <a:cubicBezTo>
                    <a:pt x="556" y="805"/>
                    <a:pt x="556" y="805"/>
                    <a:pt x="556" y="805"/>
                  </a:cubicBezTo>
                  <a:cubicBezTo>
                    <a:pt x="556" y="873"/>
                    <a:pt x="520" y="907"/>
                    <a:pt x="447" y="907"/>
                  </a:cubicBezTo>
                  <a:cubicBezTo>
                    <a:pt x="366" y="907"/>
                    <a:pt x="366" y="907"/>
                    <a:pt x="366" y="907"/>
                  </a:cubicBezTo>
                  <a:cubicBezTo>
                    <a:pt x="366" y="853"/>
                    <a:pt x="316" y="826"/>
                    <a:pt x="217" y="826"/>
                  </a:cubicBezTo>
                  <a:cubicBezTo>
                    <a:pt x="221" y="759"/>
                    <a:pt x="221" y="759"/>
                    <a:pt x="221" y="759"/>
                  </a:cubicBezTo>
                  <a:cubicBezTo>
                    <a:pt x="271" y="762"/>
                    <a:pt x="319" y="764"/>
                    <a:pt x="365" y="764"/>
                  </a:cubicBezTo>
                  <a:cubicBezTo>
                    <a:pt x="387" y="764"/>
                    <a:pt x="398" y="755"/>
                    <a:pt x="398" y="737"/>
                  </a:cubicBezTo>
                  <a:cubicBezTo>
                    <a:pt x="398" y="639"/>
                    <a:pt x="398" y="639"/>
                    <a:pt x="398" y="639"/>
                  </a:cubicBezTo>
                  <a:cubicBezTo>
                    <a:pt x="42" y="639"/>
                    <a:pt x="42" y="639"/>
                    <a:pt x="42" y="639"/>
                  </a:cubicBezTo>
                  <a:cubicBezTo>
                    <a:pt x="23" y="565"/>
                    <a:pt x="23" y="565"/>
                    <a:pt x="23" y="565"/>
                  </a:cubicBezTo>
                  <a:cubicBezTo>
                    <a:pt x="398" y="565"/>
                    <a:pt x="398" y="565"/>
                    <a:pt x="398" y="565"/>
                  </a:cubicBezTo>
                  <a:lnTo>
                    <a:pt x="398" y="504"/>
                  </a:lnTo>
                  <a:close/>
                  <a:moveTo>
                    <a:pt x="217" y="21"/>
                  </a:moveTo>
                  <a:cubicBezTo>
                    <a:pt x="247" y="35"/>
                    <a:pt x="294" y="71"/>
                    <a:pt x="358" y="128"/>
                  </a:cubicBezTo>
                  <a:cubicBezTo>
                    <a:pt x="242" y="218"/>
                    <a:pt x="242" y="218"/>
                    <a:pt x="242" y="218"/>
                  </a:cubicBezTo>
                  <a:cubicBezTo>
                    <a:pt x="212" y="160"/>
                    <a:pt x="179" y="113"/>
                    <a:pt x="143" y="78"/>
                  </a:cubicBezTo>
                  <a:lnTo>
                    <a:pt x="217" y="21"/>
                  </a:lnTo>
                  <a:close/>
                  <a:moveTo>
                    <a:pt x="444" y="18"/>
                  </a:moveTo>
                  <a:cubicBezTo>
                    <a:pt x="469" y="30"/>
                    <a:pt x="510" y="63"/>
                    <a:pt x="566" y="116"/>
                  </a:cubicBezTo>
                  <a:cubicBezTo>
                    <a:pt x="454" y="201"/>
                    <a:pt x="454" y="201"/>
                    <a:pt x="454" y="201"/>
                  </a:cubicBezTo>
                  <a:cubicBezTo>
                    <a:pt x="427" y="149"/>
                    <a:pt x="398" y="107"/>
                    <a:pt x="367" y="76"/>
                  </a:cubicBezTo>
                  <a:lnTo>
                    <a:pt x="444" y="18"/>
                  </a:lnTo>
                  <a:close/>
                </a:path>
              </a:pathLst>
            </a:custGeom>
            <a:solidFill>
              <a:srgbClr val="9E9E9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16" name="Freeform 202"/>
            <p:cNvSpPr/>
            <p:nvPr/>
          </p:nvSpPr>
          <p:spPr bwMode="auto">
            <a:xfrm>
              <a:off x="2237" y="815"/>
              <a:ext cx="1723" cy="1780"/>
            </a:xfrm>
            <a:custGeom>
              <a:avLst/>
              <a:gdLst>
                <a:gd name="T0" fmla="*/ 66 w 861"/>
                <a:gd name="T1" fmla="*/ 35 h 889"/>
                <a:gd name="T2" fmla="*/ 208 w 861"/>
                <a:gd name="T3" fmla="*/ 49 h 889"/>
                <a:gd name="T4" fmla="*/ 208 w 861"/>
                <a:gd name="T5" fmla="*/ 68 h 889"/>
                <a:gd name="T6" fmla="*/ 625 w 861"/>
                <a:gd name="T7" fmla="*/ 68 h 889"/>
                <a:gd name="T8" fmla="*/ 681 w 861"/>
                <a:gd name="T9" fmla="*/ 0 h 889"/>
                <a:gd name="T10" fmla="*/ 806 w 861"/>
                <a:gd name="T11" fmla="*/ 98 h 889"/>
                <a:gd name="T12" fmla="*/ 763 w 861"/>
                <a:gd name="T13" fmla="*/ 137 h 889"/>
                <a:gd name="T14" fmla="*/ 763 w 861"/>
                <a:gd name="T15" fmla="*/ 387 h 889"/>
                <a:gd name="T16" fmla="*/ 775 w 861"/>
                <a:gd name="T17" fmla="*/ 671 h 889"/>
                <a:gd name="T18" fmla="*/ 794 w 861"/>
                <a:gd name="T19" fmla="*/ 587 h 889"/>
                <a:gd name="T20" fmla="*/ 858 w 861"/>
                <a:gd name="T21" fmla="*/ 604 h 889"/>
                <a:gd name="T22" fmla="*/ 841 w 861"/>
                <a:gd name="T23" fmla="*/ 697 h 889"/>
                <a:gd name="T24" fmla="*/ 861 w 861"/>
                <a:gd name="T25" fmla="*/ 761 h 889"/>
                <a:gd name="T26" fmla="*/ 779 w 861"/>
                <a:gd name="T27" fmla="*/ 880 h 889"/>
                <a:gd name="T28" fmla="*/ 706 w 861"/>
                <a:gd name="T29" fmla="*/ 831 h 889"/>
                <a:gd name="T30" fmla="*/ 649 w 861"/>
                <a:gd name="T31" fmla="*/ 691 h 889"/>
                <a:gd name="T32" fmla="*/ 631 w 861"/>
                <a:gd name="T33" fmla="*/ 424 h 889"/>
                <a:gd name="T34" fmla="*/ 631 w 861"/>
                <a:gd name="T35" fmla="*/ 136 h 889"/>
                <a:gd name="T36" fmla="*/ 208 w 861"/>
                <a:gd name="T37" fmla="*/ 136 h 889"/>
                <a:gd name="T38" fmla="*/ 208 w 861"/>
                <a:gd name="T39" fmla="*/ 268 h 889"/>
                <a:gd name="T40" fmla="*/ 267 w 861"/>
                <a:gd name="T41" fmla="*/ 229 h 889"/>
                <a:gd name="T42" fmla="*/ 405 w 861"/>
                <a:gd name="T43" fmla="*/ 370 h 889"/>
                <a:gd name="T44" fmla="*/ 468 w 861"/>
                <a:gd name="T45" fmla="*/ 175 h 889"/>
                <a:gd name="T46" fmla="*/ 609 w 861"/>
                <a:gd name="T47" fmla="*/ 236 h 889"/>
                <a:gd name="T48" fmla="*/ 501 w 861"/>
                <a:gd name="T49" fmla="*/ 483 h 889"/>
                <a:gd name="T50" fmla="*/ 633 w 861"/>
                <a:gd name="T51" fmla="*/ 667 h 889"/>
                <a:gd name="T52" fmla="*/ 492 w 861"/>
                <a:gd name="T53" fmla="*/ 764 h 889"/>
                <a:gd name="T54" fmla="*/ 415 w 861"/>
                <a:gd name="T55" fmla="*/ 608 h 889"/>
                <a:gd name="T56" fmla="*/ 222 w 861"/>
                <a:gd name="T57" fmla="*/ 798 h 889"/>
                <a:gd name="T58" fmla="*/ 171 w 861"/>
                <a:gd name="T59" fmla="*/ 746 h 889"/>
                <a:gd name="T60" fmla="*/ 347 w 861"/>
                <a:gd name="T61" fmla="*/ 491 h 889"/>
                <a:gd name="T62" fmla="*/ 208 w 861"/>
                <a:gd name="T63" fmla="*/ 296 h 889"/>
                <a:gd name="T64" fmla="*/ 208 w 861"/>
                <a:gd name="T65" fmla="*/ 419 h 889"/>
                <a:gd name="T66" fmla="*/ 78 w 861"/>
                <a:gd name="T67" fmla="*/ 889 h 889"/>
                <a:gd name="T68" fmla="*/ 0 w 861"/>
                <a:gd name="T69" fmla="*/ 855 h 889"/>
                <a:gd name="T70" fmla="*/ 66 w 861"/>
                <a:gd name="T71" fmla="*/ 472 h 889"/>
                <a:gd name="T72" fmla="*/ 66 w 861"/>
                <a:gd name="T73" fmla="*/ 35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 h="889">
                  <a:moveTo>
                    <a:pt x="66" y="35"/>
                  </a:moveTo>
                  <a:cubicBezTo>
                    <a:pt x="208" y="49"/>
                    <a:pt x="208" y="49"/>
                    <a:pt x="208" y="49"/>
                  </a:cubicBezTo>
                  <a:cubicBezTo>
                    <a:pt x="208" y="68"/>
                    <a:pt x="208" y="68"/>
                    <a:pt x="208" y="68"/>
                  </a:cubicBezTo>
                  <a:cubicBezTo>
                    <a:pt x="625" y="68"/>
                    <a:pt x="625" y="68"/>
                    <a:pt x="625" y="68"/>
                  </a:cubicBezTo>
                  <a:cubicBezTo>
                    <a:pt x="681" y="0"/>
                    <a:pt x="681" y="0"/>
                    <a:pt x="681" y="0"/>
                  </a:cubicBezTo>
                  <a:cubicBezTo>
                    <a:pt x="806" y="98"/>
                    <a:pt x="806" y="98"/>
                    <a:pt x="806" y="98"/>
                  </a:cubicBezTo>
                  <a:cubicBezTo>
                    <a:pt x="763" y="137"/>
                    <a:pt x="763" y="137"/>
                    <a:pt x="763" y="137"/>
                  </a:cubicBezTo>
                  <a:cubicBezTo>
                    <a:pt x="763" y="387"/>
                    <a:pt x="763" y="387"/>
                    <a:pt x="763" y="387"/>
                  </a:cubicBezTo>
                  <a:cubicBezTo>
                    <a:pt x="764" y="577"/>
                    <a:pt x="768" y="671"/>
                    <a:pt x="775" y="671"/>
                  </a:cubicBezTo>
                  <a:cubicBezTo>
                    <a:pt x="779" y="671"/>
                    <a:pt x="785" y="643"/>
                    <a:pt x="794" y="587"/>
                  </a:cubicBezTo>
                  <a:cubicBezTo>
                    <a:pt x="858" y="604"/>
                    <a:pt x="858" y="604"/>
                    <a:pt x="858" y="604"/>
                  </a:cubicBezTo>
                  <a:cubicBezTo>
                    <a:pt x="847" y="640"/>
                    <a:pt x="841" y="671"/>
                    <a:pt x="841" y="697"/>
                  </a:cubicBezTo>
                  <a:cubicBezTo>
                    <a:pt x="841" y="726"/>
                    <a:pt x="848" y="747"/>
                    <a:pt x="861" y="761"/>
                  </a:cubicBezTo>
                  <a:cubicBezTo>
                    <a:pt x="841" y="840"/>
                    <a:pt x="814" y="880"/>
                    <a:pt x="779" y="880"/>
                  </a:cubicBezTo>
                  <a:cubicBezTo>
                    <a:pt x="753" y="880"/>
                    <a:pt x="729" y="864"/>
                    <a:pt x="706" y="831"/>
                  </a:cubicBezTo>
                  <a:cubicBezTo>
                    <a:pt x="681" y="793"/>
                    <a:pt x="662" y="747"/>
                    <a:pt x="649" y="691"/>
                  </a:cubicBezTo>
                  <a:cubicBezTo>
                    <a:pt x="637" y="621"/>
                    <a:pt x="631" y="532"/>
                    <a:pt x="631" y="424"/>
                  </a:cubicBezTo>
                  <a:cubicBezTo>
                    <a:pt x="631" y="136"/>
                    <a:pt x="631" y="136"/>
                    <a:pt x="631" y="136"/>
                  </a:cubicBezTo>
                  <a:cubicBezTo>
                    <a:pt x="208" y="136"/>
                    <a:pt x="208" y="136"/>
                    <a:pt x="208" y="136"/>
                  </a:cubicBezTo>
                  <a:cubicBezTo>
                    <a:pt x="208" y="268"/>
                    <a:pt x="208" y="268"/>
                    <a:pt x="208" y="268"/>
                  </a:cubicBezTo>
                  <a:cubicBezTo>
                    <a:pt x="267" y="229"/>
                    <a:pt x="267" y="229"/>
                    <a:pt x="267" y="229"/>
                  </a:cubicBezTo>
                  <a:cubicBezTo>
                    <a:pt x="316" y="275"/>
                    <a:pt x="362" y="322"/>
                    <a:pt x="405" y="370"/>
                  </a:cubicBezTo>
                  <a:cubicBezTo>
                    <a:pt x="433" y="304"/>
                    <a:pt x="453" y="239"/>
                    <a:pt x="468" y="175"/>
                  </a:cubicBezTo>
                  <a:cubicBezTo>
                    <a:pt x="609" y="236"/>
                    <a:pt x="609" y="236"/>
                    <a:pt x="609" y="236"/>
                  </a:cubicBezTo>
                  <a:cubicBezTo>
                    <a:pt x="583" y="324"/>
                    <a:pt x="547" y="406"/>
                    <a:pt x="501" y="483"/>
                  </a:cubicBezTo>
                  <a:cubicBezTo>
                    <a:pt x="550" y="543"/>
                    <a:pt x="593" y="604"/>
                    <a:pt x="633" y="667"/>
                  </a:cubicBezTo>
                  <a:cubicBezTo>
                    <a:pt x="492" y="764"/>
                    <a:pt x="492" y="764"/>
                    <a:pt x="492" y="764"/>
                  </a:cubicBezTo>
                  <a:cubicBezTo>
                    <a:pt x="468" y="709"/>
                    <a:pt x="442" y="657"/>
                    <a:pt x="415" y="608"/>
                  </a:cubicBezTo>
                  <a:cubicBezTo>
                    <a:pt x="360" y="676"/>
                    <a:pt x="296" y="740"/>
                    <a:pt x="222" y="798"/>
                  </a:cubicBezTo>
                  <a:cubicBezTo>
                    <a:pt x="171" y="746"/>
                    <a:pt x="171" y="746"/>
                    <a:pt x="171" y="746"/>
                  </a:cubicBezTo>
                  <a:cubicBezTo>
                    <a:pt x="242" y="661"/>
                    <a:pt x="300" y="576"/>
                    <a:pt x="347" y="491"/>
                  </a:cubicBezTo>
                  <a:cubicBezTo>
                    <a:pt x="304" y="421"/>
                    <a:pt x="258" y="357"/>
                    <a:pt x="208" y="296"/>
                  </a:cubicBezTo>
                  <a:cubicBezTo>
                    <a:pt x="208" y="419"/>
                    <a:pt x="208" y="419"/>
                    <a:pt x="208" y="419"/>
                  </a:cubicBezTo>
                  <a:cubicBezTo>
                    <a:pt x="208" y="610"/>
                    <a:pt x="165" y="767"/>
                    <a:pt x="78" y="889"/>
                  </a:cubicBezTo>
                  <a:cubicBezTo>
                    <a:pt x="0" y="855"/>
                    <a:pt x="0" y="855"/>
                    <a:pt x="0" y="855"/>
                  </a:cubicBezTo>
                  <a:cubicBezTo>
                    <a:pt x="44" y="762"/>
                    <a:pt x="66" y="634"/>
                    <a:pt x="66" y="472"/>
                  </a:cubicBezTo>
                  <a:lnTo>
                    <a:pt x="66" y="35"/>
                  </a:lnTo>
                  <a:close/>
                </a:path>
              </a:pathLst>
            </a:custGeom>
            <a:solidFill>
              <a:srgbClr val="9E9E9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17" name="Freeform 203"/>
            <p:cNvSpPr>
              <a:spLocks noEditPoints="1"/>
            </p:cNvSpPr>
            <p:nvPr/>
          </p:nvSpPr>
          <p:spPr bwMode="auto">
            <a:xfrm>
              <a:off x="-954" y="809"/>
              <a:ext cx="1826" cy="1816"/>
            </a:xfrm>
            <a:custGeom>
              <a:avLst/>
              <a:gdLst>
                <a:gd name="T0" fmla="*/ 642 w 912"/>
                <a:gd name="T1" fmla="*/ 0 h 907"/>
                <a:gd name="T2" fmla="*/ 798 w 912"/>
                <a:gd name="T3" fmla="*/ 46 h 907"/>
                <a:gd name="T4" fmla="*/ 659 w 912"/>
                <a:gd name="T5" fmla="*/ 226 h 907"/>
                <a:gd name="T6" fmla="*/ 735 w 912"/>
                <a:gd name="T7" fmla="*/ 226 h 907"/>
                <a:gd name="T8" fmla="*/ 790 w 912"/>
                <a:gd name="T9" fmla="*/ 159 h 907"/>
                <a:gd name="T10" fmla="*/ 912 w 912"/>
                <a:gd name="T11" fmla="*/ 261 h 907"/>
                <a:gd name="T12" fmla="*/ 857 w 912"/>
                <a:gd name="T13" fmla="*/ 288 h 907"/>
                <a:gd name="T14" fmla="*/ 770 w 912"/>
                <a:gd name="T15" fmla="*/ 412 h 907"/>
                <a:gd name="T16" fmla="*/ 691 w 912"/>
                <a:gd name="T17" fmla="*/ 377 h 907"/>
                <a:gd name="T18" fmla="*/ 734 w 912"/>
                <a:gd name="T19" fmla="*/ 310 h 907"/>
                <a:gd name="T20" fmla="*/ 162 w 912"/>
                <a:gd name="T21" fmla="*/ 310 h 907"/>
                <a:gd name="T22" fmla="*/ 130 w 912"/>
                <a:gd name="T23" fmla="*/ 385 h 907"/>
                <a:gd name="T24" fmla="*/ 0 w 912"/>
                <a:gd name="T25" fmla="*/ 316 h 907"/>
                <a:gd name="T26" fmla="*/ 96 w 912"/>
                <a:gd name="T27" fmla="*/ 160 h 907"/>
                <a:gd name="T28" fmla="*/ 193 w 912"/>
                <a:gd name="T29" fmla="*/ 189 h 907"/>
                <a:gd name="T30" fmla="*/ 187 w 912"/>
                <a:gd name="T31" fmla="*/ 226 h 907"/>
                <a:gd name="T32" fmla="*/ 539 w 912"/>
                <a:gd name="T33" fmla="*/ 226 h 907"/>
                <a:gd name="T34" fmla="*/ 642 w 912"/>
                <a:gd name="T35" fmla="*/ 0 h 907"/>
                <a:gd name="T36" fmla="*/ 398 w 912"/>
                <a:gd name="T37" fmla="*/ 504 h 907"/>
                <a:gd name="T38" fmla="*/ 478 w 912"/>
                <a:gd name="T39" fmla="*/ 514 h 907"/>
                <a:gd name="T40" fmla="*/ 522 w 912"/>
                <a:gd name="T41" fmla="*/ 450 h 907"/>
                <a:gd name="T42" fmla="*/ 165 w 912"/>
                <a:gd name="T43" fmla="*/ 450 h 907"/>
                <a:gd name="T44" fmla="*/ 147 w 912"/>
                <a:gd name="T45" fmla="*/ 375 h 907"/>
                <a:gd name="T46" fmla="*/ 557 w 912"/>
                <a:gd name="T47" fmla="*/ 375 h 907"/>
                <a:gd name="T48" fmla="*/ 634 w 912"/>
                <a:gd name="T49" fmla="*/ 327 h 907"/>
                <a:gd name="T50" fmla="*/ 759 w 912"/>
                <a:gd name="T51" fmla="*/ 442 h 907"/>
                <a:gd name="T52" fmla="*/ 687 w 912"/>
                <a:gd name="T53" fmla="*/ 466 h 907"/>
                <a:gd name="T54" fmla="*/ 564 w 912"/>
                <a:gd name="T55" fmla="*/ 565 h 907"/>
                <a:gd name="T56" fmla="*/ 751 w 912"/>
                <a:gd name="T57" fmla="*/ 565 h 907"/>
                <a:gd name="T58" fmla="*/ 810 w 912"/>
                <a:gd name="T59" fmla="*/ 510 h 907"/>
                <a:gd name="T60" fmla="*/ 907 w 912"/>
                <a:gd name="T61" fmla="*/ 596 h 907"/>
                <a:gd name="T62" fmla="*/ 864 w 912"/>
                <a:gd name="T63" fmla="*/ 639 h 907"/>
                <a:gd name="T64" fmla="*/ 556 w 912"/>
                <a:gd name="T65" fmla="*/ 639 h 907"/>
                <a:gd name="T66" fmla="*/ 556 w 912"/>
                <a:gd name="T67" fmla="*/ 805 h 907"/>
                <a:gd name="T68" fmla="*/ 447 w 912"/>
                <a:gd name="T69" fmla="*/ 907 h 907"/>
                <a:gd name="T70" fmla="*/ 366 w 912"/>
                <a:gd name="T71" fmla="*/ 907 h 907"/>
                <a:gd name="T72" fmla="*/ 217 w 912"/>
                <a:gd name="T73" fmla="*/ 826 h 907"/>
                <a:gd name="T74" fmla="*/ 221 w 912"/>
                <a:gd name="T75" fmla="*/ 759 h 907"/>
                <a:gd name="T76" fmla="*/ 365 w 912"/>
                <a:gd name="T77" fmla="*/ 764 h 907"/>
                <a:gd name="T78" fmla="*/ 398 w 912"/>
                <a:gd name="T79" fmla="*/ 737 h 907"/>
                <a:gd name="T80" fmla="*/ 398 w 912"/>
                <a:gd name="T81" fmla="*/ 639 h 907"/>
                <a:gd name="T82" fmla="*/ 42 w 912"/>
                <a:gd name="T83" fmla="*/ 639 h 907"/>
                <a:gd name="T84" fmla="*/ 23 w 912"/>
                <a:gd name="T85" fmla="*/ 565 h 907"/>
                <a:gd name="T86" fmla="*/ 398 w 912"/>
                <a:gd name="T87" fmla="*/ 565 h 907"/>
                <a:gd name="T88" fmla="*/ 398 w 912"/>
                <a:gd name="T89" fmla="*/ 504 h 907"/>
                <a:gd name="T90" fmla="*/ 217 w 912"/>
                <a:gd name="T91" fmla="*/ 21 h 907"/>
                <a:gd name="T92" fmla="*/ 358 w 912"/>
                <a:gd name="T93" fmla="*/ 128 h 907"/>
                <a:gd name="T94" fmla="*/ 242 w 912"/>
                <a:gd name="T95" fmla="*/ 218 h 907"/>
                <a:gd name="T96" fmla="*/ 143 w 912"/>
                <a:gd name="T97" fmla="*/ 78 h 907"/>
                <a:gd name="T98" fmla="*/ 217 w 912"/>
                <a:gd name="T99" fmla="*/ 21 h 907"/>
                <a:gd name="T100" fmla="*/ 444 w 912"/>
                <a:gd name="T101" fmla="*/ 18 h 907"/>
                <a:gd name="T102" fmla="*/ 566 w 912"/>
                <a:gd name="T103" fmla="*/ 116 h 907"/>
                <a:gd name="T104" fmla="*/ 454 w 912"/>
                <a:gd name="T105" fmla="*/ 201 h 907"/>
                <a:gd name="T106" fmla="*/ 367 w 912"/>
                <a:gd name="T107" fmla="*/ 76 h 907"/>
                <a:gd name="T108" fmla="*/ 444 w 912"/>
                <a:gd name="T109" fmla="*/ 18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2" h="907">
                  <a:moveTo>
                    <a:pt x="642" y="0"/>
                  </a:moveTo>
                  <a:cubicBezTo>
                    <a:pt x="798" y="46"/>
                    <a:pt x="798" y="46"/>
                    <a:pt x="798" y="46"/>
                  </a:cubicBezTo>
                  <a:cubicBezTo>
                    <a:pt x="756" y="120"/>
                    <a:pt x="710" y="180"/>
                    <a:pt x="659" y="226"/>
                  </a:cubicBezTo>
                  <a:cubicBezTo>
                    <a:pt x="735" y="226"/>
                    <a:pt x="735" y="226"/>
                    <a:pt x="735" y="226"/>
                  </a:cubicBezTo>
                  <a:cubicBezTo>
                    <a:pt x="790" y="159"/>
                    <a:pt x="790" y="159"/>
                    <a:pt x="790" y="159"/>
                  </a:cubicBezTo>
                  <a:cubicBezTo>
                    <a:pt x="912" y="261"/>
                    <a:pt x="912" y="261"/>
                    <a:pt x="912" y="261"/>
                  </a:cubicBezTo>
                  <a:cubicBezTo>
                    <a:pt x="857" y="288"/>
                    <a:pt x="857" y="288"/>
                    <a:pt x="857" y="288"/>
                  </a:cubicBezTo>
                  <a:cubicBezTo>
                    <a:pt x="770" y="412"/>
                    <a:pt x="770" y="412"/>
                    <a:pt x="770" y="412"/>
                  </a:cubicBezTo>
                  <a:cubicBezTo>
                    <a:pt x="691" y="377"/>
                    <a:pt x="691" y="377"/>
                    <a:pt x="691" y="377"/>
                  </a:cubicBezTo>
                  <a:cubicBezTo>
                    <a:pt x="734" y="310"/>
                    <a:pt x="734" y="310"/>
                    <a:pt x="734" y="310"/>
                  </a:cubicBezTo>
                  <a:cubicBezTo>
                    <a:pt x="162" y="310"/>
                    <a:pt x="162" y="310"/>
                    <a:pt x="162" y="310"/>
                  </a:cubicBezTo>
                  <a:cubicBezTo>
                    <a:pt x="153" y="335"/>
                    <a:pt x="142" y="360"/>
                    <a:pt x="130" y="385"/>
                  </a:cubicBezTo>
                  <a:cubicBezTo>
                    <a:pt x="0" y="316"/>
                    <a:pt x="0" y="316"/>
                    <a:pt x="0" y="316"/>
                  </a:cubicBezTo>
                  <a:cubicBezTo>
                    <a:pt x="42" y="267"/>
                    <a:pt x="73" y="216"/>
                    <a:pt x="96" y="160"/>
                  </a:cubicBezTo>
                  <a:cubicBezTo>
                    <a:pt x="193" y="189"/>
                    <a:pt x="193" y="189"/>
                    <a:pt x="193" y="189"/>
                  </a:cubicBezTo>
                  <a:cubicBezTo>
                    <a:pt x="191" y="202"/>
                    <a:pt x="190" y="214"/>
                    <a:pt x="187" y="226"/>
                  </a:cubicBezTo>
                  <a:cubicBezTo>
                    <a:pt x="539" y="226"/>
                    <a:pt x="539" y="226"/>
                    <a:pt x="539" y="226"/>
                  </a:cubicBezTo>
                  <a:cubicBezTo>
                    <a:pt x="589" y="154"/>
                    <a:pt x="624" y="78"/>
                    <a:pt x="642" y="0"/>
                  </a:cubicBezTo>
                  <a:close/>
                  <a:moveTo>
                    <a:pt x="398" y="504"/>
                  </a:moveTo>
                  <a:cubicBezTo>
                    <a:pt x="478" y="514"/>
                    <a:pt x="478" y="514"/>
                    <a:pt x="478" y="514"/>
                  </a:cubicBezTo>
                  <a:cubicBezTo>
                    <a:pt x="522" y="450"/>
                    <a:pt x="522" y="450"/>
                    <a:pt x="522" y="450"/>
                  </a:cubicBezTo>
                  <a:cubicBezTo>
                    <a:pt x="165" y="450"/>
                    <a:pt x="165" y="450"/>
                    <a:pt x="165" y="450"/>
                  </a:cubicBezTo>
                  <a:cubicBezTo>
                    <a:pt x="147" y="375"/>
                    <a:pt x="147" y="375"/>
                    <a:pt x="147" y="375"/>
                  </a:cubicBezTo>
                  <a:cubicBezTo>
                    <a:pt x="557" y="375"/>
                    <a:pt x="557" y="375"/>
                    <a:pt x="557" y="375"/>
                  </a:cubicBezTo>
                  <a:cubicBezTo>
                    <a:pt x="634" y="327"/>
                    <a:pt x="634" y="327"/>
                    <a:pt x="634" y="327"/>
                  </a:cubicBezTo>
                  <a:cubicBezTo>
                    <a:pt x="759" y="442"/>
                    <a:pt x="759" y="442"/>
                    <a:pt x="759" y="442"/>
                  </a:cubicBezTo>
                  <a:cubicBezTo>
                    <a:pt x="687" y="466"/>
                    <a:pt x="687" y="466"/>
                    <a:pt x="687" y="466"/>
                  </a:cubicBezTo>
                  <a:cubicBezTo>
                    <a:pt x="564" y="565"/>
                    <a:pt x="564" y="565"/>
                    <a:pt x="564" y="565"/>
                  </a:cubicBezTo>
                  <a:cubicBezTo>
                    <a:pt x="751" y="565"/>
                    <a:pt x="751" y="565"/>
                    <a:pt x="751" y="565"/>
                  </a:cubicBezTo>
                  <a:cubicBezTo>
                    <a:pt x="810" y="510"/>
                    <a:pt x="810" y="510"/>
                    <a:pt x="810" y="510"/>
                  </a:cubicBezTo>
                  <a:cubicBezTo>
                    <a:pt x="907" y="596"/>
                    <a:pt x="907" y="596"/>
                    <a:pt x="907" y="596"/>
                  </a:cubicBezTo>
                  <a:cubicBezTo>
                    <a:pt x="864" y="639"/>
                    <a:pt x="864" y="639"/>
                    <a:pt x="864" y="639"/>
                  </a:cubicBezTo>
                  <a:cubicBezTo>
                    <a:pt x="556" y="639"/>
                    <a:pt x="556" y="639"/>
                    <a:pt x="556" y="639"/>
                  </a:cubicBezTo>
                  <a:cubicBezTo>
                    <a:pt x="556" y="805"/>
                    <a:pt x="556" y="805"/>
                    <a:pt x="556" y="805"/>
                  </a:cubicBezTo>
                  <a:cubicBezTo>
                    <a:pt x="556" y="873"/>
                    <a:pt x="520" y="907"/>
                    <a:pt x="447" y="907"/>
                  </a:cubicBezTo>
                  <a:cubicBezTo>
                    <a:pt x="366" y="907"/>
                    <a:pt x="366" y="907"/>
                    <a:pt x="366" y="907"/>
                  </a:cubicBezTo>
                  <a:cubicBezTo>
                    <a:pt x="366" y="853"/>
                    <a:pt x="316" y="826"/>
                    <a:pt x="217" y="826"/>
                  </a:cubicBezTo>
                  <a:cubicBezTo>
                    <a:pt x="221" y="759"/>
                    <a:pt x="221" y="759"/>
                    <a:pt x="221" y="759"/>
                  </a:cubicBezTo>
                  <a:cubicBezTo>
                    <a:pt x="271" y="762"/>
                    <a:pt x="319" y="764"/>
                    <a:pt x="365" y="764"/>
                  </a:cubicBezTo>
                  <a:cubicBezTo>
                    <a:pt x="387" y="764"/>
                    <a:pt x="398" y="755"/>
                    <a:pt x="398" y="737"/>
                  </a:cubicBezTo>
                  <a:cubicBezTo>
                    <a:pt x="398" y="639"/>
                    <a:pt x="398" y="639"/>
                    <a:pt x="398" y="639"/>
                  </a:cubicBezTo>
                  <a:cubicBezTo>
                    <a:pt x="42" y="639"/>
                    <a:pt x="42" y="639"/>
                    <a:pt x="42" y="639"/>
                  </a:cubicBezTo>
                  <a:cubicBezTo>
                    <a:pt x="23" y="565"/>
                    <a:pt x="23" y="565"/>
                    <a:pt x="23" y="565"/>
                  </a:cubicBezTo>
                  <a:cubicBezTo>
                    <a:pt x="398" y="565"/>
                    <a:pt x="398" y="565"/>
                    <a:pt x="398" y="565"/>
                  </a:cubicBezTo>
                  <a:lnTo>
                    <a:pt x="398" y="504"/>
                  </a:lnTo>
                  <a:close/>
                  <a:moveTo>
                    <a:pt x="217" y="21"/>
                  </a:moveTo>
                  <a:cubicBezTo>
                    <a:pt x="247" y="35"/>
                    <a:pt x="294" y="71"/>
                    <a:pt x="358" y="128"/>
                  </a:cubicBezTo>
                  <a:cubicBezTo>
                    <a:pt x="242" y="218"/>
                    <a:pt x="242" y="218"/>
                    <a:pt x="242" y="218"/>
                  </a:cubicBezTo>
                  <a:cubicBezTo>
                    <a:pt x="212" y="160"/>
                    <a:pt x="179" y="113"/>
                    <a:pt x="143" y="78"/>
                  </a:cubicBezTo>
                  <a:lnTo>
                    <a:pt x="217" y="21"/>
                  </a:lnTo>
                  <a:close/>
                  <a:moveTo>
                    <a:pt x="444" y="18"/>
                  </a:moveTo>
                  <a:cubicBezTo>
                    <a:pt x="469" y="30"/>
                    <a:pt x="510" y="63"/>
                    <a:pt x="566" y="116"/>
                  </a:cubicBezTo>
                  <a:cubicBezTo>
                    <a:pt x="454" y="201"/>
                    <a:pt x="454" y="201"/>
                    <a:pt x="454" y="201"/>
                  </a:cubicBezTo>
                  <a:cubicBezTo>
                    <a:pt x="427" y="149"/>
                    <a:pt x="398" y="107"/>
                    <a:pt x="367" y="76"/>
                  </a:cubicBezTo>
                  <a:lnTo>
                    <a:pt x="444" y="18"/>
                  </a:lnTo>
                  <a:close/>
                </a:path>
              </a:pathLst>
            </a:custGeom>
            <a:solidFill>
              <a:srgbClr val="9E9E9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18" name="Freeform 204"/>
            <p:cNvSpPr/>
            <p:nvPr/>
          </p:nvSpPr>
          <p:spPr bwMode="auto">
            <a:xfrm>
              <a:off x="2237" y="815"/>
              <a:ext cx="1723" cy="1780"/>
            </a:xfrm>
            <a:custGeom>
              <a:avLst/>
              <a:gdLst>
                <a:gd name="T0" fmla="*/ 66 w 861"/>
                <a:gd name="T1" fmla="*/ 35 h 889"/>
                <a:gd name="T2" fmla="*/ 208 w 861"/>
                <a:gd name="T3" fmla="*/ 49 h 889"/>
                <a:gd name="T4" fmla="*/ 208 w 861"/>
                <a:gd name="T5" fmla="*/ 68 h 889"/>
                <a:gd name="T6" fmla="*/ 625 w 861"/>
                <a:gd name="T7" fmla="*/ 68 h 889"/>
                <a:gd name="T8" fmla="*/ 681 w 861"/>
                <a:gd name="T9" fmla="*/ 0 h 889"/>
                <a:gd name="T10" fmla="*/ 806 w 861"/>
                <a:gd name="T11" fmla="*/ 98 h 889"/>
                <a:gd name="T12" fmla="*/ 763 w 861"/>
                <a:gd name="T13" fmla="*/ 137 h 889"/>
                <a:gd name="T14" fmla="*/ 763 w 861"/>
                <a:gd name="T15" fmla="*/ 387 h 889"/>
                <a:gd name="T16" fmla="*/ 775 w 861"/>
                <a:gd name="T17" fmla="*/ 671 h 889"/>
                <a:gd name="T18" fmla="*/ 794 w 861"/>
                <a:gd name="T19" fmla="*/ 587 h 889"/>
                <a:gd name="T20" fmla="*/ 858 w 861"/>
                <a:gd name="T21" fmla="*/ 604 h 889"/>
                <a:gd name="T22" fmla="*/ 841 w 861"/>
                <a:gd name="T23" fmla="*/ 697 h 889"/>
                <a:gd name="T24" fmla="*/ 861 w 861"/>
                <a:gd name="T25" fmla="*/ 761 h 889"/>
                <a:gd name="T26" fmla="*/ 779 w 861"/>
                <a:gd name="T27" fmla="*/ 880 h 889"/>
                <a:gd name="T28" fmla="*/ 706 w 861"/>
                <a:gd name="T29" fmla="*/ 831 h 889"/>
                <a:gd name="T30" fmla="*/ 649 w 861"/>
                <a:gd name="T31" fmla="*/ 691 h 889"/>
                <a:gd name="T32" fmla="*/ 631 w 861"/>
                <a:gd name="T33" fmla="*/ 424 h 889"/>
                <a:gd name="T34" fmla="*/ 631 w 861"/>
                <a:gd name="T35" fmla="*/ 136 h 889"/>
                <a:gd name="T36" fmla="*/ 208 w 861"/>
                <a:gd name="T37" fmla="*/ 136 h 889"/>
                <a:gd name="T38" fmla="*/ 208 w 861"/>
                <a:gd name="T39" fmla="*/ 268 h 889"/>
                <a:gd name="T40" fmla="*/ 267 w 861"/>
                <a:gd name="T41" fmla="*/ 229 h 889"/>
                <a:gd name="T42" fmla="*/ 405 w 861"/>
                <a:gd name="T43" fmla="*/ 370 h 889"/>
                <a:gd name="T44" fmla="*/ 468 w 861"/>
                <a:gd name="T45" fmla="*/ 175 h 889"/>
                <a:gd name="T46" fmla="*/ 609 w 861"/>
                <a:gd name="T47" fmla="*/ 236 h 889"/>
                <a:gd name="T48" fmla="*/ 501 w 861"/>
                <a:gd name="T49" fmla="*/ 483 h 889"/>
                <a:gd name="T50" fmla="*/ 633 w 861"/>
                <a:gd name="T51" fmla="*/ 667 h 889"/>
                <a:gd name="T52" fmla="*/ 492 w 861"/>
                <a:gd name="T53" fmla="*/ 764 h 889"/>
                <a:gd name="T54" fmla="*/ 415 w 861"/>
                <a:gd name="T55" fmla="*/ 608 h 889"/>
                <a:gd name="T56" fmla="*/ 222 w 861"/>
                <a:gd name="T57" fmla="*/ 798 h 889"/>
                <a:gd name="T58" fmla="*/ 171 w 861"/>
                <a:gd name="T59" fmla="*/ 746 h 889"/>
                <a:gd name="T60" fmla="*/ 347 w 861"/>
                <a:gd name="T61" fmla="*/ 491 h 889"/>
                <a:gd name="T62" fmla="*/ 208 w 861"/>
                <a:gd name="T63" fmla="*/ 296 h 889"/>
                <a:gd name="T64" fmla="*/ 208 w 861"/>
                <a:gd name="T65" fmla="*/ 419 h 889"/>
                <a:gd name="T66" fmla="*/ 78 w 861"/>
                <a:gd name="T67" fmla="*/ 889 h 889"/>
                <a:gd name="T68" fmla="*/ 0 w 861"/>
                <a:gd name="T69" fmla="*/ 855 h 889"/>
                <a:gd name="T70" fmla="*/ 66 w 861"/>
                <a:gd name="T71" fmla="*/ 472 h 889"/>
                <a:gd name="T72" fmla="*/ 66 w 861"/>
                <a:gd name="T73" fmla="*/ 35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1" h="889">
                  <a:moveTo>
                    <a:pt x="66" y="35"/>
                  </a:moveTo>
                  <a:cubicBezTo>
                    <a:pt x="208" y="49"/>
                    <a:pt x="208" y="49"/>
                    <a:pt x="208" y="49"/>
                  </a:cubicBezTo>
                  <a:cubicBezTo>
                    <a:pt x="208" y="68"/>
                    <a:pt x="208" y="68"/>
                    <a:pt x="208" y="68"/>
                  </a:cubicBezTo>
                  <a:cubicBezTo>
                    <a:pt x="625" y="68"/>
                    <a:pt x="625" y="68"/>
                    <a:pt x="625" y="68"/>
                  </a:cubicBezTo>
                  <a:cubicBezTo>
                    <a:pt x="681" y="0"/>
                    <a:pt x="681" y="0"/>
                    <a:pt x="681" y="0"/>
                  </a:cubicBezTo>
                  <a:cubicBezTo>
                    <a:pt x="806" y="98"/>
                    <a:pt x="806" y="98"/>
                    <a:pt x="806" y="98"/>
                  </a:cubicBezTo>
                  <a:cubicBezTo>
                    <a:pt x="763" y="137"/>
                    <a:pt x="763" y="137"/>
                    <a:pt x="763" y="137"/>
                  </a:cubicBezTo>
                  <a:cubicBezTo>
                    <a:pt x="763" y="387"/>
                    <a:pt x="763" y="387"/>
                    <a:pt x="763" y="387"/>
                  </a:cubicBezTo>
                  <a:cubicBezTo>
                    <a:pt x="764" y="577"/>
                    <a:pt x="768" y="671"/>
                    <a:pt x="775" y="671"/>
                  </a:cubicBezTo>
                  <a:cubicBezTo>
                    <a:pt x="779" y="671"/>
                    <a:pt x="785" y="643"/>
                    <a:pt x="794" y="587"/>
                  </a:cubicBezTo>
                  <a:cubicBezTo>
                    <a:pt x="858" y="604"/>
                    <a:pt x="858" y="604"/>
                    <a:pt x="858" y="604"/>
                  </a:cubicBezTo>
                  <a:cubicBezTo>
                    <a:pt x="847" y="640"/>
                    <a:pt x="841" y="671"/>
                    <a:pt x="841" y="697"/>
                  </a:cubicBezTo>
                  <a:cubicBezTo>
                    <a:pt x="841" y="726"/>
                    <a:pt x="848" y="747"/>
                    <a:pt x="861" y="761"/>
                  </a:cubicBezTo>
                  <a:cubicBezTo>
                    <a:pt x="841" y="840"/>
                    <a:pt x="814" y="880"/>
                    <a:pt x="779" y="880"/>
                  </a:cubicBezTo>
                  <a:cubicBezTo>
                    <a:pt x="753" y="880"/>
                    <a:pt x="729" y="864"/>
                    <a:pt x="706" y="831"/>
                  </a:cubicBezTo>
                  <a:cubicBezTo>
                    <a:pt x="681" y="793"/>
                    <a:pt x="662" y="747"/>
                    <a:pt x="649" y="691"/>
                  </a:cubicBezTo>
                  <a:cubicBezTo>
                    <a:pt x="637" y="621"/>
                    <a:pt x="631" y="532"/>
                    <a:pt x="631" y="424"/>
                  </a:cubicBezTo>
                  <a:cubicBezTo>
                    <a:pt x="631" y="136"/>
                    <a:pt x="631" y="136"/>
                    <a:pt x="631" y="136"/>
                  </a:cubicBezTo>
                  <a:cubicBezTo>
                    <a:pt x="208" y="136"/>
                    <a:pt x="208" y="136"/>
                    <a:pt x="208" y="136"/>
                  </a:cubicBezTo>
                  <a:cubicBezTo>
                    <a:pt x="208" y="268"/>
                    <a:pt x="208" y="268"/>
                    <a:pt x="208" y="268"/>
                  </a:cubicBezTo>
                  <a:cubicBezTo>
                    <a:pt x="267" y="229"/>
                    <a:pt x="267" y="229"/>
                    <a:pt x="267" y="229"/>
                  </a:cubicBezTo>
                  <a:cubicBezTo>
                    <a:pt x="316" y="275"/>
                    <a:pt x="362" y="322"/>
                    <a:pt x="405" y="370"/>
                  </a:cubicBezTo>
                  <a:cubicBezTo>
                    <a:pt x="433" y="304"/>
                    <a:pt x="453" y="239"/>
                    <a:pt x="468" y="175"/>
                  </a:cubicBezTo>
                  <a:cubicBezTo>
                    <a:pt x="609" y="236"/>
                    <a:pt x="609" y="236"/>
                    <a:pt x="609" y="236"/>
                  </a:cubicBezTo>
                  <a:cubicBezTo>
                    <a:pt x="583" y="324"/>
                    <a:pt x="547" y="406"/>
                    <a:pt x="501" y="483"/>
                  </a:cubicBezTo>
                  <a:cubicBezTo>
                    <a:pt x="550" y="543"/>
                    <a:pt x="593" y="604"/>
                    <a:pt x="633" y="667"/>
                  </a:cubicBezTo>
                  <a:cubicBezTo>
                    <a:pt x="492" y="764"/>
                    <a:pt x="492" y="764"/>
                    <a:pt x="492" y="764"/>
                  </a:cubicBezTo>
                  <a:cubicBezTo>
                    <a:pt x="468" y="709"/>
                    <a:pt x="442" y="657"/>
                    <a:pt x="415" y="608"/>
                  </a:cubicBezTo>
                  <a:cubicBezTo>
                    <a:pt x="360" y="676"/>
                    <a:pt x="296" y="740"/>
                    <a:pt x="222" y="798"/>
                  </a:cubicBezTo>
                  <a:cubicBezTo>
                    <a:pt x="171" y="746"/>
                    <a:pt x="171" y="746"/>
                    <a:pt x="171" y="746"/>
                  </a:cubicBezTo>
                  <a:cubicBezTo>
                    <a:pt x="242" y="661"/>
                    <a:pt x="300" y="576"/>
                    <a:pt x="347" y="491"/>
                  </a:cubicBezTo>
                  <a:cubicBezTo>
                    <a:pt x="304" y="421"/>
                    <a:pt x="258" y="357"/>
                    <a:pt x="208" y="296"/>
                  </a:cubicBezTo>
                  <a:cubicBezTo>
                    <a:pt x="208" y="419"/>
                    <a:pt x="208" y="419"/>
                    <a:pt x="208" y="419"/>
                  </a:cubicBezTo>
                  <a:cubicBezTo>
                    <a:pt x="208" y="610"/>
                    <a:pt x="165" y="767"/>
                    <a:pt x="78" y="889"/>
                  </a:cubicBezTo>
                  <a:cubicBezTo>
                    <a:pt x="0" y="855"/>
                    <a:pt x="0" y="855"/>
                    <a:pt x="0" y="855"/>
                  </a:cubicBezTo>
                  <a:cubicBezTo>
                    <a:pt x="44" y="762"/>
                    <a:pt x="66" y="634"/>
                    <a:pt x="66" y="472"/>
                  </a:cubicBezTo>
                  <a:lnTo>
                    <a:pt x="66" y="35"/>
                  </a:lnTo>
                  <a:close/>
                </a:path>
              </a:pathLst>
            </a:custGeom>
            <a:solidFill>
              <a:srgbClr val="9E9E9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19" name="Freeform 205"/>
            <p:cNvSpPr/>
            <p:nvPr/>
          </p:nvSpPr>
          <p:spPr bwMode="auto">
            <a:xfrm>
              <a:off x="-11724" y="2901"/>
              <a:ext cx="15670" cy="3406"/>
            </a:xfrm>
            <a:custGeom>
              <a:avLst/>
              <a:gdLst>
                <a:gd name="T0" fmla="*/ 6160 w 7829"/>
                <a:gd name="T1" fmla="*/ 0 h 1701"/>
                <a:gd name="T2" fmla="*/ 5706 w 7829"/>
                <a:gd name="T3" fmla="*/ 0 h 1701"/>
                <a:gd name="T4" fmla="*/ 2036 w 7829"/>
                <a:gd name="T5" fmla="*/ 0 h 1701"/>
                <a:gd name="T6" fmla="*/ 1583 w 7829"/>
                <a:gd name="T7" fmla="*/ 0 h 1701"/>
                <a:gd name="T8" fmla="*/ 900 w 7829"/>
                <a:gd name="T9" fmla="*/ 0 h 1701"/>
                <a:gd name="T10" fmla="*/ 586 w 7829"/>
                <a:gd name="T11" fmla="*/ 210 h 1701"/>
                <a:gd name="T12" fmla="*/ 48 w 7829"/>
                <a:gd name="T13" fmla="*/ 1492 h 1701"/>
                <a:gd name="T14" fmla="*/ 188 w 7829"/>
                <a:gd name="T15" fmla="*/ 1701 h 1701"/>
                <a:gd name="T16" fmla="*/ 1669 w 7829"/>
                <a:gd name="T17" fmla="*/ 1701 h 1701"/>
                <a:gd name="T18" fmla="*/ 2123 w 7829"/>
                <a:gd name="T19" fmla="*/ 1701 h 1701"/>
                <a:gd name="T20" fmla="*/ 5793 w 7829"/>
                <a:gd name="T21" fmla="*/ 1701 h 1701"/>
                <a:gd name="T22" fmla="*/ 6246 w 7829"/>
                <a:gd name="T23" fmla="*/ 1701 h 1701"/>
                <a:gd name="T24" fmla="*/ 6929 w 7829"/>
                <a:gd name="T25" fmla="*/ 1701 h 1701"/>
                <a:gd name="T26" fmla="*/ 7244 w 7829"/>
                <a:gd name="T27" fmla="*/ 1492 h 1701"/>
                <a:gd name="T28" fmla="*/ 7781 w 7829"/>
                <a:gd name="T29" fmla="*/ 210 h 1701"/>
                <a:gd name="T30" fmla="*/ 7641 w 7829"/>
                <a:gd name="T31" fmla="*/ 0 h 1701"/>
                <a:gd name="T32" fmla="*/ 6160 w 7829"/>
                <a:gd name="T33" fmla="*/ 0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29" h="1701">
                  <a:moveTo>
                    <a:pt x="6160" y="0"/>
                  </a:moveTo>
                  <a:cubicBezTo>
                    <a:pt x="6035" y="0"/>
                    <a:pt x="5831" y="0"/>
                    <a:pt x="5706" y="0"/>
                  </a:cubicBezTo>
                  <a:cubicBezTo>
                    <a:pt x="2036" y="0"/>
                    <a:pt x="2036" y="0"/>
                    <a:pt x="2036" y="0"/>
                  </a:cubicBezTo>
                  <a:cubicBezTo>
                    <a:pt x="1912" y="0"/>
                    <a:pt x="1707" y="0"/>
                    <a:pt x="1583" y="0"/>
                  </a:cubicBezTo>
                  <a:cubicBezTo>
                    <a:pt x="900" y="0"/>
                    <a:pt x="900" y="0"/>
                    <a:pt x="900" y="0"/>
                  </a:cubicBezTo>
                  <a:cubicBezTo>
                    <a:pt x="775" y="0"/>
                    <a:pt x="634" y="95"/>
                    <a:pt x="586" y="210"/>
                  </a:cubicBezTo>
                  <a:cubicBezTo>
                    <a:pt x="48" y="1492"/>
                    <a:pt x="48" y="1492"/>
                    <a:pt x="48" y="1492"/>
                  </a:cubicBezTo>
                  <a:cubicBezTo>
                    <a:pt x="0" y="1607"/>
                    <a:pt x="63" y="1701"/>
                    <a:pt x="188" y="1701"/>
                  </a:cubicBezTo>
                  <a:cubicBezTo>
                    <a:pt x="1669" y="1701"/>
                    <a:pt x="1669" y="1701"/>
                    <a:pt x="1669" y="1701"/>
                  </a:cubicBezTo>
                  <a:cubicBezTo>
                    <a:pt x="1794" y="1701"/>
                    <a:pt x="1998" y="1701"/>
                    <a:pt x="2123" y="1701"/>
                  </a:cubicBezTo>
                  <a:cubicBezTo>
                    <a:pt x="5793" y="1701"/>
                    <a:pt x="5793" y="1701"/>
                    <a:pt x="5793" y="1701"/>
                  </a:cubicBezTo>
                  <a:cubicBezTo>
                    <a:pt x="5918" y="1701"/>
                    <a:pt x="6122" y="1701"/>
                    <a:pt x="6246" y="1701"/>
                  </a:cubicBezTo>
                  <a:cubicBezTo>
                    <a:pt x="6929" y="1701"/>
                    <a:pt x="6929" y="1701"/>
                    <a:pt x="6929" y="1701"/>
                  </a:cubicBezTo>
                  <a:cubicBezTo>
                    <a:pt x="7054" y="1701"/>
                    <a:pt x="7195" y="1607"/>
                    <a:pt x="7244" y="1492"/>
                  </a:cubicBezTo>
                  <a:cubicBezTo>
                    <a:pt x="7781" y="210"/>
                    <a:pt x="7781" y="210"/>
                    <a:pt x="7781" y="210"/>
                  </a:cubicBezTo>
                  <a:cubicBezTo>
                    <a:pt x="7829" y="95"/>
                    <a:pt x="7766" y="0"/>
                    <a:pt x="7641" y="0"/>
                  </a:cubicBezTo>
                  <a:lnTo>
                    <a:pt x="6160" y="0"/>
                  </a:lnTo>
                  <a:close/>
                </a:path>
              </a:pathLst>
            </a:custGeom>
            <a:solidFill>
              <a:srgbClr val="9E9E9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20" name="Freeform 206"/>
            <p:cNvSpPr>
              <a:spLocks noEditPoints="1"/>
            </p:cNvSpPr>
            <p:nvPr/>
          </p:nvSpPr>
          <p:spPr bwMode="auto">
            <a:xfrm>
              <a:off x="-8870" y="3570"/>
              <a:ext cx="1011" cy="987"/>
            </a:xfrm>
            <a:custGeom>
              <a:avLst/>
              <a:gdLst>
                <a:gd name="T0" fmla="*/ 452 w 505"/>
                <a:gd name="T1" fmla="*/ 279 h 493"/>
                <a:gd name="T2" fmla="*/ 480 w 505"/>
                <a:gd name="T3" fmla="*/ 348 h 493"/>
                <a:gd name="T4" fmla="*/ 499 w 505"/>
                <a:gd name="T5" fmla="*/ 414 h 493"/>
                <a:gd name="T6" fmla="*/ 325 w 505"/>
                <a:gd name="T7" fmla="*/ 373 h 493"/>
                <a:gd name="T8" fmla="*/ 305 w 505"/>
                <a:gd name="T9" fmla="*/ 348 h 493"/>
                <a:gd name="T10" fmla="*/ 247 w 505"/>
                <a:gd name="T11" fmla="*/ 493 h 493"/>
                <a:gd name="T12" fmla="*/ 151 w 505"/>
                <a:gd name="T13" fmla="*/ 451 h 493"/>
                <a:gd name="T14" fmla="*/ 199 w 505"/>
                <a:gd name="T15" fmla="*/ 419 h 493"/>
                <a:gd name="T16" fmla="*/ 215 w 505"/>
                <a:gd name="T17" fmla="*/ 348 h 493"/>
                <a:gd name="T18" fmla="*/ 194 w 505"/>
                <a:gd name="T19" fmla="*/ 373 h 493"/>
                <a:gd name="T20" fmla="*/ 0 w 505"/>
                <a:gd name="T21" fmla="*/ 449 h 493"/>
                <a:gd name="T22" fmla="*/ 104 w 505"/>
                <a:gd name="T23" fmla="*/ 348 h 493"/>
                <a:gd name="T24" fmla="*/ 9 w 505"/>
                <a:gd name="T25" fmla="*/ 309 h 493"/>
                <a:gd name="T26" fmla="*/ 385 w 505"/>
                <a:gd name="T27" fmla="*/ 77 h 493"/>
                <a:gd name="T28" fmla="*/ 467 w 505"/>
                <a:gd name="T29" fmla="*/ 16 h 493"/>
                <a:gd name="T30" fmla="*/ 385 w 505"/>
                <a:gd name="T31" fmla="*/ 135 h 493"/>
                <a:gd name="T32" fmla="*/ 267 w 505"/>
                <a:gd name="T33" fmla="*/ 115 h 493"/>
                <a:gd name="T34" fmla="*/ 289 w 505"/>
                <a:gd name="T35" fmla="*/ 169 h 493"/>
                <a:gd name="T36" fmla="*/ 439 w 505"/>
                <a:gd name="T37" fmla="*/ 145 h 493"/>
                <a:gd name="T38" fmla="*/ 475 w 505"/>
                <a:gd name="T39" fmla="*/ 210 h 493"/>
                <a:gd name="T40" fmla="*/ 401 w 505"/>
                <a:gd name="T41" fmla="*/ 264 h 493"/>
                <a:gd name="T42" fmla="*/ 103 w 505"/>
                <a:gd name="T43" fmla="*/ 281 h 493"/>
                <a:gd name="T44" fmla="*/ 330 w 505"/>
                <a:gd name="T45" fmla="*/ 243 h 493"/>
                <a:gd name="T46" fmla="*/ 389 w 505"/>
                <a:gd name="T47" fmla="*/ 245 h 493"/>
                <a:gd name="T48" fmla="*/ 97 w 505"/>
                <a:gd name="T49" fmla="*/ 211 h 493"/>
                <a:gd name="T50" fmla="*/ 4 w 505"/>
                <a:gd name="T51" fmla="*/ 234 h 493"/>
                <a:gd name="T52" fmla="*/ 117 w 505"/>
                <a:gd name="T53" fmla="*/ 144 h 493"/>
                <a:gd name="T54" fmla="*/ 231 w 505"/>
                <a:gd name="T55" fmla="*/ 169 h 493"/>
                <a:gd name="T56" fmla="*/ 229 w 505"/>
                <a:gd name="T57" fmla="*/ 115 h 493"/>
                <a:gd name="T58" fmla="*/ 48 w 505"/>
                <a:gd name="T59" fmla="*/ 11 h 493"/>
                <a:gd name="T60" fmla="*/ 128 w 505"/>
                <a:gd name="T61" fmla="*/ 77 h 493"/>
                <a:gd name="T62" fmla="*/ 208 w 505"/>
                <a:gd name="T63" fmla="*/ 0 h 493"/>
                <a:gd name="T64" fmla="*/ 299 w 505"/>
                <a:gd name="T65" fmla="*/ 7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5" h="493">
                  <a:moveTo>
                    <a:pt x="423" y="309"/>
                  </a:moveTo>
                  <a:cubicBezTo>
                    <a:pt x="452" y="279"/>
                    <a:pt x="452" y="279"/>
                    <a:pt x="452" y="279"/>
                  </a:cubicBezTo>
                  <a:cubicBezTo>
                    <a:pt x="504" y="326"/>
                    <a:pt x="504" y="326"/>
                    <a:pt x="504" y="326"/>
                  </a:cubicBezTo>
                  <a:cubicBezTo>
                    <a:pt x="480" y="348"/>
                    <a:pt x="480" y="348"/>
                    <a:pt x="480" y="348"/>
                  </a:cubicBezTo>
                  <a:cubicBezTo>
                    <a:pt x="370" y="348"/>
                    <a:pt x="370" y="348"/>
                    <a:pt x="370" y="348"/>
                  </a:cubicBezTo>
                  <a:cubicBezTo>
                    <a:pt x="423" y="368"/>
                    <a:pt x="465" y="390"/>
                    <a:pt x="499" y="414"/>
                  </a:cubicBezTo>
                  <a:cubicBezTo>
                    <a:pt x="439" y="483"/>
                    <a:pt x="439" y="483"/>
                    <a:pt x="439" y="483"/>
                  </a:cubicBezTo>
                  <a:cubicBezTo>
                    <a:pt x="402" y="439"/>
                    <a:pt x="363" y="402"/>
                    <a:pt x="325" y="373"/>
                  </a:cubicBezTo>
                  <a:cubicBezTo>
                    <a:pt x="342" y="348"/>
                    <a:pt x="342" y="348"/>
                    <a:pt x="342" y="348"/>
                  </a:cubicBezTo>
                  <a:cubicBezTo>
                    <a:pt x="305" y="348"/>
                    <a:pt x="305" y="348"/>
                    <a:pt x="305" y="348"/>
                  </a:cubicBezTo>
                  <a:cubicBezTo>
                    <a:pt x="305" y="437"/>
                    <a:pt x="305" y="437"/>
                    <a:pt x="305" y="437"/>
                  </a:cubicBezTo>
                  <a:cubicBezTo>
                    <a:pt x="305" y="475"/>
                    <a:pt x="286" y="493"/>
                    <a:pt x="247" y="493"/>
                  </a:cubicBezTo>
                  <a:cubicBezTo>
                    <a:pt x="206" y="493"/>
                    <a:pt x="206" y="493"/>
                    <a:pt x="206" y="493"/>
                  </a:cubicBezTo>
                  <a:cubicBezTo>
                    <a:pt x="206" y="465"/>
                    <a:pt x="188" y="451"/>
                    <a:pt x="151" y="451"/>
                  </a:cubicBezTo>
                  <a:cubicBezTo>
                    <a:pt x="154" y="416"/>
                    <a:pt x="154" y="416"/>
                    <a:pt x="154" y="416"/>
                  </a:cubicBezTo>
                  <a:cubicBezTo>
                    <a:pt x="199" y="419"/>
                    <a:pt x="199" y="419"/>
                    <a:pt x="199" y="419"/>
                  </a:cubicBezTo>
                  <a:cubicBezTo>
                    <a:pt x="210" y="419"/>
                    <a:pt x="215" y="415"/>
                    <a:pt x="215" y="409"/>
                  </a:cubicBezTo>
                  <a:cubicBezTo>
                    <a:pt x="215" y="348"/>
                    <a:pt x="215" y="348"/>
                    <a:pt x="215" y="348"/>
                  </a:cubicBezTo>
                  <a:cubicBezTo>
                    <a:pt x="148" y="348"/>
                    <a:pt x="148" y="348"/>
                    <a:pt x="148" y="348"/>
                  </a:cubicBezTo>
                  <a:cubicBezTo>
                    <a:pt x="194" y="373"/>
                    <a:pt x="194" y="373"/>
                    <a:pt x="194" y="373"/>
                  </a:cubicBezTo>
                  <a:cubicBezTo>
                    <a:pt x="147" y="415"/>
                    <a:pt x="93" y="450"/>
                    <a:pt x="30" y="479"/>
                  </a:cubicBezTo>
                  <a:cubicBezTo>
                    <a:pt x="0" y="449"/>
                    <a:pt x="0" y="449"/>
                    <a:pt x="0" y="449"/>
                  </a:cubicBezTo>
                  <a:cubicBezTo>
                    <a:pt x="24" y="432"/>
                    <a:pt x="47" y="411"/>
                    <a:pt x="70" y="387"/>
                  </a:cubicBezTo>
                  <a:cubicBezTo>
                    <a:pt x="84" y="373"/>
                    <a:pt x="95" y="361"/>
                    <a:pt x="104" y="348"/>
                  </a:cubicBezTo>
                  <a:cubicBezTo>
                    <a:pt x="20" y="348"/>
                    <a:pt x="20" y="348"/>
                    <a:pt x="20" y="348"/>
                  </a:cubicBezTo>
                  <a:cubicBezTo>
                    <a:pt x="9" y="309"/>
                    <a:pt x="9" y="309"/>
                    <a:pt x="9" y="309"/>
                  </a:cubicBezTo>
                  <a:lnTo>
                    <a:pt x="423" y="309"/>
                  </a:lnTo>
                  <a:close/>
                  <a:moveTo>
                    <a:pt x="385" y="77"/>
                  </a:moveTo>
                  <a:cubicBezTo>
                    <a:pt x="385" y="6"/>
                    <a:pt x="385" y="6"/>
                    <a:pt x="385" y="6"/>
                  </a:cubicBezTo>
                  <a:cubicBezTo>
                    <a:pt x="467" y="16"/>
                    <a:pt x="467" y="16"/>
                    <a:pt x="467" y="16"/>
                  </a:cubicBezTo>
                  <a:cubicBezTo>
                    <a:pt x="467" y="124"/>
                    <a:pt x="467" y="124"/>
                    <a:pt x="467" y="124"/>
                  </a:cubicBezTo>
                  <a:cubicBezTo>
                    <a:pt x="385" y="135"/>
                    <a:pt x="385" y="135"/>
                    <a:pt x="385" y="135"/>
                  </a:cubicBezTo>
                  <a:cubicBezTo>
                    <a:pt x="385" y="115"/>
                    <a:pt x="385" y="115"/>
                    <a:pt x="385" y="115"/>
                  </a:cubicBezTo>
                  <a:cubicBezTo>
                    <a:pt x="267" y="115"/>
                    <a:pt x="267" y="115"/>
                    <a:pt x="267" y="115"/>
                  </a:cubicBezTo>
                  <a:cubicBezTo>
                    <a:pt x="282" y="126"/>
                    <a:pt x="298" y="138"/>
                    <a:pt x="313" y="151"/>
                  </a:cubicBezTo>
                  <a:cubicBezTo>
                    <a:pt x="289" y="169"/>
                    <a:pt x="289" y="169"/>
                    <a:pt x="289" y="169"/>
                  </a:cubicBezTo>
                  <a:cubicBezTo>
                    <a:pt x="409" y="169"/>
                    <a:pt x="409" y="169"/>
                    <a:pt x="409" y="169"/>
                  </a:cubicBezTo>
                  <a:cubicBezTo>
                    <a:pt x="439" y="145"/>
                    <a:pt x="439" y="145"/>
                    <a:pt x="439" y="145"/>
                  </a:cubicBezTo>
                  <a:cubicBezTo>
                    <a:pt x="505" y="196"/>
                    <a:pt x="505" y="196"/>
                    <a:pt x="505" y="196"/>
                  </a:cubicBezTo>
                  <a:cubicBezTo>
                    <a:pt x="475" y="210"/>
                    <a:pt x="475" y="210"/>
                    <a:pt x="475" y="210"/>
                  </a:cubicBezTo>
                  <a:cubicBezTo>
                    <a:pt x="427" y="275"/>
                    <a:pt x="427" y="275"/>
                    <a:pt x="427" y="275"/>
                  </a:cubicBezTo>
                  <a:cubicBezTo>
                    <a:pt x="401" y="264"/>
                    <a:pt x="401" y="264"/>
                    <a:pt x="401" y="264"/>
                  </a:cubicBezTo>
                  <a:cubicBezTo>
                    <a:pt x="383" y="281"/>
                    <a:pt x="383" y="281"/>
                    <a:pt x="383" y="281"/>
                  </a:cubicBezTo>
                  <a:cubicBezTo>
                    <a:pt x="103" y="281"/>
                    <a:pt x="103" y="281"/>
                    <a:pt x="103" y="281"/>
                  </a:cubicBezTo>
                  <a:cubicBezTo>
                    <a:pt x="92" y="243"/>
                    <a:pt x="92" y="243"/>
                    <a:pt x="92" y="243"/>
                  </a:cubicBezTo>
                  <a:cubicBezTo>
                    <a:pt x="330" y="243"/>
                    <a:pt x="330" y="243"/>
                    <a:pt x="330" y="243"/>
                  </a:cubicBezTo>
                  <a:cubicBezTo>
                    <a:pt x="357" y="216"/>
                    <a:pt x="357" y="216"/>
                    <a:pt x="357" y="216"/>
                  </a:cubicBezTo>
                  <a:cubicBezTo>
                    <a:pt x="389" y="245"/>
                    <a:pt x="389" y="245"/>
                    <a:pt x="389" y="245"/>
                  </a:cubicBezTo>
                  <a:cubicBezTo>
                    <a:pt x="408" y="211"/>
                    <a:pt x="408" y="211"/>
                    <a:pt x="408" y="211"/>
                  </a:cubicBezTo>
                  <a:cubicBezTo>
                    <a:pt x="97" y="211"/>
                    <a:pt x="97" y="211"/>
                    <a:pt x="97" y="211"/>
                  </a:cubicBezTo>
                  <a:cubicBezTo>
                    <a:pt x="89" y="234"/>
                    <a:pt x="78" y="257"/>
                    <a:pt x="65" y="280"/>
                  </a:cubicBezTo>
                  <a:cubicBezTo>
                    <a:pt x="4" y="234"/>
                    <a:pt x="4" y="234"/>
                    <a:pt x="4" y="234"/>
                  </a:cubicBezTo>
                  <a:cubicBezTo>
                    <a:pt x="26" y="208"/>
                    <a:pt x="49" y="173"/>
                    <a:pt x="74" y="129"/>
                  </a:cubicBezTo>
                  <a:cubicBezTo>
                    <a:pt x="117" y="144"/>
                    <a:pt x="117" y="144"/>
                    <a:pt x="117" y="144"/>
                  </a:cubicBezTo>
                  <a:cubicBezTo>
                    <a:pt x="115" y="152"/>
                    <a:pt x="113" y="160"/>
                    <a:pt x="111" y="169"/>
                  </a:cubicBezTo>
                  <a:cubicBezTo>
                    <a:pt x="231" y="169"/>
                    <a:pt x="231" y="169"/>
                    <a:pt x="231" y="169"/>
                  </a:cubicBezTo>
                  <a:cubicBezTo>
                    <a:pt x="223" y="155"/>
                    <a:pt x="215" y="142"/>
                    <a:pt x="206" y="131"/>
                  </a:cubicBezTo>
                  <a:cubicBezTo>
                    <a:pt x="229" y="115"/>
                    <a:pt x="229" y="115"/>
                    <a:pt x="229" y="115"/>
                  </a:cubicBezTo>
                  <a:cubicBezTo>
                    <a:pt x="48" y="115"/>
                    <a:pt x="48" y="115"/>
                    <a:pt x="48" y="115"/>
                  </a:cubicBezTo>
                  <a:cubicBezTo>
                    <a:pt x="48" y="11"/>
                    <a:pt x="48" y="11"/>
                    <a:pt x="48" y="11"/>
                  </a:cubicBezTo>
                  <a:cubicBezTo>
                    <a:pt x="128" y="21"/>
                    <a:pt x="128" y="21"/>
                    <a:pt x="128" y="21"/>
                  </a:cubicBezTo>
                  <a:cubicBezTo>
                    <a:pt x="128" y="77"/>
                    <a:pt x="128" y="77"/>
                    <a:pt x="128" y="77"/>
                  </a:cubicBezTo>
                  <a:cubicBezTo>
                    <a:pt x="208" y="77"/>
                    <a:pt x="208" y="77"/>
                    <a:pt x="208" y="77"/>
                  </a:cubicBezTo>
                  <a:cubicBezTo>
                    <a:pt x="208" y="0"/>
                    <a:pt x="208" y="0"/>
                    <a:pt x="208" y="0"/>
                  </a:cubicBezTo>
                  <a:cubicBezTo>
                    <a:pt x="299" y="12"/>
                    <a:pt x="299" y="12"/>
                    <a:pt x="299" y="12"/>
                  </a:cubicBezTo>
                  <a:cubicBezTo>
                    <a:pt x="299" y="77"/>
                    <a:pt x="299" y="77"/>
                    <a:pt x="299" y="77"/>
                  </a:cubicBezTo>
                  <a:lnTo>
                    <a:pt x="385" y="77"/>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21" name="Freeform 207"/>
            <p:cNvSpPr>
              <a:spLocks noEditPoints="1"/>
            </p:cNvSpPr>
            <p:nvPr/>
          </p:nvSpPr>
          <p:spPr bwMode="auto">
            <a:xfrm>
              <a:off x="-7649" y="3562"/>
              <a:ext cx="961" cy="1001"/>
            </a:xfrm>
            <a:custGeom>
              <a:avLst/>
              <a:gdLst>
                <a:gd name="T0" fmla="*/ 185 w 480"/>
                <a:gd name="T1" fmla="*/ 0 h 500"/>
                <a:gd name="T2" fmla="*/ 275 w 480"/>
                <a:gd name="T3" fmla="*/ 11 h 500"/>
                <a:gd name="T4" fmla="*/ 275 w 480"/>
                <a:gd name="T5" fmla="*/ 162 h 500"/>
                <a:gd name="T6" fmla="*/ 315 w 480"/>
                <a:gd name="T7" fmla="*/ 162 h 500"/>
                <a:gd name="T8" fmla="*/ 288 w 480"/>
                <a:gd name="T9" fmla="*/ 136 h 500"/>
                <a:gd name="T10" fmla="*/ 343 w 480"/>
                <a:gd name="T11" fmla="*/ 67 h 500"/>
                <a:gd name="T12" fmla="*/ 380 w 480"/>
                <a:gd name="T13" fmla="*/ 4 h 500"/>
                <a:gd name="T14" fmla="*/ 465 w 480"/>
                <a:gd name="T15" fmla="*/ 51 h 500"/>
                <a:gd name="T16" fmla="*/ 334 w 480"/>
                <a:gd name="T17" fmla="*/ 162 h 500"/>
                <a:gd name="T18" fmla="*/ 365 w 480"/>
                <a:gd name="T19" fmla="*/ 162 h 500"/>
                <a:gd name="T20" fmla="*/ 404 w 480"/>
                <a:gd name="T21" fmla="*/ 129 h 500"/>
                <a:gd name="T22" fmla="*/ 480 w 480"/>
                <a:gd name="T23" fmla="*/ 186 h 500"/>
                <a:gd name="T24" fmla="*/ 455 w 480"/>
                <a:gd name="T25" fmla="*/ 210 h 500"/>
                <a:gd name="T26" fmla="*/ 455 w 480"/>
                <a:gd name="T27" fmla="*/ 436 h 500"/>
                <a:gd name="T28" fmla="*/ 402 w 480"/>
                <a:gd name="T29" fmla="*/ 498 h 500"/>
                <a:gd name="T30" fmla="*/ 355 w 480"/>
                <a:gd name="T31" fmla="*/ 498 h 500"/>
                <a:gd name="T32" fmla="*/ 293 w 480"/>
                <a:gd name="T33" fmla="*/ 445 h 500"/>
                <a:gd name="T34" fmla="*/ 294 w 480"/>
                <a:gd name="T35" fmla="*/ 407 h 500"/>
                <a:gd name="T36" fmla="*/ 362 w 480"/>
                <a:gd name="T37" fmla="*/ 411 h 500"/>
                <a:gd name="T38" fmla="*/ 374 w 480"/>
                <a:gd name="T39" fmla="*/ 394 h 500"/>
                <a:gd name="T40" fmla="*/ 374 w 480"/>
                <a:gd name="T41" fmla="*/ 202 h 500"/>
                <a:gd name="T42" fmla="*/ 86 w 480"/>
                <a:gd name="T43" fmla="*/ 202 h 500"/>
                <a:gd name="T44" fmla="*/ 86 w 480"/>
                <a:gd name="T45" fmla="*/ 489 h 500"/>
                <a:gd name="T46" fmla="*/ 0 w 480"/>
                <a:gd name="T47" fmla="*/ 500 h 500"/>
                <a:gd name="T48" fmla="*/ 0 w 480"/>
                <a:gd name="T49" fmla="*/ 133 h 500"/>
                <a:gd name="T50" fmla="*/ 86 w 480"/>
                <a:gd name="T51" fmla="*/ 142 h 500"/>
                <a:gd name="T52" fmla="*/ 86 w 480"/>
                <a:gd name="T53" fmla="*/ 162 h 500"/>
                <a:gd name="T54" fmla="*/ 185 w 480"/>
                <a:gd name="T55" fmla="*/ 162 h 500"/>
                <a:gd name="T56" fmla="*/ 185 w 480"/>
                <a:gd name="T57" fmla="*/ 0 h 500"/>
                <a:gd name="T58" fmla="*/ 41 w 480"/>
                <a:gd name="T59" fmla="*/ 6 h 500"/>
                <a:gd name="T60" fmla="*/ 170 w 480"/>
                <a:gd name="T61" fmla="*/ 87 h 500"/>
                <a:gd name="T62" fmla="*/ 103 w 480"/>
                <a:gd name="T63" fmla="*/ 155 h 500"/>
                <a:gd name="T64" fmla="*/ 9 w 480"/>
                <a:gd name="T65" fmla="*/ 40 h 500"/>
                <a:gd name="T66" fmla="*/ 41 w 480"/>
                <a:gd name="T67" fmla="*/ 6 h 500"/>
                <a:gd name="T68" fmla="*/ 115 w 480"/>
                <a:gd name="T69" fmla="*/ 225 h 500"/>
                <a:gd name="T70" fmla="*/ 195 w 480"/>
                <a:gd name="T71" fmla="*/ 235 h 500"/>
                <a:gd name="T72" fmla="*/ 195 w 480"/>
                <a:gd name="T73" fmla="*/ 255 h 500"/>
                <a:gd name="T74" fmla="*/ 251 w 480"/>
                <a:gd name="T75" fmla="*/ 255 h 500"/>
                <a:gd name="T76" fmla="*/ 287 w 480"/>
                <a:gd name="T77" fmla="*/ 222 h 500"/>
                <a:gd name="T78" fmla="*/ 356 w 480"/>
                <a:gd name="T79" fmla="*/ 275 h 500"/>
                <a:gd name="T80" fmla="*/ 334 w 480"/>
                <a:gd name="T81" fmla="*/ 298 h 500"/>
                <a:gd name="T82" fmla="*/ 334 w 480"/>
                <a:gd name="T83" fmla="*/ 401 h 500"/>
                <a:gd name="T84" fmla="*/ 256 w 480"/>
                <a:gd name="T85" fmla="*/ 411 h 500"/>
                <a:gd name="T86" fmla="*/ 256 w 480"/>
                <a:gd name="T87" fmla="*/ 389 h 500"/>
                <a:gd name="T88" fmla="*/ 195 w 480"/>
                <a:gd name="T89" fmla="*/ 389 h 500"/>
                <a:gd name="T90" fmla="*/ 195 w 480"/>
                <a:gd name="T91" fmla="*/ 415 h 500"/>
                <a:gd name="T92" fmla="*/ 115 w 480"/>
                <a:gd name="T93" fmla="*/ 426 h 500"/>
                <a:gd name="T94" fmla="*/ 115 w 480"/>
                <a:gd name="T95" fmla="*/ 225 h 500"/>
                <a:gd name="T96" fmla="*/ 256 w 480"/>
                <a:gd name="T97" fmla="*/ 350 h 500"/>
                <a:gd name="T98" fmla="*/ 256 w 480"/>
                <a:gd name="T99" fmla="*/ 294 h 500"/>
                <a:gd name="T100" fmla="*/ 195 w 480"/>
                <a:gd name="T101" fmla="*/ 294 h 500"/>
                <a:gd name="T102" fmla="*/ 195 w 480"/>
                <a:gd name="T103" fmla="*/ 350 h 500"/>
                <a:gd name="T104" fmla="*/ 256 w 480"/>
                <a:gd name="T105" fmla="*/ 35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0" h="500">
                  <a:moveTo>
                    <a:pt x="185" y="0"/>
                  </a:moveTo>
                  <a:cubicBezTo>
                    <a:pt x="275" y="11"/>
                    <a:pt x="275" y="11"/>
                    <a:pt x="275" y="11"/>
                  </a:cubicBezTo>
                  <a:cubicBezTo>
                    <a:pt x="275" y="162"/>
                    <a:pt x="275" y="162"/>
                    <a:pt x="275" y="162"/>
                  </a:cubicBezTo>
                  <a:cubicBezTo>
                    <a:pt x="315" y="162"/>
                    <a:pt x="315" y="162"/>
                    <a:pt x="315" y="162"/>
                  </a:cubicBezTo>
                  <a:cubicBezTo>
                    <a:pt x="288" y="136"/>
                    <a:pt x="288" y="136"/>
                    <a:pt x="288" y="136"/>
                  </a:cubicBezTo>
                  <a:cubicBezTo>
                    <a:pt x="307" y="117"/>
                    <a:pt x="326" y="94"/>
                    <a:pt x="343" y="67"/>
                  </a:cubicBezTo>
                  <a:cubicBezTo>
                    <a:pt x="359" y="45"/>
                    <a:pt x="371" y="24"/>
                    <a:pt x="380" y="4"/>
                  </a:cubicBezTo>
                  <a:cubicBezTo>
                    <a:pt x="465" y="51"/>
                    <a:pt x="465" y="51"/>
                    <a:pt x="465" y="51"/>
                  </a:cubicBezTo>
                  <a:cubicBezTo>
                    <a:pt x="428" y="94"/>
                    <a:pt x="384" y="131"/>
                    <a:pt x="334" y="162"/>
                  </a:cubicBezTo>
                  <a:cubicBezTo>
                    <a:pt x="365" y="162"/>
                    <a:pt x="365" y="162"/>
                    <a:pt x="365" y="162"/>
                  </a:cubicBezTo>
                  <a:cubicBezTo>
                    <a:pt x="404" y="129"/>
                    <a:pt x="404" y="129"/>
                    <a:pt x="404" y="129"/>
                  </a:cubicBezTo>
                  <a:cubicBezTo>
                    <a:pt x="480" y="186"/>
                    <a:pt x="480" y="186"/>
                    <a:pt x="480" y="186"/>
                  </a:cubicBezTo>
                  <a:cubicBezTo>
                    <a:pt x="455" y="210"/>
                    <a:pt x="455" y="210"/>
                    <a:pt x="455" y="210"/>
                  </a:cubicBezTo>
                  <a:cubicBezTo>
                    <a:pt x="455" y="436"/>
                    <a:pt x="455" y="436"/>
                    <a:pt x="455" y="436"/>
                  </a:cubicBezTo>
                  <a:cubicBezTo>
                    <a:pt x="455" y="477"/>
                    <a:pt x="437" y="498"/>
                    <a:pt x="402" y="498"/>
                  </a:cubicBezTo>
                  <a:cubicBezTo>
                    <a:pt x="355" y="498"/>
                    <a:pt x="355" y="498"/>
                    <a:pt x="355" y="498"/>
                  </a:cubicBezTo>
                  <a:cubicBezTo>
                    <a:pt x="355" y="463"/>
                    <a:pt x="334" y="445"/>
                    <a:pt x="293" y="445"/>
                  </a:cubicBezTo>
                  <a:cubicBezTo>
                    <a:pt x="294" y="407"/>
                    <a:pt x="294" y="407"/>
                    <a:pt x="294" y="407"/>
                  </a:cubicBezTo>
                  <a:cubicBezTo>
                    <a:pt x="318" y="410"/>
                    <a:pt x="340" y="411"/>
                    <a:pt x="362" y="411"/>
                  </a:cubicBezTo>
                  <a:cubicBezTo>
                    <a:pt x="370" y="411"/>
                    <a:pt x="374" y="406"/>
                    <a:pt x="374" y="394"/>
                  </a:cubicBezTo>
                  <a:cubicBezTo>
                    <a:pt x="374" y="202"/>
                    <a:pt x="374" y="202"/>
                    <a:pt x="374" y="202"/>
                  </a:cubicBezTo>
                  <a:cubicBezTo>
                    <a:pt x="86" y="202"/>
                    <a:pt x="86" y="202"/>
                    <a:pt x="86" y="202"/>
                  </a:cubicBezTo>
                  <a:cubicBezTo>
                    <a:pt x="86" y="489"/>
                    <a:pt x="86" y="489"/>
                    <a:pt x="86" y="489"/>
                  </a:cubicBezTo>
                  <a:cubicBezTo>
                    <a:pt x="0" y="500"/>
                    <a:pt x="0" y="500"/>
                    <a:pt x="0" y="500"/>
                  </a:cubicBezTo>
                  <a:cubicBezTo>
                    <a:pt x="0" y="133"/>
                    <a:pt x="0" y="133"/>
                    <a:pt x="0" y="133"/>
                  </a:cubicBezTo>
                  <a:cubicBezTo>
                    <a:pt x="86" y="142"/>
                    <a:pt x="86" y="142"/>
                    <a:pt x="86" y="142"/>
                  </a:cubicBezTo>
                  <a:cubicBezTo>
                    <a:pt x="86" y="162"/>
                    <a:pt x="86" y="162"/>
                    <a:pt x="86" y="162"/>
                  </a:cubicBezTo>
                  <a:cubicBezTo>
                    <a:pt x="185" y="162"/>
                    <a:pt x="185" y="162"/>
                    <a:pt x="185" y="162"/>
                  </a:cubicBezTo>
                  <a:lnTo>
                    <a:pt x="185" y="0"/>
                  </a:lnTo>
                  <a:close/>
                  <a:moveTo>
                    <a:pt x="41" y="6"/>
                  </a:moveTo>
                  <a:cubicBezTo>
                    <a:pt x="88" y="27"/>
                    <a:pt x="130" y="54"/>
                    <a:pt x="170" y="87"/>
                  </a:cubicBezTo>
                  <a:cubicBezTo>
                    <a:pt x="103" y="155"/>
                    <a:pt x="103" y="155"/>
                    <a:pt x="103" y="155"/>
                  </a:cubicBezTo>
                  <a:cubicBezTo>
                    <a:pt x="73" y="108"/>
                    <a:pt x="41" y="69"/>
                    <a:pt x="9" y="40"/>
                  </a:cubicBezTo>
                  <a:lnTo>
                    <a:pt x="41" y="6"/>
                  </a:lnTo>
                  <a:close/>
                  <a:moveTo>
                    <a:pt x="115" y="225"/>
                  </a:moveTo>
                  <a:cubicBezTo>
                    <a:pt x="195" y="235"/>
                    <a:pt x="195" y="235"/>
                    <a:pt x="195" y="235"/>
                  </a:cubicBezTo>
                  <a:cubicBezTo>
                    <a:pt x="195" y="255"/>
                    <a:pt x="195" y="255"/>
                    <a:pt x="195" y="255"/>
                  </a:cubicBezTo>
                  <a:cubicBezTo>
                    <a:pt x="251" y="255"/>
                    <a:pt x="251" y="255"/>
                    <a:pt x="251" y="255"/>
                  </a:cubicBezTo>
                  <a:cubicBezTo>
                    <a:pt x="287" y="222"/>
                    <a:pt x="287" y="222"/>
                    <a:pt x="287" y="222"/>
                  </a:cubicBezTo>
                  <a:cubicBezTo>
                    <a:pt x="356" y="275"/>
                    <a:pt x="356" y="275"/>
                    <a:pt x="356" y="275"/>
                  </a:cubicBezTo>
                  <a:cubicBezTo>
                    <a:pt x="334" y="298"/>
                    <a:pt x="334" y="298"/>
                    <a:pt x="334" y="298"/>
                  </a:cubicBezTo>
                  <a:cubicBezTo>
                    <a:pt x="334" y="401"/>
                    <a:pt x="334" y="401"/>
                    <a:pt x="334" y="401"/>
                  </a:cubicBezTo>
                  <a:cubicBezTo>
                    <a:pt x="256" y="411"/>
                    <a:pt x="256" y="411"/>
                    <a:pt x="256" y="411"/>
                  </a:cubicBezTo>
                  <a:cubicBezTo>
                    <a:pt x="256" y="389"/>
                    <a:pt x="256" y="389"/>
                    <a:pt x="256" y="389"/>
                  </a:cubicBezTo>
                  <a:cubicBezTo>
                    <a:pt x="195" y="389"/>
                    <a:pt x="195" y="389"/>
                    <a:pt x="195" y="389"/>
                  </a:cubicBezTo>
                  <a:cubicBezTo>
                    <a:pt x="195" y="415"/>
                    <a:pt x="195" y="415"/>
                    <a:pt x="195" y="415"/>
                  </a:cubicBezTo>
                  <a:cubicBezTo>
                    <a:pt x="115" y="426"/>
                    <a:pt x="115" y="426"/>
                    <a:pt x="115" y="426"/>
                  </a:cubicBezTo>
                  <a:lnTo>
                    <a:pt x="115" y="225"/>
                  </a:lnTo>
                  <a:close/>
                  <a:moveTo>
                    <a:pt x="256" y="350"/>
                  </a:moveTo>
                  <a:cubicBezTo>
                    <a:pt x="256" y="294"/>
                    <a:pt x="256" y="294"/>
                    <a:pt x="256" y="294"/>
                  </a:cubicBezTo>
                  <a:cubicBezTo>
                    <a:pt x="195" y="294"/>
                    <a:pt x="195" y="294"/>
                    <a:pt x="195" y="294"/>
                  </a:cubicBezTo>
                  <a:cubicBezTo>
                    <a:pt x="195" y="350"/>
                    <a:pt x="195" y="350"/>
                    <a:pt x="195" y="350"/>
                  </a:cubicBezTo>
                  <a:lnTo>
                    <a:pt x="256" y="350"/>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22" name="Freeform 208"/>
            <p:cNvSpPr>
              <a:spLocks noEditPoints="1"/>
            </p:cNvSpPr>
            <p:nvPr/>
          </p:nvSpPr>
          <p:spPr bwMode="auto">
            <a:xfrm>
              <a:off x="-6498" y="3570"/>
              <a:ext cx="993" cy="989"/>
            </a:xfrm>
            <a:custGeom>
              <a:avLst/>
              <a:gdLst>
                <a:gd name="T0" fmla="*/ 394 w 496"/>
                <a:gd name="T1" fmla="*/ 161 h 494"/>
                <a:gd name="T2" fmla="*/ 426 w 496"/>
                <a:gd name="T3" fmla="*/ 129 h 494"/>
                <a:gd name="T4" fmla="*/ 496 w 496"/>
                <a:gd name="T5" fmla="*/ 183 h 494"/>
                <a:gd name="T6" fmla="*/ 464 w 496"/>
                <a:gd name="T7" fmla="*/ 198 h 494"/>
                <a:gd name="T8" fmla="*/ 418 w 496"/>
                <a:gd name="T9" fmla="*/ 255 h 494"/>
                <a:gd name="T10" fmla="*/ 381 w 496"/>
                <a:gd name="T11" fmla="*/ 239 h 494"/>
                <a:gd name="T12" fmla="*/ 393 w 496"/>
                <a:gd name="T13" fmla="*/ 205 h 494"/>
                <a:gd name="T14" fmla="*/ 88 w 496"/>
                <a:gd name="T15" fmla="*/ 205 h 494"/>
                <a:gd name="T16" fmla="*/ 62 w 496"/>
                <a:gd name="T17" fmla="*/ 260 h 494"/>
                <a:gd name="T18" fmla="*/ 0 w 496"/>
                <a:gd name="T19" fmla="*/ 226 h 494"/>
                <a:gd name="T20" fmla="*/ 49 w 496"/>
                <a:gd name="T21" fmla="*/ 136 h 494"/>
                <a:gd name="T22" fmla="*/ 102 w 496"/>
                <a:gd name="T23" fmla="*/ 152 h 494"/>
                <a:gd name="T24" fmla="*/ 101 w 496"/>
                <a:gd name="T25" fmla="*/ 161 h 494"/>
                <a:gd name="T26" fmla="*/ 394 w 496"/>
                <a:gd name="T27" fmla="*/ 161 h 494"/>
                <a:gd name="T28" fmla="*/ 407 w 496"/>
                <a:gd name="T29" fmla="*/ 56 h 494"/>
                <a:gd name="T30" fmla="*/ 437 w 496"/>
                <a:gd name="T31" fmla="*/ 29 h 494"/>
                <a:gd name="T32" fmla="*/ 486 w 496"/>
                <a:gd name="T33" fmla="*/ 73 h 494"/>
                <a:gd name="T34" fmla="*/ 462 w 496"/>
                <a:gd name="T35" fmla="*/ 96 h 494"/>
                <a:gd name="T36" fmla="*/ 383 w 496"/>
                <a:gd name="T37" fmla="*/ 96 h 494"/>
                <a:gd name="T38" fmla="*/ 383 w 496"/>
                <a:gd name="T39" fmla="*/ 132 h 494"/>
                <a:gd name="T40" fmla="*/ 295 w 496"/>
                <a:gd name="T41" fmla="*/ 144 h 494"/>
                <a:gd name="T42" fmla="*/ 295 w 496"/>
                <a:gd name="T43" fmla="*/ 96 h 494"/>
                <a:gd name="T44" fmla="*/ 180 w 496"/>
                <a:gd name="T45" fmla="*/ 96 h 494"/>
                <a:gd name="T46" fmla="*/ 180 w 496"/>
                <a:gd name="T47" fmla="*/ 137 h 494"/>
                <a:gd name="T48" fmla="*/ 93 w 496"/>
                <a:gd name="T49" fmla="*/ 148 h 494"/>
                <a:gd name="T50" fmla="*/ 93 w 496"/>
                <a:gd name="T51" fmla="*/ 96 h 494"/>
                <a:gd name="T52" fmla="*/ 13 w 496"/>
                <a:gd name="T53" fmla="*/ 96 h 494"/>
                <a:gd name="T54" fmla="*/ 3 w 496"/>
                <a:gd name="T55" fmla="*/ 56 h 494"/>
                <a:gd name="T56" fmla="*/ 93 w 496"/>
                <a:gd name="T57" fmla="*/ 56 h 494"/>
                <a:gd name="T58" fmla="*/ 93 w 496"/>
                <a:gd name="T59" fmla="*/ 0 h 494"/>
                <a:gd name="T60" fmla="*/ 180 w 496"/>
                <a:gd name="T61" fmla="*/ 10 h 494"/>
                <a:gd name="T62" fmla="*/ 180 w 496"/>
                <a:gd name="T63" fmla="*/ 56 h 494"/>
                <a:gd name="T64" fmla="*/ 295 w 496"/>
                <a:gd name="T65" fmla="*/ 56 h 494"/>
                <a:gd name="T66" fmla="*/ 295 w 496"/>
                <a:gd name="T67" fmla="*/ 0 h 494"/>
                <a:gd name="T68" fmla="*/ 383 w 496"/>
                <a:gd name="T69" fmla="*/ 11 h 494"/>
                <a:gd name="T70" fmla="*/ 383 w 496"/>
                <a:gd name="T71" fmla="*/ 56 h 494"/>
                <a:gd name="T72" fmla="*/ 407 w 496"/>
                <a:gd name="T73" fmla="*/ 56 h 494"/>
                <a:gd name="T74" fmla="*/ 342 w 496"/>
                <a:gd name="T75" fmla="*/ 271 h 494"/>
                <a:gd name="T76" fmla="*/ 382 w 496"/>
                <a:gd name="T77" fmla="*/ 241 h 494"/>
                <a:gd name="T78" fmla="*/ 466 w 496"/>
                <a:gd name="T79" fmla="*/ 304 h 494"/>
                <a:gd name="T80" fmla="*/ 435 w 496"/>
                <a:gd name="T81" fmla="*/ 327 h 494"/>
                <a:gd name="T82" fmla="*/ 410 w 496"/>
                <a:gd name="T83" fmla="*/ 461 h 494"/>
                <a:gd name="T84" fmla="*/ 334 w 496"/>
                <a:gd name="T85" fmla="*/ 494 h 494"/>
                <a:gd name="T86" fmla="*/ 302 w 496"/>
                <a:gd name="T87" fmla="*/ 494 h 494"/>
                <a:gd name="T88" fmla="*/ 240 w 496"/>
                <a:gd name="T89" fmla="*/ 447 h 494"/>
                <a:gd name="T90" fmla="*/ 246 w 496"/>
                <a:gd name="T91" fmla="*/ 412 h 494"/>
                <a:gd name="T92" fmla="*/ 324 w 496"/>
                <a:gd name="T93" fmla="*/ 417 h 494"/>
                <a:gd name="T94" fmla="*/ 348 w 496"/>
                <a:gd name="T95" fmla="*/ 375 h 494"/>
                <a:gd name="T96" fmla="*/ 352 w 496"/>
                <a:gd name="T97" fmla="*/ 316 h 494"/>
                <a:gd name="T98" fmla="*/ 247 w 496"/>
                <a:gd name="T99" fmla="*/ 316 h 494"/>
                <a:gd name="T100" fmla="*/ 24 w 496"/>
                <a:gd name="T101" fmla="*/ 492 h 494"/>
                <a:gd name="T102" fmla="*/ 4 w 496"/>
                <a:gd name="T103" fmla="*/ 454 h 494"/>
                <a:gd name="T104" fmla="*/ 154 w 496"/>
                <a:gd name="T105" fmla="*/ 316 h 494"/>
                <a:gd name="T106" fmla="*/ 36 w 496"/>
                <a:gd name="T107" fmla="*/ 316 h 494"/>
                <a:gd name="T108" fmla="*/ 25 w 496"/>
                <a:gd name="T109" fmla="*/ 271 h 494"/>
                <a:gd name="T110" fmla="*/ 156 w 496"/>
                <a:gd name="T111" fmla="*/ 271 h 494"/>
                <a:gd name="T112" fmla="*/ 156 w 496"/>
                <a:gd name="T113" fmla="*/ 216 h 494"/>
                <a:gd name="T114" fmla="*/ 249 w 496"/>
                <a:gd name="T115" fmla="*/ 228 h 494"/>
                <a:gd name="T116" fmla="*/ 249 w 496"/>
                <a:gd name="T117" fmla="*/ 271 h 494"/>
                <a:gd name="T118" fmla="*/ 342 w 496"/>
                <a:gd name="T119" fmla="*/ 271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6" h="494">
                  <a:moveTo>
                    <a:pt x="394" y="161"/>
                  </a:moveTo>
                  <a:cubicBezTo>
                    <a:pt x="426" y="129"/>
                    <a:pt x="426" y="129"/>
                    <a:pt x="426" y="129"/>
                  </a:cubicBezTo>
                  <a:cubicBezTo>
                    <a:pt x="496" y="183"/>
                    <a:pt x="496" y="183"/>
                    <a:pt x="496" y="183"/>
                  </a:cubicBezTo>
                  <a:cubicBezTo>
                    <a:pt x="464" y="198"/>
                    <a:pt x="464" y="198"/>
                    <a:pt x="464" y="198"/>
                  </a:cubicBezTo>
                  <a:cubicBezTo>
                    <a:pt x="418" y="255"/>
                    <a:pt x="418" y="255"/>
                    <a:pt x="418" y="255"/>
                  </a:cubicBezTo>
                  <a:cubicBezTo>
                    <a:pt x="381" y="239"/>
                    <a:pt x="381" y="239"/>
                    <a:pt x="381" y="239"/>
                  </a:cubicBezTo>
                  <a:cubicBezTo>
                    <a:pt x="393" y="205"/>
                    <a:pt x="393" y="205"/>
                    <a:pt x="393" y="205"/>
                  </a:cubicBezTo>
                  <a:cubicBezTo>
                    <a:pt x="88" y="205"/>
                    <a:pt x="88" y="205"/>
                    <a:pt x="88" y="205"/>
                  </a:cubicBezTo>
                  <a:cubicBezTo>
                    <a:pt x="81" y="222"/>
                    <a:pt x="73" y="241"/>
                    <a:pt x="62" y="260"/>
                  </a:cubicBezTo>
                  <a:cubicBezTo>
                    <a:pt x="0" y="226"/>
                    <a:pt x="0" y="226"/>
                    <a:pt x="0" y="226"/>
                  </a:cubicBezTo>
                  <a:cubicBezTo>
                    <a:pt x="21" y="199"/>
                    <a:pt x="38" y="169"/>
                    <a:pt x="49" y="136"/>
                  </a:cubicBezTo>
                  <a:cubicBezTo>
                    <a:pt x="102" y="152"/>
                    <a:pt x="102" y="152"/>
                    <a:pt x="102" y="152"/>
                  </a:cubicBezTo>
                  <a:cubicBezTo>
                    <a:pt x="102" y="155"/>
                    <a:pt x="101" y="158"/>
                    <a:pt x="101" y="161"/>
                  </a:cubicBezTo>
                  <a:lnTo>
                    <a:pt x="394" y="161"/>
                  </a:lnTo>
                  <a:close/>
                  <a:moveTo>
                    <a:pt x="407" y="56"/>
                  </a:moveTo>
                  <a:cubicBezTo>
                    <a:pt x="437" y="29"/>
                    <a:pt x="437" y="29"/>
                    <a:pt x="437" y="29"/>
                  </a:cubicBezTo>
                  <a:cubicBezTo>
                    <a:pt x="486" y="73"/>
                    <a:pt x="486" y="73"/>
                    <a:pt x="486" y="73"/>
                  </a:cubicBezTo>
                  <a:cubicBezTo>
                    <a:pt x="462" y="96"/>
                    <a:pt x="462" y="96"/>
                    <a:pt x="462" y="96"/>
                  </a:cubicBezTo>
                  <a:cubicBezTo>
                    <a:pt x="383" y="96"/>
                    <a:pt x="383" y="96"/>
                    <a:pt x="383" y="96"/>
                  </a:cubicBezTo>
                  <a:cubicBezTo>
                    <a:pt x="383" y="132"/>
                    <a:pt x="383" y="132"/>
                    <a:pt x="383" y="132"/>
                  </a:cubicBezTo>
                  <a:cubicBezTo>
                    <a:pt x="295" y="144"/>
                    <a:pt x="295" y="144"/>
                    <a:pt x="295" y="144"/>
                  </a:cubicBezTo>
                  <a:cubicBezTo>
                    <a:pt x="295" y="96"/>
                    <a:pt x="295" y="96"/>
                    <a:pt x="295" y="96"/>
                  </a:cubicBezTo>
                  <a:cubicBezTo>
                    <a:pt x="180" y="96"/>
                    <a:pt x="180" y="96"/>
                    <a:pt x="180" y="96"/>
                  </a:cubicBezTo>
                  <a:cubicBezTo>
                    <a:pt x="180" y="137"/>
                    <a:pt x="180" y="137"/>
                    <a:pt x="180" y="137"/>
                  </a:cubicBezTo>
                  <a:cubicBezTo>
                    <a:pt x="93" y="148"/>
                    <a:pt x="93" y="148"/>
                    <a:pt x="93" y="148"/>
                  </a:cubicBezTo>
                  <a:cubicBezTo>
                    <a:pt x="93" y="96"/>
                    <a:pt x="93" y="96"/>
                    <a:pt x="93" y="96"/>
                  </a:cubicBezTo>
                  <a:cubicBezTo>
                    <a:pt x="13" y="96"/>
                    <a:pt x="13" y="96"/>
                    <a:pt x="13" y="96"/>
                  </a:cubicBezTo>
                  <a:cubicBezTo>
                    <a:pt x="3" y="56"/>
                    <a:pt x="3" y="56"/>
                    <a:pt x="3" y="56"/>
                  </a:cubicBezTo>
                  <a:cubicBezTo>
                    <a:pt x="93" y="56"/>
                    <a:pt x="93" y="56"/>
                    <a:pt x="93" y="56"/>
                  </a:cubicBezTo>
                  <a:cubicBezTo>
                    <a:pt x="93" y="0"/>
                    <a:pt x="93" y="0"/>
                    <a:pt x="93" y="0"/>
                  </a:cubicBezTo>
                  <a:cubicBezTo>
                    <a:pt x="180" y="10"/>
                    <a:pt x="180" y="10"/>
                    <a:pt x="180" y="10"/>
                  </a:cubicBezTo>
                  <a:cubicBezTo>
                    <a:pt x="180" y="56"/>
                    <a:pt x="180" y="56"/>
                    <a:pt x="180" y="56"/>
                  </a:cubicBezTo>
                  <a:cubicBezTo>
                    <a:pt x="295" y="56"/>
                    <a:pt x="295" y="56"/>
                    <a:pt x="295" y="56"/>
                  </a:cubicBezTo>
                  <a:cubicBezTo>
                    <a:pt x="295" y="0"/>
                    <a:pt x="295" y="0"/>
                    <a:pt x="295" y="0"/>
                  </a:cubicBezTo>
                  <a:cubicBezTo>
                    <a:pt x="383" y="11"/>
                    <a:pt x="383" y="11"/>
                    <a:pt x="383" y="11"/>
                  </a:cubicBezTo>
                  <a:cubicBezTo>
                    <a:pt x="383" y="56"/>
                    <a:pt x="383" y="56"/>
                    <a:pt x="383" y="56"/>
                  </a:cubicBezTo>
                  <a:lnTo>
                    <a:pt x="407" y="56"/>
                  </a:lnTo>
                  <a:close/>
                  <a:moveTo>
                    <a:pt x="342" y="271"/>
                  </a:moveTo>
                  <a:cubicBezTo>
                    <a:pt x="382" y="241"/>
                    <a:pt x="382" y="241"/>
                    <a:pt x="382" y="241"/>
                  </a:cubicBezTo>
                  <a:cubicBezTo>
                    <a:pt x="466" y="304"/>
                    <a:pt x="466" y="304"/>
                    <a:pt x="466" y="304"/>
                  </a:cubicBezTo>
                  <a:cubicBezTo>
                    <a:pt x="435" y="327"/>
                    <a:pt x="435" y="327"/>
                    <a:pt x="435" y="327"/>
                  </a:cubicBezTo>
                  <a:cubicBezTo>
                    <a:pt x="435" y="402"/>
                    <a:pt x="427" y="446"/>
                    <a:pt x="410" y="461"/>
                  </a:cubicBezTo>
                  <a:cubicBezTo>
                    <a:pt x="400" y="483"/>
                    <a:pt x="375" y="494"/>
                    <a:pt x="334" y="494"/>
                  </a:cubicBezTo>
                  <a:cubicBezTo>
                    <a:pt x="302" y="494"/>
                    <a:pt x="302" y="494"/>
                    <a:pt x="302" y="494"/>
                  </a:cubicBezTo>
                  <a:cubicBezTo>
                    <a:pt x="302" y="463"/>
                    <a:pt x="281" y="447"/>
                    <a:pt x="240" y="447"/>
                  </a:cubicBezTo>
                  <a:cubicBezTo>
                    <a:pt x="246" y="412"/>
                    <a:pt x="246" y="412"/>
                    <a:pt x="246" y="412"/>
                  </a:cubicBezTo>
                  <a:cubicBezTo>
                    <a:pt x="264" y="416"/>
                    <a:pt x="290" y="417"/>
                    <a:pt x="324" y="417"/>
                  </a:cubicBezTo>
                  <a:cubicBezTo>
                    <a:pt x="340" y="417"/>
                    <a:pt x="348" y="403"/>
                    <a:pt x="348" y="375"/>
                  </a:cubicBezTo>
                  <a:cubicBezTo>
                    <a:pt x="352" y="316"/>
                    <a:pt x="352" y="316"/>
                    <a:pt x="352" y="316"/>
                  </a:cubicBezTo>
                  <a:cubicBezTo>
                    <a:pt x="247" y="316"/>
                    <a:pt x="247" y="316"/>
                    <a:pt x="247" y="316"/>
                  </a:cubicBezTo>
                  <a:cubicBezTo>
                    <a:pt x="233" y="401"/>
                    <a:pt x="159" y="460"/>
                    <a:pt x="24" y="492"/>
                  </a:cubicBezTo>
                  <a:cubicBezTo>
                    <a:pt x="4" y="454"/>
                    <a:pt x="4" y="454"/>
                    <a:pt x="4" y="454"/>
                  </a:cubicBezTo>
                  <a:cubicBezTo>
                    <a:pt x="95" y="420"/>
                    <a:pt x="145" y="375"/>
                    <a:pt x="154" y="316"/>
                  </a:cubicBezTo>
                  <a:cubicBezTo>
                    <a:pt x="36" y="316"/>
                    <a:pt x="36" y="316"/>
                    <a:pt x="36" y="316"/>
                  </a:cubicBezTo>
                  <a:cubicBezTo>
                    <a:pt x="25" y="271"/>
                    <a:pt x="25" y="271"/>
                    <a:pt x="25" y="271"/>
                  </a:cubicBezTo>
                  <a:cubicBezTo>
                    <a:pt x="156" y="271"/>
                    <a:pt x="156" y="271"/>
                    <a:pt x="156" y="271"/>
                  </a:cubicBezTo>
                  <a:cubicBezTo>
                    <a:pt x="156" y="216"/>
                    <a:pt x="156" y="216"/>
                    <a:pt x="156" y="216"/>
                  </a:cubicBezTo>
                  <a:cubicBezTo>
                    <a:pt x="249" y="228"/>
                    <a:pt x="249" y="228"/>
                    <a:pt x="249" y="228"/>
                  </a:cubicBezTo>
                  <a:cubicBezTo>
                    <a:pt x="249" y="271"/>
                    <a:pt x="249" y="271"/>
                    <a:pt x="249" y="271"/>
                  </a:cubicBezTo>
                  <a:lnTo>
                    <a:pt x="342" y="271"/>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23" name="Freeform 209"/>
            <p:cNvSpPr>
              <a:spLocks noEditPoints="1"/>
            </p:cNvSpPr>
            <p:nvPr/>
          </p:nvSpPr>
          <p:spPr bwMode="auto">
            <a:xfrm>
              <a:off x="-5327" y="3564"/>
              <a:ext cx="1019" cy="991"/>
            </a:xfrm>
            <a:custGeom>
              <a:avLst/>
              <a:gdLst>
                <a:gd name="T0" fmla="*/ 194 w 509"/>
                <a:gd name="T1" fmla="*/ 171 h 495"/>
                <a:gd name="T2" fmla="*/ 223 w 509"/>
                <a:gd name="T3" fmla="*/ 142 h 495"/>
                <a:gd name="T4" fmla="*/ 274 w 509"/>
                <a:gd name="T5" fmla="*/ 188 h 495"/>
                <a:gd name="T6" fmla="*/ 250 w 509"/>
                <a:gd name="T7" fmla="*/ 210 h 495"/>
                <a:gd name="T8" fmla="*/ 163 w 509"/>
                <a:gd name="T9" fmla="*/ 210 h 495"/>
                <a:gd name="T10" fmla="*/ 76 w 509"/>
                <a:gd name="T11" fmla="*/ 367 h 495"/>
                <a:gd name="T12" fmla="*/ 176 w 509"/>
                <a:gd name="T13" fmla="*/ 348 h 495"/>
                <a:gd name="T14" fmla="*/ 150 w 509"/>
                <a:gd name="T15" fmla="*/ 279 h 495"/>
                <a:gd name="T16" fmla="*/ 194 w 509"/>
                <a:gd name="T17" fmla="*/ 259 h 495"/>
                <a:gd name="T18" fmla="*/ 258 w 509"/>
                <a:gd name="T19" fmla="*/ 355 h 495"/>
                <a:gd name="T20" fmla="*/ 288 w 509"/>
                <a:gd name="T21" fmla="*/ 185 h 495"/>
                <a:gd name="T22" fmla="*/ 288 w 509"/>
                <a:gd name="T23" fmla="*/ 138 h 495"/>
                <a:gd name="T24" fmla="*/ 247 w 509"/>
                <a:gd name="T25" fmla="*/ 138 h 495"/>
                <a:gd name="T26" fmla="*/ 237 w 509"/>
                <a:gd name="T27" fmla="*/ 97 h 495"/>
                <a:gd name="T28" fmla="*/ 288 w 509"/>
                <a:gd name="T29" fmla="*/ 97 h 495"/>
                <a:gd name="T30" fmla="*/ 288 w 509"/>
                <a:gd name="T31" fmla="*/ 0 h 495"/>
                <a:gd name="T32" fmla="*/ 367 w 509"/>
                <a:gd name="T33" fmla="*/ 8 h 495"/>
                <a:gd name="T34" fmla="*/ 367 w 509"/>
                <a:gd name="T35" fmla="*/ 97 h 495"/>
                <a:gd name="T36" fmla="*/ 398 w 509"/>
                <a:gd name="T37" fmla="*/ 97 h 495"/>
                <a:gd name="T38" fmla="*/ 436 w 509"/>
                <a:gd name="T39" fmla="*/ 57 h 495"/>
                <a:gd name="T40" fmla="*/ 509 w 509"/>
                <a:gd name="T41" fmla="*/ 113 h 495"/>
                <a:gd name="T42" fmla="*/ 484 w 509"/>
                <a:gd name="T43" fmla="*/ 135 h 495"/>
                <a:gd name="T44" fmla="*/ 471 w 509"/>
                <a:gd name="T45" fmla="*/ 442 h 495"/>
                <a:gd name="T46" fmla="*/ 417 w 509"/>
                <a:gd name="T47" fmla="*/ 493 h 495"/>
                <a:gd name="T48" fmla="*/ 373 w 509"/>
                <a:gd name="T49" fmla="*/ 493 h 495"/>
                <a:gd name="T50" fmla="*/ 323 w 509"/>
                <a:gd name="T51" fmla="*/ 442 h 495"/>
                <a:gd name="T52" fmla="*/ 325 w 509"/>
                <a:gd name="T53" fmla="*/ 410 h 495"/>
                <a:gd name="T54" fmla="*/ 376 w 509"/>
                <a:gd name="T55" fmla="*/ 415 h 495"/>
                <a:gd name="T56" fmla="*/ 395 w 509"/>
                <a:gd name="T57" fmla="*/ 388 h 495"/>
                <a:gd name="T58" fmla="*/ 404 w 509"/>
                <a:gd name="T59" fmla="*/ 138 h 495"/>
                <a:gd name="T60" fmla="*/ 367 w 509"/>
                <a:gd name="T61" fmla="*/ 138 h 495"/>
                <a:gd name="T62" fmla="*/ 367 w 509"/>
                <a:gd name="T63" fmla="*/ 215 h 495"/>
                <a:gd name="T64" fmla="*/ 226 w 509"/>
                <a:gd name="T65" fmla="*/ 495 h 495"/>
                <a:gd name="T66" fmla="*/ 196 w 509"/>
                <a:gd name="T67" fmla="*/ 469 h 495"/>
                <a:gd name="T68" fmla="*/ 236 w 509"/>
                <a:gd name="T69" fmla="*/ 405 h 495"/>
                <a:gd name="T70" fmla="*/ 195 w 509"/>
                <a:gd name="T71" fmla="*/ 430 h 495"/>
                <a:gd name="T72" fmla="*/ 188 w 509"/>
                <a:gd name="T73" fmla="*/ 392 h 495"/>
                <a:gd name="T74" fmla="*/ 31 w 509"/>
                <a:gd name="T75" fmla="*/ 459 h 495"/>
                <a:gd name="T76" fmla="*/ 0 w 509"/>
                <a:gd name="T77" fmla="*/ 376 h 495"/>
                <a:gd name="T78" fmla="*/ 18 w 509"/>
                <a:gd name="T79" fmla="*/ 375 h 495"/>
                <a:gd name="T80" fmla="*/ 69 w 509"/>
                <a:gd name="T81" fmla="*/ 210 h 495"/>
                <a:gd name="T82" fmla="*/ 18 w 509"/>
                <a:gd name="T83" fmla="*/ 210 h 495"/>
                <a:gd name="T84" fmla="*/ 7 w 509"/>
                <a:gd name="T85" fmla="*/ 171 h 495"/>
                <a:gd name="T86" fmla="*/ 194 w 509"/>
                <a:gd name="T87" fmla="*/ 171 h 495"/>
                <a:gd name="T88" fmla="*/ 169 w 509"/>
                <a:gd name="T89" fmla="*/ 43 h 495"/>
                <a:gd name="T90" fmla="*/ 196 w 509"/>
                <a:gd name="T91" fmla="*/ 18 h 495"/>
                <a:gd name="T92" fmla="*/ 245 w 509"/>
                <a:gd name="T93" fmla="*/ 61 h 495"/>
                <a:gd name="T94" fmla="*/ 222 w 509"/>
                <a:gd name="T95" fmla="*/ 84 h 495"/>
                <a:gd name="T96" fmla="*/ 45 w 509"/>
                <a:gd name="T97" fmla="*/ 84 h 495"/>
                <a:gd name="T98" fmla="*/ 34 w 509"/>
                <a:gd name="T99" fmla="*/ 43 h 495"/>
                <a:gd name="T100" fmla="*/ 169 w 509"/>
                <a:gd name="T101" fmla="*/ 43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9" h="495">
                  <a:moveTo>
                    <a:pt x="194" y="171"/>
                  </a:moveTo>
                  <a:cubicBezTo>
                    <a:pt x="223" y="142"/>
                    <a:pt x="223" y="142"/>
                    <a:pt x="223" y="142"/>
                  </a:cubicBezTo>
                  <a:cubicBezTo>
                    <a:pt x="274" y="188"/>
                    <a:pt x="274" y="188"/>
                    <a:pt x="274" y="188"/>
                  </a:cubicBezTo>
                  <a:cubicBezTo>
                    <a:pt x="250" y="210"/>
                    <a:pt x="250" y="210"/>
                    <a:pt x="250" y="210"/>
                  </a:cubicBezTo>
                  <a:cubicBezTo>
                    <a:pt x="163" y="210"/>
                    <a:pt x="163" y="210"/>
                    <a:pt x="163" y="210"/>
                  </a:cubicBezTo>
                  <a:cubicBezTo>
                    <a:pt x="140" y="268"/>
                    <a:pt x="111" y="320"/>
                    <a:pt x="76" y="367"/>
                  </a:cubicBezTo>
                  <a:cubicBezTo>
                    <a:pt x="108" y="363"/>
                    <a:pt x="141" y="356"/>
                    <a:pt x="176" y="348"/>
                  </a:cubicBezTo>
                  <a:cubicBezTo>
                    <a:pt x="169" y="324"/>
                    <a:pt x="160" y="301"/>
                    <a:pt x="150" y="279"/>
                  </a:cubicBezTo>
                  <a:cubicBezTo>
                    <a:pt x="194" y="259"/>
                    <a:pt x="194" y="259"/>
                    <a:pt x="194" y="259"/>
                  </a:cubicBezTo>
                  <a:cubicBezTo>
                    <a:pt x="219" y="289"/>
                    <a:pt x="240" y="321"/>
                    <a:pt x="258" y="355"/>
                  </a:cubicBezTo>
                  <a:cubicBezTo>
                    <a:pt x="278" y="301"/>
                    <a:pt x="288" y="244"/>
                    <a:pt x="288" y="185"/>
                  </a:cubicBezTo>
                  <a:cubicBezTo>
                    <a:pt x="288" y="138"/>
                    <a:pt x="288" y="138"/>
                    <a:pt x="288" y="138"/>
                  </a:cubicBezTo>
                  <a:cubicBezTo>
                    <a:pt x="247" y="138"/>
                    <a:pt x="247" y="138"/>
                    <a:pt x="247" y="138"/>
                  </a:cubicBezTo>
                  <a:cubicBezTo>
                    <a:pt x="237" y="97"/>
                    <a:pt x="237" y="97"/>
                    <a:pt x="237" y="97"/>
                  </a:cubicBezTo>
                  <a:cubicBezTo>
                    <a:pt x="288" y="97"/>
                    <a:pt x="288" y="97"/>
                    <a:pt x="288" y="97"/>
                  </a:cubicBezTo>
                  <a:cubicBezTo>
                    <a:pt x="288" y="0"/>
                    <a:pt x="288" y="0"/>
                    <a:pt x="288" y="0"/>
                  </a:cubicBezTo>
                  <a:cubicBezTo>
                    <a:pt x="367" y="8"/>
                    <a:pt x="367" y="8"/>
                    <a:pt x="367" y="8"/>
                  </a:cubicBezTo>
                  <a:cubicBezTo>
                    <a:pt x="367" y="97"/>
                    <a:pt x="367" y="97"/>
                    <a:pt x="367" y="97"/>
                  </a:cubicBezTo>
                  <a:cubicBezTo>
                    <a:pt x="398" y="97"/>
                    <a:pt x="398" y="97"/>
                    <a:pt x="398" y="97"/>
                  </a:cubicBezTo>
                  <a:cubicBezTo>
                    <a:pt x="436" y="57"/>
                    <a:pt x="436" y="57"/>
                    <a:pt x="436" y="57"/>
                  </a:cubicBezTo>
                  <a:cubicBezTo>
                    <a:pt x="509" y="113"/>
                    <a:pt x="509" y="113"/>
                    <a:pt x="509" y="113"/>
                  </a:cubicBezTo>
                  <a:cubicBezTo>
                    <a:pt x="484" y="135"/>
                    <a:pt x="484" y="135"/>
                    <a:pt x="484" y="135"/>
                  </a:cubicBezTo>
                  <a:cubicBezTo>
                    <a:pt x="484" y="304"/>
                    <a:pt x="479" y="406"/>
                    <a:pt x="471" y="442"/>
                  </a:cubicBezTo>
                  <a:cubicBezTo>
                    <a:pt x="464" y="476"/>
                    <a:pt x="446" y="493"/>
                    <a:pt x="417" y="493"/>
                  </a:cubicBezTo>
                  <a:cubicBezTo>
                    <a:pt x="373" y="493"/>
                    <a:pt x="373" y="493"/>
                    <a:pt x="373" y="493"/>
                  </a:cubicBezTo>
                  <a:cubicBezTo>
                    <a:pt x="373" y="459"/>
                    <a:pt x="356" y="442"/>
                    <a:pt x="323" y="442"/>
                  </a:cubicBezTo>
                  <a:cubicBezTo>
                    <a:pt x="325" y="410"/>
                    <a:pt x="325" y="410"/>
                    <a:pt x="325" y="410"/>
                  </a:cubicBezTo>
                  <a:cubicBezTo>
                    <a:pt x="343" y="413"/>
                    <a:pt x="360" y="415"/>
                    <a:pt x="376" y="415"/>
                  </a:cubicBezTo>
                  <a:cubicBezTo>
                    <a:pt x="388" y="415"/>
                    <a:pt x="394" y="406"/>
                    <a:pt x="395" y="388"/>
                  </a:cubicBezTo>
                  <a:cubicBezTo>
                    <a:pt x="401" y="356"/>
                    <a:pt x="404" y="272"/>
                    <a:pt x="404" y="138"/>
                  </a:cubicBezTo>
                  <a:cubicBezTo>
                    <a:pt x="367" y="138"/>
                    <a:pt x="367" y="138"/>
                    <a:pt x="367" y="138"/>
                  </a:cubicBezTo>
                  <a:cubicBezTo>
                    <a:pt x="367" y="215"/>
                    <a:pt x="367" y="215"/>
                    <a:pt x="367" y="215"/>
                  </a:cubicBezTo>
                  <a:cubicBezTo>
                    <a:pt x="367" y="319"/>
                    <a:pt x="320" y="412"/>
                    <a:pt x="226" y="495"/>
                  </a:cubicBezTo>
                  <a:cubicBezTo>
                    <a:pt x="196" y="469"/>
                    <a:pt x="196" y="469"/>
                    <a:pt x="196" y="469"/>
                  </a:cubicBezTo>
                  <a:cubicBezTo>
                    <a:pt x="211" y="448"/>
                    <a:pt x="225" y="427"/>
                    <a:pt x="236" y="405"/>
                  </a:cubicBezTo>
                  <a:cubicBezTo>
                    <a:pt x="195" y="430"/>
                    <a:pt x="195" y="430"/>
                    <a:pt x="195" y="430"/>
                  </a:cubicBezTo>
                  <a:cubicBezTo>
                    <a:pt x="193" y="417"/>
                    <a:pt x="191" y="404"/>
                    <a:pt x="188" y="392"/>
                  </a:cubicBezTo>
                  <a:cubicBezTo>
                    <a:pt x="137" y="419"/>
                    <a:pt x="85" y="442"/>
                    <a:pt x="31" y="459"/>
                  </a:cubicBezTo>
                  <a:cubicBezTo>
                    <a:pt x="0" y="376"/>
                    <a:pt x="0" y="376"/>
                    <a:pt x="0" y="376"/>
                  </a:cubicBezTo>
                  <a:cubicBezTo>
                    <a:pt x="6" y="376"/>
                    <a:pt x="12" y="375"/>
                    <a:pt x="18" y="375"/>
                  </a:cubicBezTo>
                  <a:cubicBezTo>
                    <a:pt x="42" y="321"/>
                    <a:pt x="59" y="266"/>
                    <a:pt x="69" y="210"/>
                  </a:cubicBezTo>
                  <a:cubicBezTo>
                    <a:pt x="18" y="210"/>
                    <a:pt x="18" y="210"/>
                    <a:pt x="18" y="210"/>
                  </a:cubicBezTo>
                  <a:cubicBezTo>
                    <a:pt x="7" y="171"/>
                    <a:pt x="7" y="171"/>
                    <a:pt x="7" y="171"/>
                  </a:cubicBezTo>
                  <a:lnTo>
                    <a:pt x="194" y="171"/>
                  </a:lnTo>
                  <a:close/>
                  <a:moveTo>
                    <a:pt x="169" y="43"/>
                  </a:moveTo>
                  <a:cubicBezTo>
                    <a:pt x="196" y="18"/>
                    <a:pt x="196" y="18"/>
                    <a:pt x="196" y="18"/>
                  </a:cubicBezTo>
                  <a:cubicBezTo>
                    <a:pt x="245" y="61"/>
                    <a:pt x="245" y="61"/>
                    <a:pt x="245" y="61"/>
                  </a:cubicBezTo>
                  <a:cubicBezTo>
                    <a:pt x="222" y="84"/>
                    <a:pt x="222" y="84"/>
                    <a:pt x="222" y="84"/>
                  </a:cubicBezTo>
                  <a:cubicBezTo>
                    <a:pt x="45" y="84"/>
                    <a:pt x="45" y="84"/>
                    <a:pt x="45" y="84"/>
                  </a:cubicBezTo>
                  <a:cubicBezTo>
                    <a:pt x="34" y="43"/>
                    <a:pt x="34" y="43"/>
                    <a:pt x="34" y="43"/>
                  </a:cubicBezTo>
                  <a:lnTo>
                    <a:pt x="169" y="43"/>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24" name="Freeform 210"/>
            <p:cNvSpPr/>
            <p:nvPr/>
          </p:nvSpPr>
          <p:spPr bwMode="auto">
            <a:xfrm>
              <a:off x="-3213" y="3564"/>
              <a:ext cx="1022" cy="1005"/>
            </a:xfrm>
            <a:custGeom>
              <a:avLst/>
              <a:gdLst>
                <a:gd name="T0" fmla="*/ 414 w 511"/>
                <a:gd name="T1" fmla="*/ 0 h 502"/>
                <a:gd name="T2" fmla="*/ 476 w 511"/>
                <a:gd name="T3" fmla="*/ 66 h 502"/>
                <a:gd name="T4" fmla="*/ 304 w 511"/>
                <a:gd name="T5" fmla="*/ 96 h 502"/>
                <a:gd name="T6" fmla="*/ 304 w 511"/>
                <a:gd name="T7" fmla="*/ 173 h 502"/>
                <a:gd name="T8" fmla="*/ 399 w 511"/>
                <a:gd name="T9" fmla="*/ 173 h 502"/>
                <a:gd name="T10" fmla="*/ 432 w 511"/>
                <a:gd name="T11" fmla="*/ 143 h 502"/>
                <a:gd name="T12" fmla="*/ 486 w 511"/>
                <a:gd name="T13" fmla="*/ 191 h 502"/>
                <a:gd name="T14" fmla="*/ 461 w 511"/>
                <a:gd name="T15" fmla="*/ 215 h 502"/>
                <a:gd name="T16" fmla="*/ 304 w 511"/>
                <a:gd name="T17" fmla="*/ 215 h 502"/>
                <a:gd name="T18" fmla="*/ 304 w 511"/>
                <a:gd name="T19" fmla="*/ 288 h 502"/>
                <a:gd name="T20" fmla="*/ 424 w 511"/>
                <a:gd name="T21" fmla="*/ 288 h 502"/>
                <a:gd name="T22" fmla="*/ 457 w 511"/>
                <a:gd name="T23" fmla="*/ 257 h 502"/>
                <a:gd name="T24" fmla="*/ 511 w 511"/>
                <a:gd name="T25" fmla="*/ 305 h 502"/>
                <a:gd name="T26" fmla="*/ 487 w 511"/>
                <a:gd name="T27" fmla="*/ 330 h 502"/>
                <a:gd name="T28" fmla="*/ 304 w 511"/>
                <a:gd name="T29" fmla="*/ 330 h 502"/>
                <a:gd name="T30" fmla="*/ 304 w 511"/>
                <a:gd name="T31" fmla="*/ 423 h 502"/>
                <a:gd name="T32" fmla="*/ 243 w 511"/>
                <a:gd name="T33" fmla="*/ 502 h 502"/>
                <a:gd name="T34" fmla="*/ 187 w 511"/>
                <a:gd name="T35" fmla="*/ 502 h 502"/>
                <a:gd name="T36" fmla="*/ 108 w 511"/>
                <a:gd name="T37" fmla="*/ 435 h 502"/>
                <a:gd name="T38" fmla="*/ 110 w 511"/>
                <a:gd name="T39" fmla="*/ 400 h 502"/>
                <a:gd name="T40" fmla="*/ 198 w 511"/>
                <a:gd name="T41" fmla="*/ 408 h 502"/>
                <a:gd name="T42" fmla="*/ 212 w 511"/>
                <a:gd name="T43" fmla="*/ 381 h 502"/>
                <a:gd name="T44" fmla="*/ 212 w 511"/>
                <a:gd name="T45" fmla="*/ 330 h 502"/>
                <a:gd name="T46" fmla="*/ 10 w 511"/>
                <a:gd name="T47" fmla="*/ 330 h 502"/>
                <a:gd name="T48" fmla="*/ 0 w 511"/>
                <a:gd name="T49" fmla="*/ 288 h 502"/>
                <a:gd name="T50" fmla="*/ 212 w 511"/>
                <a:gd name="T51" fmla="*/ 288 h 502"/>
                <a:gd name="T52" fmla="*/ 212 w 511"/>
                <a:gd name="T53" fmla="*/ 215 h 502"/>
                <a:gd name="T54" fmla="*/ 28 w 511"/>
                <a:gd name="T55" fmla="*/ 215 h 502"/>
                <a:gd name="T56" fmla="*/ 18 w 511"/>
                <a:gd name="T57" fmla="*/ 173 h 502"/>
                <a:gd name="T58" fmla="*/ 212 w 511"/>
                <a:gd name="T59" fmla="*/ 173 h 502"/>
                <a:gd name="T60" fmla="*/ 212 w 511"/>
                <a:gd name="T61" fmla="*/ 104 h 502"/>
                <a:gd name="T62" fmla="*/ 28 w 511"/>
                <a:gd name="T63" fmla="*/ 109 h 502"/>
                <a:gd name="T64" fmla="*/ 17 w 511"/>
                <a:gd name="T65" fmla="*/ 63 h 502"/>
                <a:gd name="T66" fmla="*/ 414 w 511"/>
                <a:gd name="T6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1" h="502">
                  <a:moveTo>
                    <a:pt x="414" y="0"/>
                  </a:moveTo>
                  <a:cubicBezTo>
                    <a:pt x="476" y="66"/>
                    <a:pt x="476" y="66"/>
                    <a:pt x="476" y="66"/>
                  </a:cubicBezTo>
                  <a:cubicBezTo>
                    <a:pt x="428" y="79"/>
                    <a:pt x="371" y="89"/>
                    <a:pt x="304" y="96"/>
                  </a:cubicBezTo>
                  <a:cubicBezTo>
                    <a:pt x="304" y="173"/>
                    <a:pt x="304" y="173"/>
                    <a:pt x="304" y="173"/>
                  </a:cubicBezTo>
                  <a:cubicBezTo>
                    <a:pt x="399" y="173"/>
                    <a:pt x="399" y="173"/>
                    <a:pt x="399" y="173"/>
                  </a:cubicBezTo>
                  <a:cubicBezTo>
                    <a:pt x="432" y="143"/>
                    <a:pt x="432" y="143"/>
                    <a:pt x="432" y="143"/>
                  </a:cubicBezTo>
                  <a:cubicBezTo>
                    <a:pt x="486" y="191"/>
                    <a:pt x="486" y="191"/>
                    <a:pt x="486" y="191"/>
                  </a:cubicBezTo>
                  <a:cubicBezTo>
                    <a:pt x="461" y="215"/>
                    <a:pt x="461" y="215"/>
                    <a:pt x="461" y="215"/>
                  </a:cubicBezTo>
                  <a:cubicBezTo>
                    <a:pt x="304" y="215"/>
                    <a:pt x="304" y="215"/>
                    <a:pt x="304" y="215"/>
                  </a:cubicBezTo>
                  <a:cubicBezTo>
                    <a:pt x="304" y="288"/>
                    <a:pt x="304" y="288"/>
                    <a:pt x="304" y="288"/>
                  </a:cubicBezTo>
                  <a:cubicBezTo>
                    <a:pt x="424" y="288"/>
                    <a:pt x="424" y="288"/>
                    <a:pt x="424" y="288"/>
                  </a:cubicBezTo>
                  <a:cubicBezTo>
                    <a:pt x="457" y="257"/>
                    <a:pt x="457" y="257"/>
                    <a:pt x="457" y="257"/>
                  </a:cubicBezTo>
                  <a:cubicBezTo>
                    <a:pt x="511" y="305"/>
                    <a:pt x="511" y="305"/>
                    <a:pt x="511" y="305"/>
                  </a:cubicBezTo>
                  <a:cubicBezTo>
                    <a:pt x="487" y="330"/>
                    <a:pt x="487" y="330"/>
                    <a:pt x="487" y="330"/>
                  </a:cubicBezTo>
                  <a:cubicBezTo>
                    <a:pt x="304" y="330"/>
                    <a:pt x="304" y="330"/>
                    <a:pt x="304" y="330"/>
                  </a:cubicBezTo>
                  <a:cubicBezTo>
                    <a:pt x="304" y="423"/>
                    <a:pt x="304" y="423"/>
                    <a:pt x="304" y="423"/>
                  </a:cubicBezTo>
                  <a:cubicBezTo>
                    <a:pt x="304" y="476"/>
                    <a:pt x="284" y="502"/>
                    <a:pt x="243" y="502"/>
                  </a:cubicBezTo>
                  <a:cubicBezTo>
                    <a:pt x="187" y="502"/>
                    <a:pt x="187" y="502"/>
                    <a:pt x="187" y="502"/>
                  </a:cubicBezTo>
                  <a:cubicBezTo>
                    <a:pt x="187" y="459"/>
                    <a:pt x="161" y="437"/>
                    <a:pt x="108" y="435"/>
                  </a:cubicBezTo>
                  <a:cubicBezTo>
                    <a:pt x="110" y="400"/>
                    <a:pt x="110" y="400"/>
                    <a:pt x="110" y="400"/>
                  </a:cubicBezTo>
                  <a:cubicBezTo>
                    <a:pt x="140" y="403"/>
                    <a:pt x="169" y="405"/>
                    <a:pt x="198" y="408"/>
                  </a:cubicBezTo>
                  <a:cubicBezTo>
                    <a:pt x="207" y="408"/>
                    <a:pt x="212" y="399"/>
                    <a:pt x="212" y="381"/>
                  </a:cubicBezTo>
                  <a:cubicBezTo>
                    <a:pt x="212" y="330"/>
                    <a:pt x="212" y="330"/>
                    <a:pt x="212" y="330"/>
                  </a:cubicBezTo>
                  <a:cubicBezTo>
                    <a:pt x="10" y="330"/>
                    <a:pt x="10" y="330"/>
                    <a:pt x="10" y="330"/>
                  </a:cubicBezTo>
                  <a:cubicBezTo>
                    <a:pt x="0" y="288"/>
                    <a:pt x="0" y="288"/>
                    <a:pt x="0" y="288"/>
                  </a:cubicBezTo>
                  <a:cubicBezTo>
                    <a:pt x="212" y="288"/>
                    <a:pt x="212" y="288"/>
                    <a:pt x="212" y="288"/>
                  </a:cubicBezTo>
                  <a:cubicBezTo>
                    <a:pt x="212" y="215"/>
                    <a:pt x="212" y="215"/>
                    <a:pt x="212" y="215"/>
                  </a:cubicBezTo>
                  <a:cubicBezTo>
                    <a:pt x="28" y="215"/>
                    <a:pt x="28" y="215"/>
                    <a:pt x="28" y="215"/>
                  </a:cubicBezTo>
                  <a:cubicBezTo>
                    <a:pt x="18" y="173"/>
                    <a:pt x="18" y="173"/>
                    <a:pt x="18" y="173"/>
                  </a:cubicBezTo>
                  <a:cubicBezTo>
                    <a:pt x="212" y="173"/>
                    <a:pt x="212" y="173"/>
                    <a:pt x="212" y="173"/>
                  </a:cubicBezTo>
                  <a:cubicBezTo>
                    <a:pt x="212" y="104"/>
                    <a:pt x="212" y="104"/>
                    <a:pt x="212" y="104"/>
                  </a:cubicBezTo>
                  <a:cubicBezTo>
                    <a:pt x="156" y="107"/>
                    <a:pt x="95" y="109"/>
                    <a:pt x="28" y="109"/>
                  </a:cubicBezTo>
                  <a:cubicBezTo>
                    <a:pt x="17" y="63"/>
                    <a:pt x="17" y="63"/>
                    <a:pt x="17" y="63"/>
                  </a:cubicBezTo>
                  <a:cubicBezTo>
                    <a:pt x="180" y="55"/>
                    <a:pt x="312" y="34"/>
                    <a:pt x="414" y="0"/>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25" name="Freeform 211"/>
            <p:cNvSpPr>
              <a:spLocks noEditPoints="1"/>
            </p:cNvSpPr>
            <p:nvPr/>
          </p:nvSpPr>
          <p:spPr bwMode="auto">
            <a:xfrm>
              <a:off x="-2015" y="3560"/>
              <a:ext cx="999" cy="999"/>
            </a:xfrm>
            <a:custGeom>
              <a:avLst/>
              <a:gdLst>
                <a:gd name="T0" fmla="*/ 85 w 499"/>
                <a:gd name="T1" fmla="*/ 21 h 499"/>
                <a:gd name="T2" fmla="*/ 112 w 499"/>
                <a:gd name="T3" fmla="*/ 33 h 499"/>
                <a:gd name="T4" fmla="*/ 200 w 499"/>
                <a:gd name="T5" fmla="*/ 56 h 499"/>
                <a:gd name="T6" fmla="*/ 183 w 499"/>
                <a:gd name="T7" fmla="*/ 446 h 499"/>
                <a:gd name="T8" fmla="*/ 102 w 499"/>
                <a:gd name="T9" fmla="*/ 499 h 499"/>
                <a:gd name="T10" fmla="*/ 75 w 499"/>
                <a:gd name="T11" fmla="*/ 428 h 499"/>
                <a:gd name="T12" fmla="*/ 114 w 499"/>
                <a:gd name="T13" fmla="*/ 413 h 499"/>
                <a:gd name="T14" fmla="*/ 85 w 499"/>
                <a:gd name="T15" fmla="*/ 314 h 499"/>
                <a:gd name="T16" fmla="*/ 0 w 499"/>
                <a:gd name="T17" fmla="*/ 486 h 499"/>
                <a:gd name="T18" fmla="*/ 16 w 499"/>
                <a:gd name="T19" fmla="*/ 13 h 499"/>
                <a:gd name="T20" fmla="*/ 114 w 499"/>
                <a:gd name="T21" fmla="*/ 151 h 499"/>
                <a:gd name="T22" fmla="*/ 85 w 499"/>
                <a:gd name="T23" fmla="*/ 72 h 499"/>
                <a:gd name="T24" fmla="*/ 85 w 499"/>
                <a:gd name="T25" fmla="*/ 275 h 499"/>
                <a:gd name="T26" fmla="*/ 114 w 499"/>
                <a:gd name="T27" fmla="*/ 190 h 499"/>
                <a:gd name="T28" fmla="*/ 85 w 499"/>
                <a:gd name="T29" fmla="*/ 275 h 499"/>
                <a:gd name="T30" fmla="*/ 448 w 499"/>
                <a:gd name="T31" fmla="*/ 63 h 499"/>
                <a:gd name="T32" fmla="*/ 477 w 499"/>
                <a:gd name="T33" fmla="*/ 131 h 499"/>
                <a:gd name="T34" fmla="*/ 193 w 499"/>
                <a:gd name="T35" fmla="*/ 92 h 499"/>
                <a:gd name="T36" fmla="*/ 273 w 499"/>
                <a:gd name="T37" fmla="*/ 27 h 499"/>
                <a:gd name="T38" fmla="*/ 388 w 499"/>
                <a:gd name="T39" fmla="*/ 72 h 499"/>
                <a:gd name="T40" fmla="*/ 417 w 499"/>
                <a:gd name="T41" fmla="*/ 92 h 499"/>
                <a:gd name="T42" fmla="*/ 269 w 499"/>
                <a:gd name="T43" fmla="*/ 479 h 499"/>
                <a:gd name="T44" fmla="*/ 198 w 499"/>
                <a:gd name="T45" fmla="*/ 183 h 499"/>
                <a:gd name="T46" fmla="*/ 247 w 499"/>
                <a:gd name="T47" fmla="*/ 165 h 499"/>
                <a:gd name="T48" fmla="*/ 335 w 499"/>
                <a:gd name="T49" fmla="*/ 220 h 499"/>
                <a:gd name="T50" fmla="*/ 423 w 499"/>
                <a:gd name="T51" fmla="*/ 156 h 499"/>
                <a:gd name="T52" fmla="*/ 476 w 499"/>
                <a:gd name="T53" fmla="*/ 191 h 499"/>
                <a:gd name="T54" fmla="*/ 405 w 499"/>
                <a:gd name="T55" fmla="*/ 497 h 499"/>
                <a:gd name="T56" fmla="*/ 269 w 499"/>
                <a:gd name="T57" fmla="*/ 479 h 499"/>
                <a:gd name="T58" fmla="*/ 269 w 499"/>
                <a:gd name="T59" fmla="*/ 384 h 499"/>
                <a:gd name="T60" fmla="*/ 269 w 499"/>
                <a:gd name="T61" fmla="*/ 203 h 499"/>
                <a:gd name="T62" fmla="*/ 358 w 499"/>
                <a:gd name="T63" fmla="*/ 434 h 499"/>
                <a:gd name="T64" fmla="*/ 283 w 499"/>
                <a:gd name="T65" fmla="*/ 428 h 499"/>
                <a:gd name="T66" fmla="*/ 269 w 499"/>
                <a:gd name="T67" fmla="*/ 440 h 499"/>
                <a:gd name="T68" fmla="*/ 405 w 499"/>
                <a:gd name="T69" fmla="*/ 405 h 499"/>
                <a:gd name="T70" fmla="*/ 376 w 499"/>
                <a:gd name="T71" fmla="*/ 290 h 499"/>
                <a:gd name="T72" fmla="*/ 405 w 499"/>
                <a:gd name="T73" fmla="*/ 21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9">
                  <a:moveTo>
                    <a:pt x="16" y="13"/>
                  </a:moveTo>
                  <a:cubicBezTo>
                    <a:pt x="85" y="21"/>
                    <a:pt x="85" y="21"/>
                    <a:pt x="85" y="21"/>
                  </a:cubicBezTo>
                  <a:cubicBezTo>
                    <a:pt x="85" y="33"/>
                    <a:pt x="85" y="33"/>
                    <a:pt x="85" y="33"/>
                  </a:cubicBezTo>
                  <a:cubicBezTo>
                    <a:pt x="112" y="33"/>
                    <a:pt x="112" y="33"/>
                    <a:pt x="112" y="33"/>
                  </a:cubicBezTo>
                  <a:cubicBezTo>
                    <a:pt x="134" y="7"/>
                    <a:pt x="134" y="7"/>
                    <a:pt x="134" y="7"/>
                  </a:cubicBezTo>
                  <a:cubicBezTo>
                    <a:pt x="200" y="56"/>
                    <a:pt x="200" y="56"/>
                    <a:pt x="200" y="56"/>
                  </a:cubicBezTo>
                  <a:cubicBezTo>
                    <a:pt x="183" y="74"/>
                    <a:pt x="183" y="74"/>
                    <a:pt x="183" y="74"/>
                  </a:cubicBezTo>
                  <a:cubicBezTo>
                    <a:pt x="183" y="446"/>
                    <a:pt x="183" y="446"/>
                    <a:pt x="183" y="446"/>
                  </a:cubicBezTo>
                  <a:cubicBezTo>
                    <a:pt x="183" y="481"/>
                    <a:pt x="166" y="499"/>
                    <a:pt x="132" y="499"/>
                  </a:cubicBezTo>
                  <a:cubicBezTo>
                    <a:pt x="102" y="499"/>
                    <a:pt x="102" y="499"/>
                    <a:pt x="102" y="499"/>
                  </a:cubicBezTo>
                  <a:cubicBezTo>
                    <a:pt x="102" y="475"/>
                    <a:pt x="92" y="463"/>
                    <a:pt x="71" y="462"/>
                  </a:cubicBezTo>
                  <a:cubicBezTo>
                    <a:pt x="75" y="428"/>
                    <a:pt x="75" y="428"/>
                    <a:pt x="75" y="428"/>
                  </a:cubicBezTo>
                  <a:cubicBezTo>
                    <a:pt x="93" y="430"/>
                    <a:pt x="93" y="430"/>
                    <a:pt x="93" y="430"/>
                  </a:cubicBezTo>
                  <a:cubicBezTo>
                    <a:pt x="107" y="430"/>
                    <a:pt x="114" y="424"/>
                    <a:pt x="114" y="413"/>
                  </a:cubicBezTo>
                  <a:cubicBezTo>
                    <a:pt x="114" y="314"/>
                    <a:pt x="114" y="314"/>
                    <a:pt x="114" y="314"/>
                  </a:cubicBezTo>
                  <a:cubicBezTo>
                    <a:pt x="85" y="314"/>
                    <a:pt x="85" y="314"/>
                    <a:pt x="85" y="314"/>
                  </a:cubicBezTo>
                  <a:cubicBezTo>
                    <a:pt x="84" y="389"/>
                    <a:pt x="66" y="450"/>
                    <a:pt x="30" y="498"/>
                  </a:cubicBezTo>
                  <a:cubicBezTo>
                    <a:pt x="0" y="486"/>
                    <a:pt x="0" y="486"/>
                    <a:pt x="0" y="486"/>
                  </a:cubicBezTo>
                  <a:cubicBezTo>
                    <a:pt x="11" y="449"/>
                    <a:pt x="16" y="398"/>
                    <a:pt x="16" y="334"/>
                  </a:cubicBezTo>
                  <a:lnTo>
                    <a:pt x="16" y="13"/>
                  </a:lnTo>
                  <a:close/>
                  <a:moveTo>
                    <a:pt x="85" y="151"/>
                  </a:moveTo>
                  <a:cubicBezTo>
                    <a:pt x="114" y="151"/>
                    <a:pt x="114" y="151"/>
                    <a:pt x="114" y="151"/>
                  </a:cubicBezTo>
                  <a:cubicBezTo>
                    <a:pt x="114" y="72"/>
                    <a:pt x="114" y="72"/>
                    <a:pt x="114" y="72"/>
                  </a:cubicBezTo>
                  <a:cubicBezTo>
                    <a:pt x="85" y="72"/>
                    <a:pt x="85" y="72"/>
                    <a:pt x="85" y="72"/>
                  </a:cubicBezTo>
                  <a:lnTo>
                    <a:pt x="85" y="151"/>
                  </a:lnTo>
                  <a:close/>
                  <a:moveTo>
                    <a:pt x="85" y="275"/>
                  </a:moveTo>
                  <a:cubicBezTo>
                    <a:pt x="114" y="275"/>
                    <a:pt x="114" y="275"/>
                    <a:pt x="114" y="275"/>
                  </a:cubicBezTo>
                  <a:cubicBezTo>
                    <a:pt x="114" y="190"/>
                    <a:pt x="114" y="190"/>
                    <a:pt x="114" y="190"/>
                  </a:cubicBezTo>
                  <a:cubicBezTo>
                    <a:pt x="85" y="190"/>
                    <a:pt x="85" y="190"/>
                    <a:pt x="85" y="190"/>
                  </a:cubicBezTo>
                  <a:lnTo>
                    <a:pt x="85" y="275"/>
                  </a:lnTo>
                  <a:close/>
                  <a:moveTo>
                    <a:pt x="417" y="92"/>
                  </a:moveTo>
                  <a:cubicBezTo>
                    <a:pt x="448" y="63"/>
                    <a:pt x="448" y="63"/>
                    <a:pt x="448" y="63"/>
                  </a:cubicBezTo>
                  <a:cubicBezTo>
                    <a:pt x="499" y="108"/>
                    <a:pt x="499" y="108"/>
                    <a:pt x="499" y="108"/>
                  </a:cubicBezTo>
                  <a:cubicBezTo>
                    <a:pt x="477" y="131"/>
                    <a:pt x="477" y="131"/>
                    <a:pt x="477" y="131"/>
                  </a:cubicBezTo>
                  <a:cubicBezTo>
                    <a:pt x="203" y="131"/>
                    <a:pt x="203" y="131"/>
                    <a:pt x="203" y="131"/>
                  </a:cubicBezTo>
                  <a:cubicBezTo>
                    <a:pt x="193" y="92"/>
                    <a:pt x="193" y="92"/>
                    <a:pt x="193" y="92"/>
                  </a:cubicBezTo>
                  <a:cubicBezTo>
                    <a:pt x="308" y="92"/>
                    <a:pt x="308" y="92"/>
                    <a:pt x="308" y="92"/>
                  </a:cubicBezTo>
                  <a:cubicBezTo>
                    <a:pt x="297" y="68"/>
                    <a:pt x="285" y="46"/>
                    <a:pt x="273" y="27"/>
                  </a:cubicBezTo>
                  <a:cubicBezTo>
                    <a:pt x="311" y="0"/>
                    <a:pt x="311" y="0"/>
                    <a:pt x="311" y="0"/>
                  </a:cubicBezTo>
                  <a:cubicBezTo>
                    <a:pt x="335" y="18"/>
                    <a:pt x="361" y="42"/>
                    <a:pt x="388" y="72"/>
                  </a:cubicBezTo>
                  <a:cubicBezTo>
                    <a:pt x="359" y="92"/>
                    <a:pt x="359" y="92"/>
                    <a:pt x="359" y="92"/>
                  </a:cubicBezTo>
                  <a:lnTo>
                    <a:pt x="417" y="92"/>
                  </a:lnTo>
                  <a:close/>
                  <a:moveTo>
                    <a:pt x="269" y="479"/>
                  </a:moveTo>
                  <a:cubicBezTo>
                    <a:pt x="269" y="479"/>
                    <a:pt x="269" y="479"/>
                    <a:pt x="269" y="479"/>
                  </a:cubicBezTo>
                  <a:cubicBezTo>
                    <a:pt x="198" y="479"/>
                    <a:pt x="198" y="479"/>
                    <a:pt x="198" y="479"/>
                  </a:cubicBezTo>
                  <a:cubicBezTo>
                    <a:pt x="198" y="183"/>
                    <a:pt x="198" y="183"/>
                    <a:pt x="198" y="183"/>
                  </a:cubicBezTo>
                  <a:cubicBezTo>
                    <a:pt x="262" y="191"/>
                    <a:pt x="262" y="191"/>
                    <a:pt x="262" y="191"/>
                  </a:cubicBezTo>
                  <a:cubicBezTo>
                    <a:pt x="257" y="182"/>
                    <a:pt x="252" y="174"/>
                    <a:pt x="247" y="165"/>
                  </a:cubicBezTo>
                  <a:cubicBezTo>
                    <a:pt x="283" y="149"/>
                    <a:pt x="283" y="149"/>
                    <a:pt x="283" y="149"/>
                  </a:cubicBezTo>
                  <a:cubicBezTo>
                    <a:pt x="301" y="172"/>
                    <a:pt x="318" y="196"/>
                    <a:pt x="335" y="220"/>
                  </a:cubicBezTo>
                  <a:cubicBezTo>
                    <a:pt x="341" y="195"/>
                    <a:pt x="346" y="169"/>
                    <a:pt x="349" y="143"/>
                  </a:cubicBezTo>
                  <a:cubicBezTo>
                    <a:pt x="423" y="156"/>
                    <a:pt x="423" y="156"/>
                    <a:pt x="423" y="156"/>
                  </a:cubicBezTo>
                  <a:cubicBezTo>
                    <a:pt x="421" y="166"/>
                    <a:pt x="418" y="175"/>
                    <a:pt x="416" y="184"/>
                  </a:cubicBezTo>
                  <a:cubicBezTo>
                    <a:pt x="476" y="191"/>
                    <a:pt x="476" y="191"/>
                    <a:pt x="476" y="191"/>
                  </a:cubicBezTo>
                  <a:cubicBezTo>
                    <a:pt x="476" y="488"/>
                    <a:pt x="476" y="488"/>
                    <a:pt x="476" y="488"/>
                  </a:cubicBezTo>
                  <a:cubicBezTo>
                    <a:pt x="405" y="497"/>
                    <a:pt x="405" y="497"/>
                    <a:pt x="405" y="497"/>
                  </a:cubicBezTo>
                  <a:cubicBezTo>
                    <a:pt x="405" y="479"/>
                    <a:pt x="405" y="479"/>
                    <a:pt x="405" y="479"/>
                  </a:cubicBezTo>
                  <a:lnTo>
                    <a:pt x="269" y="479"/>
                  </a:lnTo>
                  <a:close/>
                  <a:moveTo>
                    <a:pt x="269" y="203"/>
                  </a:moveTo>
                  <a:cubicBezTo>
                    <a:pt x="269" y="384"/>
                    <a:pt x="269" y="384"/>
                    <a:pt x="269" y="384"/>
                  </a:cubicBezTo>
                  <a:cubicBezTo>
                    <a:pt x="286" y="354"/>
                    <a:pt x="300" y="324"/>
                    <a:pt x="312" y="292"/>
                  </a:cubicBezTo>
                  <a:cubicBezTo>
                    <a:pt x="300" y="262"/>
                    <a:pt x="285" y="232"/>
                    <a:pt x="269" y="203"/>
                  </a:cubicBezTo>
                  <a:close/>
                  <a:moveTo>
                    <a:pt x="405" y="405"/>
                  </a:moveTo>
                  <a:cubicBezTo>
                    <a:pt x="358" y="434"/>
                    <a:pt x="358" y="434"/>
                    <a:pt x="358" y="434"/>
                  </a:cubicBezTo>
                  <a:cubicBezTo>
                    <a:pt x="352" y="408"/>
                    <a:pt x="345" y="383"/>
                    <a:pt x="337" y="359"/>
                  </a:cubicBezTo>
                  <a:cubicBezTo>
                    <a:pt x="320" y="384"/>
                    <a:pt x="302" y="407"/>
                    <a:pt x="283" y="428"/>
                  </a:cubicBezTo>
                  <a:cubicBezTo>
                    <a:pt x="269" y="416"/>
                    <a:pt x="269" y="416"/>
                    <a:pt x="269" y="416"/>
                  </a:cubicBezTo>
                  <a:cubicBezTo>
                    <a:pt x="269" y="440"/>
                    <a:pt x="269" y="440"/>
                    <a:pt x="269" y="440"/>
                  </a:cubicBezTo>
                  <a:cubicBezTo>
                    <a:pt x="405" y="440"/>
                    <a:pt x="405" y="440"/>
                    <a:pt x="405" y="440"/>
                  </a:cubicBezTo>
                  <a:lnTo>
                    <a:pt x="405" y="405"/>
                  </a:lnTo>
                  <a:close/>
                  <a:moveTo>
                    <a:pt x="405" y="219"/>
                  </a:moveTo>
                  <a:cubicBezTo>
                    <a:pt x="396" y="244"/>
                    <a:pt x="387" y="268"/>
                    <a:pt x="376" y="290"/>
                  </a:cubicBezTo>
                  <a:cubicBezTo>
                    <a:pt x="386" y="309"/>
                    <a:pt x="396" y="328"/>
                    <a:pt x="405" y="348"/>
                  </a:cubicBezTo>
                  <a:lnTo>
                    <a:pt x="405" y="219"/>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26" name="Freeform 212"/>
            <p:cNvSpPr>
              <a:spLocks noEditPoints="1"/>
            </p:cNvSpPr>
            <p:nvPr/>
          </p:nvSpPr>
          <p:spPr bwMode="auto">
            <a:xfrm>
              <a:off x="-834" y="3568"/>
              <a:ext cx="1003" cy="989"/>
            </a:xfrm>
            <a:custGeom>
              <a:avLst/>
              <a:gdLst>
                <a:gd name="T0" fmla="*/ 407 w 501"/>
                <a:gd name="T1" fmla="*/ 98 h 494"/>
                <a:gd name="T2" fmla="*/ 437 w 501"/>
                <a:gd name="T3" fmla="*/ 71 h 494"/>
                <a:gd name="T4" fmla="*/ 487 w 501"/>
                <a:gd name="T5" fmla="*/ 116 h 494"/>
                <a:gd name="T6" fmla="*/ 464 w 501"/>
                <a:gd name="T7" fmla="*/ 139 h 494"/>
                <a:gd name="T8" fmla="*/ 377 w 501"/>
                <a:gd name="T9" fmla="*/ 139 h 494"/>
                <a:gd name="T10" fmla="*/ 377 w 501"/>
                <a:gd name="T11" fmla="*/ 252 h 494"/>
                <a:gd name="T12" fmla="*/ 418 w 501"/>
                <a:gd name="T13" fmla="*/ 252 h 494"/>
                <a:gd name="T14" fmla="*/ 450 w 501"/>
                <a:gd name="T15" fmla="*/ 224 h 494"/>
                <a:gd name="T16" fmla="*/ 501 w 501"/>
                <a:gd name="T17" fmla="*/ 270 h 494"/>
                <a:gd name="T18" fmla="*/ 478 w 501"/>
                <a:gd name="T19" fmla="*/ 293 h 494"/>
                <a:gd name="T20" fmla="*/ 377 w 501"/>
                <a:gd name="T21" fmla="*/ 293 h 494"/>
                <a:gd name="T22" fmla="*/ 377 w 501"/>
                <a:gd name="T23" fmla="*/ 481 h 494"/>
                <a:gd name="T24" fmla="*/ 290 w 501"/>
                <a:gd name="T25" fmla="*/ 490 h 494"/>
                <a:gd name="T26" fmla="*/ 290 w 501"/>
                <a:gd name="T27" fmla="*/ 293 h 494"/>
                <a:gd name="T28" fmla="*/ 186 w 501"/>
                <a:gd name="T29" fmla="*/ 293 h 494"/>
                <a:gd name="T30" fmla="*/ 53 w 501"/>
                <a:gd name="T31" fmla="*/ 494 h 494"/>
                <a:gd name="T32" fmla="*/ 17 w 501"/>
                <a:gd name="T33" fmla="*/ 464 h 494"/>
                <a:gd name="T34" fmla="*/ 99 w 501"/>
                <a:gd name="T35" fmla="*/ 293 h 494"/>
                <a:gd name="T36" fmla="*/ 10 w 501"/>
                <a:gd name="T37" fmla="*/ 293 h 494"/>
                <a:gd name="T38" fmla="*/ 0 w 501"/>
                <a:gd name="T39" fmla="*/ 252 h 494"/>
                <a:gd name="T40" fmla="*/ 100 w 501"/>
                <a:gd name="T41" fmla="*/ 252 h 494"/>
                <a:gd name="T42" fmla="*/ 100 w 501"/>
                <a:gd name="T43" fmla="*/ 139 h 494"/>
                <a:gd name="T44" fmla="*/ 21 w 501"/>
                <a:gd name="T45" fmla="*/ 139 h 494"/>
                <a:gd name="T46" fmla="*/ 11 w 501"/>
                <a:gd name="T47" fmla="*/ 98 h 494"/>
                <a:gd name="T48" fmla="*/ 120 w 501"/>
                <a:gd name="T49" fmla="*/ 98 h 494"/>
                <a:gd name="T50" fmla="*/ 57 w 501"/>
                <a:gd name="T51" fmla="*/ 33 h 494"/>
                <a:gd name="T52" fmla="*/ 89 w 501"/>
                <a:gd name="T53" fmla="*/ 0 h 494"/>
                <a:gd name="T54" fmla="*/ 200 w 501"/>
                <a:gd name="T55" fmla="*/ 62 h 494"/>
                <a:gd name="T56" fmla="*/ 163 w 501"/>
                <a:gd name="T57" fmla="*/ 98 h 494"/>
                <a:gd name="T58" fmla="*/ 278 w 501"/>
                <a:gd name="T59" fmla="*/ 98 h 494"/>
                <a:gd name="T60" fmla="*/ 336 w 501"/>
                <a:gd name="T61" fmla="*/ 0 h 494"/>
                <a:gd name="T62" fmla="*/ 431 w 501"/>
                <a:gd name="T63" fmla="*/ 35 h 494"/>
                <a:gd name="T64" fmla="*/ 354 w 501"/>
                <a:gd name="T65" fmla="*/ 98 h 494"/>
                <a:gd name="T66" fmla="*/ 407 w 501"/>
                <a:gd name="T67" fmla="*/ 98 h 494"/>
                <a:gd name="T68" fmla="*/ 188 w 501"/>
                <a:gd name="T69" fmla="*/ 139 h 494"/>
                <a:gd name="T70" fmla="*/ 188 w 501"/>
                <a:gd name="T71" fmla="*/ 252 h 494"/>
                <a:gd name="T72" fmla="*/ 290 w 501"/>
                <a:gd name="T73" fmla="*/ 252 h 494"/>
                <a:gd name="T74" fmla="*/ 290 w 501"/>
                <a:gd name="T75" fmla="*/ 139 h 494"/>
                <a:gd name="T76" fmla="*/ 188 w 501"/>
                <a:gd name="T77" fmla="*/ 13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1" h="494">
                  <a:moveTo>
                    <a:pt x="407" y="98"/>
                  </a:moveTo>
                  <a:cubicBezTo>
                    <a:pt x="437" y="71"/>
                    <a:pt x="437" y="71"/>
                    <a:pt x="437" y="71"/>
                  </a:cubicBezTo>
                  <a:cubicBezTo>
                    <a:pt x="487" y="116"/>
                    <a:pt x="487" y="116"/>
                    <a:pt x="487" y="116"/>
                  </a:cubicBezTo>
                  <a:cubicBezTo>
                    <a:pt x="464" y="139"/>
                    <a:pt x="464" y="139"/>
                    <a:pt x="464" y="139"/>
                  </a:cubicBezTo>
                  <a:cubicBezTo>
                    <a:pt x="377" y="139"/>
                    <a:pt x="377" y="139"/>
                    <a:pt x="377" y="139"/>
                  </a:cubicBezTo>
                  <a:cubicBezTo>
                    <a:pt x="377" y="252"/>
                    <a:pt x="377" y="252"/>
                    <a:pt x="377" y="252"/>
                  </a:cubicBezTo>
                  <a:cubicBezTo>
                    <a:pt x="418" y="252"/>
                    <a:pt x="418" y="252"/>
                    <a:pt x="418" y="252"/>
                  </a:cubicBezTo>
                  <a:cubicBezTo>
                    <a:pt x="450" y="224"/>
                    <a:pt x="450" y="224"/>
                    <a:pt x="450" y="224"/>
                  </a:cubicBezTo>
                  <a:cubicBezTo>
                    <a:pt x="501" y="270"/>
                    <a:pt x="501" y="270"/>
                    <a:pt x="501" y="270"/>
                  </a:cubicBezTo>
                  <a:cubicBezTo>
                    <a:pt x="478" y="293"/>
                    <a:pt x="478" y="293"/>
                    <a:pt x="478" y="293"/>
                  </a:cubicBezTo>
                  <a:cubicBezTo>
                    <a:pt x="377" y="293"/>
                    <a:pt x="377" y="293"/>
                    <a:pt x="377" y="293"/>
                  </a:cubicBezTo>
                  <a:cubicBezTo>
                    <a:pt x="377" y="481"/>
                    <a:pt x="377" y="481"/>
                    <a:pt x="377" y="481"/>
                  </a:cubicBezTo>
                  <a:cubicBezTo>
                    <a:pt x="290" y="490"/>
                    <a:pt x="290" y="490"/>
                    <a:pt x="290" y="490"/>
                  </a:cubicBezTo>
                  <a:cubicBezTo>
                    <a:pt x="290" y="293"/>
                    <a:pt x="290" y="293"/>
                    <a:pt x="290" y="293"/>
                  </a:cubicBezTo>
                  <a:cubicBezTo>
                    <a:pt x="186" y="293"/>
                    <a:pt x="186" y="293"/>
                    <a:pt x="186" y="293"/>
                  </a:cubicBezTo>
                  <a:cubicBezTo>
                    <a:pt x="175" y="374"/>
                    <a:pt x="131" y="441"/>
                    <a:pt x="53" y="494"/>
                  </a:cubicBezTo>
                  <a:cubicBezTo>
                    <a:pt x="17" y="464"/>
                    <a:pt x="17" y="464"/>
                    <a:pt x="17" y="464"/>
                  </a:cubicBezTo>
                  <a:cubicBezTo>
                    <a:pt x="66" y="413"/>
                    <a:pt x="94" y="356"/>
                    <a:pt x="99" y="293"/>
                  </a:cubicBezTo>
                  <a:cubicBezTo>
                    <a:pt x="10" y="293"/>
                    <a:pt x="10" y="293"/>
                    <a:pt x="10" y="293"/>
                  </a:cubicBezTo>
                  <a:cubicBezTo>
                    <a:pt x="0" y="252"/>
                    <a:pt x="0" y="252"/>
                    <a:pt x="0" y="252"/>
                  </a:cubicBezTo>
                  <a:cubicBezTo>
                    <a:pt x="100" y="252"/>
                    <a:pt x="100" y="252"/>
                    <a:pt x="100" y="252"/>
                  </a:cubicBezTo>
                  <a:cubicBezTo>
                    <a:pt x="100" y="139"/>
                    <a:pt x="100" y="139"/>
                    <a:pt x="100" y="139"/>
                  </a:cubicBezTo>
                  <a:cubicBezTo>
                    <a:pt x="21" y="139"/>
                    <a:pt x="21" y="139"/>
                    <a:pt x="21" y="139"/>
                  </a:cubicBezTo>
                  <a:cubicBezTo>
                    <a:pt x="11" y="98"/>
                    <a:pt x="11" y="98"/>
                    <a:pt x="11" y="98"/>
                  </a:cubicBezTo>
                  <a:cubicBezTo>
                    <a:pt x="120" y="98"/>
                    <a:pt x="120" y="98"/>
                    <a:pt x="120" y="98"/>
                  </a:cubicBezTo>
                  <a:cubicBezTo>
                    <a:pt x="99" y="72"/>
                    <a:pt x="78" y="50"/>
                    <a:pt x="57" y="33"/>
                  </a:cubicBezTo>
                  <a:cubicBezTo>
                    <a:pt x="89" y="0"/>
                    <a:pt x="89" y="0"/>
                    <a:pt x="89" y="0"/>
                  </a:cubicBezTo>
                  <a:cubicBezTo>
                    <a:pt x="128" y="16"/>
                    <a:pt x="165" y="37"/>
                    <a:pt x="200" y="62"/>
                  </a:cubicBezTo>
                  <a:cubicBezTo>
                    <a:pt x="163" y="98"/>
                    <a:pt x="163" y="98"/>
                    <a:pt x="163" y="98"/>
                  </a:cubicBezTo>
                  <a:cubicBezTo>
                    <a:pt x="278" y="98"/>
                    <a:pt x="278" y="98"/>
                    <a:pt x="278" y="98"/>
                  </a:cubicBezTo>
                  <a:cubicBezTo>
                    <a:pt x="303" y="71"/>
                    <a:pt x="323" y="38"/>
                    <a:pt x="336" y="0"/>
                  </a:cubicBezTo>
                  <a:cubicBezTo>
                    <a:pt x="431" y="35"/>
                    <a:pt x="431" y="35"/>
                    <a:pt x="431" y="35"/>
                  </a:cubicBezTo>
                  <a:cubicBezTo>
                    <a:pt x="410" y="60"/>
                    <a:pt x="384" y="81"/>
                    <a:pt x="354" y="98"/>
                  </a:cubicBezTo>
                  <a:lnTo>
                    <a:pt x="407" y="98"/>
                  </a:lnTo>
                  <a:close/>
                  <a:moveTo>
                    <a:pt x="188" y="139"/>
                  </a:moveTo>
                  <a:cubicBezTo>
                    <a:pt x="188" y="252"/>
                    <a:pt x="188" y="252"/>
                    <a:pt x="188" y="252"/>
                  </a:cubicBezTo>
                  <a:cubicBezTo>
                    <a:pt x="290" y="252"/>
                    <a:pt x="290" y="252"/>
                    <a:pt x="290" y="252"/>
                  </a:cubicBezTo>
                  <a:cubicBezTo>
                    <a:pt x="290" y="139"/>
                    <a:pt x="290" y="139"/>
                    <a:pt x="290" y="139"/>
                  </a:cubicBezTo>
                  <a:lnTo>
                    <a:pt x="188" y="139"/>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27" name="Freeform 213"/>
            <p:cNvSpPr>
              <a:spLocks noEditPoints="1"/>
            </p:cNvSpPr>
            <p:nvPr/>
          </p:nvSpPr>
          <p:spPr bwMode="auto">
            <a:xfrm>
              <a:off x="335" y="3550"/>
              <a:ext cx="1005" cy="1021"/>
            </a:xfrm>
            <a:custGeom>
              <a:avLst/>
              <a:gdLst>
                <a:gd name="T0" fmla="*/ 44 w 502"/>
                <a:gd name="T1" fmla="*/ 5 h 510"/>
                <a:gd name="T2" fmla="*/ 132 w 502"/>
                <a:gd name="T3" fmla="*/ 18 h 510"/>
                <a:gd name="T4" fmla="*/ 132 w 502"/>
                <a:gd name="T5" fmla="*/ 36 h 510"/>
                <a:gd name="T6" fmla="*/ 388 w 502"/>
                <a:gd name="T7" fmla="*/ 36 h 510"/>
                <a:gd name="T8" fmla="*/ 419 w 502"/>
                <a:gd name="T9" fmla="*/ 0 h 510"/>
                <a:gd name="T10" fmla="*/ 502 w 502"/>
                <a:gd name="T11" fmla="*/ 52 h 510"/>
                <a:gd name="T12" fmla="*/ 479 w 502"/>
                <a:gd name="T13" fmla="*/ 73 h 510"/>
                <a:gd name="T14" fmla="*/ 479 w 502"/>
                <a:gd name="T15" fmla="*/ 446 h 510"/>
                <a:gd name="T16" fmla="*/ 423 w 502"/>
                <a:gd name="T17" fmla="*/ 507 h 510"/>
                <a:gd name="T18" fmla="*/ 374 w 502"/>
                <a:gd name="T19" fmla="*/ 507 h 510"/>
                <a:gd name="T20" fmla="*/ 321 w 502"/>
                <a:gd name="T21" fmla="*/ 452 h 510"/>
                <a:gd name="T22" fmla="*/ 322 w 502"/>
                <a:gd name="T23" fmla="*/ 418 h 510"/>
                <a:gd name="T24" fmla="*/ 378 w 502"/>
                <a:gd name="T25" fmla="*/ 420 h 510"/>
                <a:gd name="T26" fmla="*/ 391 w 502"/>
                <a:gd name="T27" fmla="*/ 400 h 510"/>
                <a:gd name="T28" fmla="*/ 391 w 502"/>
                <a:gd name="T29" fmla="*/ 334 h 510"/>
                <a:gd name="T30" fmla="*/ 306 w 502"/>
                <a:gd name="T31" fmla="*/ 334 h 510"/>
                <a:gd name="T32" fmla="*/ 306 w 502"/>
                <a:gd name="T33" fmla="*/ 494 h 510"/>
                <a:gd name="T34" fmla="*/ 213 w 502"/>
                <a:gd name="T35" fmla="*/ 502 h 510"/>
                <a:gd name="T36" fmla="*/ 213 w 502"/>
                <a:gd name="T37" fmla="*/ 334 h 510"/>
                <a:gd name="T38" fmla="*/ 129 w 502"/>
                <a:gd name="T39" fmla="*/ 334 h 510"/>
                <a:gd name="T40" fmla="*/ 107 w 502"/>
                <a:gd name="T41" fmla="*/ 415 h 510"/>
                <a:gd name="T42" fmla="*/ 41 w 502"/>
                <a:gd name="T43" fmla="*/ 510 h 510"/>
                <a:gd name="T44" fmla="*/ 0 w 502"/>
                <a:gd name="T45" fmla="*/ 481 h 510"/>
                <a:gd name="T46" fmla="*/ 44 w 502"/>
                <a:gd name="T47" fmla="*/ 278 h 510"/>
                <a:gd name="T48" fmla="*/ 44 w 502"/>
                <a:gd name="T49" fmla="*/ 5 h 510"/>
                <a:gd name="T50" fmla="*/ 132 w 502"/>
                <a:gd name="T51" fmla="*/ 162 h 510"/>
                <a:gd name="T52" fmla="*/ 213 w 502"/>
                <a:gd name="T53" fmla="*/ 162 h 510"/>
                <a:gd name="T54" fmla="*/ 213 w 502"/>
                <a:gd name="T55" fmla="*/ 80 h 510"/>
                <a:gd name="T56" fmla="*/ 132 w 502"/>
                <a:gd name="T57" fmla="*/ 80 h 510"/>
                <a:gd name="T58" fmla="*/ 132 w 502"/>
                <a:gd name="T59" fmla="*/ 162 h 510"/>
                <a:gd name="T60" fmla="*/ 132 w 502"/>
                <a:gd name="T61" fmla="*/ 290 h 510"/>
                <a:gd name="T62" fmla="*/ 213 w 502"/>
                <a:gd name="T63" fmla="*/ 290 h 510"/>
                <a:gd name="T64" fmla="*/ 213 w 502"/>
                <a:gd name="T65" fmla="*/ 206 h 510"/>
                <a:gd name="T66" fmla="*/ 132 w 502"/>
                <a:gd name="T67" fmla="*/ 206 h 510"/>
                <a:gd name="T68" fmla="*/ 132 w 502"/>
                <a:gd name="T69" fmla="*/ 290 h 510"/>
                <a:gd name="T70" fmla="*/ 306 w 502"/>
                <a:gd name="T71" fmla="*/ 80 h 510"/>
                <a:gd name="T72" fmla="*/ 306 w 502"/>
                <a:gd name="T73" fmla="*/ 162 h 510"/>
                <a:gd name="T74" fmla="*/ 391 w 502"/>
                <a:gd name="T75" fmla="*/ 162 h 510"/>
                <a:gd name="T76" fmla="*/ 391 w 502"/>
                <a:gd name="T77" fmla="*/ 80 h 510"/>
                <a:gd name="T78" fmla="*/ 306 w 502"/>
                <a:gd name="T79" fmla="*/ 80 h 510"/>
                <a:gd name="T80" fmla="*/ 306 w 502"/>
                <a:gd name="T81" fmla="*/ 206 h 510"/>
                <a:gd name="T82" fmla="*/ 306 w 502"/>
                <a:gd name="T83" fmla="*/ 290 h 510"/>
                <a:gd name="T84" fmla="*/ 391 w 502"/>
                <a:gd name="T85" fmla="*/ 290 h 510"/>
                <a:gd name="T86" fmla="*/ 391 w 502"/>
                <a:gd name="T87" fmla="*/ 206 h 510"/>
                <a:gd name="T88" fmla="*/ 306 w 502"/>
                <a:gd name="T89" fmla="*/ 20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2" h="510">
                  <a:moveTo>
                    <a:pt x="44" y="5"/>
                  </a:moveTo>
                  <a:cubicBezTo>
                    <a:pt x="132" y="18"/>
                    <a:pt x="132" y="18"/>
                    <a:pt x="132" y="18"/>
                  </a:cubicBezTo>
                  <a:cubicBezTo>
                    <a:pt x="132" y="36"/>
                    <a:pt x="132" y="36"/>
                    <a:pt x="132" y="36"/>
                  </a:cubicBezTo>
                  <a:cubicBezTo>
                    <a:pt x="388" y="36"/>
                    <a:pt x="388" y="36"/>
                    <a:pt x="388" y="36"/>
                  </a:cubicBezTo>
                  <a:cubicBezTo>
                    <a:pt x="419" y="0"/>
                    <a:pt x="419" y="0"/>
                    <a:pt x="419" y="0"/>
                  </a:cubicBezTo>
                  <a:cubicBezTo>
                    <a:pt x="502" y="52"/>
                    <a:pt x="502" y="52"/>
                    <a:pt x="502" y="52"/>
                  </a:cubicBezTo>
                  <a:cubicBezTo>
                    <a:pt x="479" y="73"/>
                    <a:pt x="479" y="73"/>
                    <a:pt x="479" y="73"/>
                  </a:cubicBezTo>
                  <a:cubicBezTo>
                    <a:pt x="479" y="446"/>
                    <a:pt x="479" y="446"/>
                    <a:pt x="479" y="446"/>
                  </a:cubicBezTo>
                  <a:cubicBezTo>
                    <a:pt x="479" y="486"/>
                    <a:pt x="461" y="507"/>
                    <a:pt x="423" y="507"/>
                  </a:cubicBezTo>
                  <a:cubicBezTo>
                    <a:pt x="374" y="507"/>
                    <a:pt x="374" y="507"/>
                    <a:pt x="374" y="507"/>
                  </a:cubicBezTo>
                  <a:cubicBezTo>
                    <a:pt x="374" y="470"/>
                    <a:pt x="356" y="452"/>
                    <a:pt x="321" y="452"/>
                  </a:cubicBezTo>
                  <a:cubicBezTo>
                    <a:pt x="322" y="418"/>
                    <a:pt x="322" y="418"/>
                    <a:pt x="322" y="418"/>
                  </a:cubicBezTo>
                  <a:cubicBezTo>
                    <a:pt x="338" y="419"/>
                    <a:pt x="357" y="420"/>
                    <a:pt x="378" y="420"/>
                  </a:cubicBezTo>
                  <a:cubicBezTo>
                    <a:pt x="387" y="420"/>
                    <a:pt x="391" y="413"/>
                    <a:pt x="391" y="400"/>
                  </a:cubicBezTo>
                  <a:cubicBezTo>
                    <a:pt x="391" y="334"/>
                    <a:pt x="391" y="334"/>
                    <a:pt x="391" y="334"/>
                  </a:cubicBezTo>
                  <a:cubicBezTo>
                    <a:pt x="306" y="334"/>
                    <a:pt x="306" y="334"/>
                    <a:pt x="306" y="334"/>
                  </a:cubicBezTo>
                  <a:cubicBezTo>
                    <a:pt x="306" y="494"/>
                    <a:pt x="306" y="494"/>
                    <a:pt x="306" y="494"/>
                  </a:cubicBezTo>
                  <a:cubicBezTo>
                    <a:pt x="213" y="502"/>
                    <a:pt x="213" y="502"/>
                    <a:pt x="213" y="502"/>
                  </a:cubicBezTo>
                  <a:cubicBezTo>
                    <a:pt x="213" y="334"/>
                    <a:pt x="213" y="334"/>
                    <a:pt x="213" y="334"/>
                  </a:cubicBezTo>
                  <a:cubicBezTo>
                    <a:pt x="129" y="334"/>
                    <a:pt x="129" y="334"/>
                    <a:pt x="129" y="334"/>
                  </a:cubicBezTo>
                  <a:cubicBezTo>
                    <a:pt x="125" y="366"/>
                    <a:pt x="118" y="392"/>
                    <a:pt x="107" y="415"/>
                  </a:cubicBezTo>
                  <a:cubicBezTo>
                    <a:pt x="92" y="450"/>
                    <a:pt x="70" y="481"/>
                    <a:pt x="41" y="510"/>
                  </a:cubicBezTo>
                  <a:cubicBezTo>
                    <a:pt x="0" y="481"/>
                    <a:pt x="0" y="481"/>
                    <a:pt x="0" y="481"/>
                  </a:cubicBezTo>
                  <a:cubicBezTo>
                    <a:pt x="29" y="420"/>
                    <a:pt x="44" y="352"/>
                    <a:pt x="44" y="278"/>
                  </a:cubicBezTo>
                  <a:lnTo>
                    <a:pt x="44" y="5"/>
                  </a:lnTo>
                  <a:close/>
                  <a:moveTo>
                    <a:pt x="132" y="162"/>
                  </a:moveTo>
                  <a:cubicBezTo>
                    <a:pt x="213" y="162"/>
                    <a:pt x="213" y="162"/>
                    <a:pt x="213" y="162"/>
                  </a:cubicBezTo>
                  <a:cubicBezTo>
                    <a:pt x="213" y="80"/>
                    <a:pt x="213" y="80"/>
                    <a:pt x="213" y="80"/>
                  </a:cubicBezTo>
                  <a:cubicBezTo>
                    <a:pt x="132" y="80"/>
                    <a:pt x="132" y="80"/>
                    <a:pt x="132" y="80"/>
                  </a:cubicBezTo>
                  <a:lnTo>
                    <a:pt x="132" y="162"/>
                  </a:lnTo>
                  <a:close/>
                  <a:moveTo>
                    <a:pt x="132" y="290"/>
                  </a:moveTo>
                  <a:cubicBezTo>
                    <a:pt x="213" y="290"/>
                    <a:pt x="213" y="290"/>
                    <a:pt x="213" y="290"/>
                  </a:cubicBezTo>
                  <a:cubicBezTo>
                    <a:pt x="213" y="206"/>
                    <a:pt x="213" y="206"/>
                    <a:pt x="213" y="206"/>
                  </a:cubicBezTo>
                  <a:cubicBezTo>
                    <a:pt x="132" y="206"/>
                    <a:pt x="132" y="206"/>
                    <a:pt x="132" y="206"/>
                  </a:cubicBezTo>
                  <a:lnTo>
                    <a:pt x="132" y="290"/>
                  </a:lnTo>
                  <a:close/>
                  <a:moveTo>
                    <a:pt x="306" y="80"/>
                  </a:moveTo>
                  <a:cubicBezTo>
                    <a:pt x="306" y="162"/>
                    <a:pt x="306" y="162"/>
                    <a:pt x="306" y="162"/>
                  </a:cubicBezTo>
                  <a:cubicBezTo>
                    <a:pt x="391" y="162"/>
                    <a:pt x="391" y="162"/>
                    <a:pt x="391" y="162"/>
                  </a:cubicBezTo>
                  <a:cubicBezTo>
                    <a:pt x="391" y="80"/>
                    <a:pt x="391" y="80"/>
                    <a:pt x="391" y="80"/>
                  </a:cubicBezTo>
                  <a:lnTo>
                    <a:pt x="306" y="80"/>
                  </a:lnTo>
                  <a:close/>
                  <a:moveTo>
                    <a:pt x="306" y="206"/>
                  </a:moveTo>
                  <a:cubicBezTo>
                    <a:pt x="306" y="290"/>
                    <a:pt x="306" y="290"/>
                    <a:pt x="306" y="290"/>
                  </a:cubicBezTo>
                  <a:cubicBezTo>
                    <a:pt x="391" y="290"/>
                    <a:pt x="391" y="290"/>
                    <a:pt x="391" y="290"/>
                  </a:cubicBezTo>
                  <a:cubicBezTo>
                    <a:pt x="391" y="206"/>
                    <a:pt x="391" y="206"/>
                    <a:pt x="391" y="206"/>
                  </a:cubicBezTo>
                  <a:lnTo>
                    <a:pt x="306" y="206"/>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28" name="Freeform 214"/>
            <p:cNvSpPr>
              <a:spLocks noEditPoints="1"/>
            </p:cNvSpPr>
            <p:nvPr/>
          </p:nvSpPr>
          <p:spPr bwMode="auto">
            <a:xfrm>
              <a:off x="-8844" y="4829"/>
              <a:ext cx="1021" cy="1017"/>
            </a:xfrm>
            <a:custGeom>
              <a:avLst/>
              <a:gdLst>
                <a:gd name="T0" fmla="*/ 359 w 510"/>
                <a:gd name="T1" fmla="*/ 0 h 508"/>
                <a:gd name="T2" fmla="*/ 446 w 510"/>
                <a:gd name="T3" fmla="*/ 26 h 508"/>
                <a:gd name="T4" fmla="*/ 368 w 510"/>
                <a:gd name="T5" fmla="*/ 127 h 508"/>
                <a:gd name="T6" fmla="*/ 411 w 510"/>
                <a:gd name="T7" fmla="*/ 127 h 508"/>
                <a:gd name="T8" fmla="*/ 441 w 510"/>
                <a:gd name="T9" fmla="*/ 90 h 508"/>
                <a:gd name="T10" fmla="*/ 510 w 510"/>
                <a:gd name="T11" fmla="*/ 147 h 508"/>
                <a:gd name="T12" fmla="*/ 479 w 510"/>
                <a:gd name="T13" fmla="*/ 162 h 508"/>
                <a:gd name="T14" fmla="*/ 431 w 510"/>
                <a:gd name="T15" fmla="*/ 231 h 508"/>
                <a:gd name="T16" fmla="*/ 386 w 510"/>
                <a:gd name="T17" fmla="*/ 212 h 508"/>
                <a:gd name="T18" fmla="*/ 410 w 510"/>
                <a:gd name="T19" fmla="*/ 174 h 508"/>
                <a:gd name="T20" fmla="*/ 90 w 510"/>
                <a:gd name="T21" fmla="*/ 174 h 508"/>
                <a:gd name="T22" fmla="*/ 72 w 510"/>
                <a:gd name="T23" fmla="*/ 216 h 508"/>
                <a:gd name="T24" fmla="*/ 0 w 510"/>
                <a:gd name="T25" fmla="*/ 177 h 508"/>
                <a:gd name="T26" fmla="*/ 53 w 510"/>
                <a:gd name="T27" fmla="*/ 90 h 508"/>
                <a:gd name="T28" fmla="*/ 107 w 510"/>
                <a:gd name="T29" fmla="*/ 106 h 508"/>
                <a:gd name="T30" fmla="*/ 104 w 510"/>
                <a:gd name="T31" fmla="*/ 127 h 508"/>
                <a:gd name="T32" fmla="*/ 301 w 510"/>
                <a:gd name="T33" fmla="*/ 127 h 508"/>
                <a:gd name="T34" fmla="*/ 359 w 510"/>
                <a:gd name="T35" fmla="*/ 0 h 508"/>
                <a:gd name="T36" fmla="*/ 222 w 510"/>
                <a:gd name="T37" fmla="*/ 283 h 508"/>
                <a:gd name="T38" fmla="*/ 267 w 510"/>
                <a:gd name="T39" fmla="*/ 289 h 508"/>
                <a:gd name="T40" fmla="*/ 292 w 510"/>
                <a:gd name="T41" fmla="*/ 252 h 508"/>
                <a:gd name="T42" fmla="*/ 92 w 510"/>
                <a:gd name="T43" fmla="*/ 252 h 508"/>
                <a:gd name="T44" fmla="*/ 82 w 510"/>
                <a:gd name="T45" fmla="*/ 210 h 508"/>
                <a:gd name="T46" fmla="*/ 311 w 510"/>
                <a:gd name="T47" fmla="*/ 210 h 508"/>
                <a:gd name="T48" fmla="*/ 355 w 510"/>
                <a:gd name="T49" fmla="*/ 184 h 508"/>
                <a:gd name="T50" fmla="*/ 424 w 510"/>
                <a:gd name="T51" fmla="*/ 248 h 508"/>
                <a:gd name="T52" fmla="*/ 384 w 510"/>
                <a:gd name="T53" fmla="*/ 261 h 508"/>
                <a:gd name="T54" fmla="*/ 315 w 510"/>
                <a:gd name="T55" fmla="*/ 317 h 508"/>
                <a:gd name="T56" fmla="*/ 420 w 510"/>
                <a:gd name="T57" fmla="*/ 317 h 508"/>
                <a:gd name="T58" fmla="*/ 453 w 510"/>
                <a:gd name="T59" fmla="*/ 286 h 508"/>
                <a:gd name="T60" fmla="*/ 507 w 510"/>
                <a:gd name="T61" fmla="*/ 334 h 508"/>
                <a:gd name="T62" fmla="*/ 483 w 510"/>
                <a:gd name="T63" fmla="*/ 358 h 508"/>
                <a:gd name="T64" fmla="*/ 311 w 510"/>
                <a:gd name="T65" fmla="*/ 358 h 508"/>
                <a:gd name="T66" fmla="*/ 311 w 510"/>
                <a:gd name="T67" fmla="*/ 451 h 508"/>
                <a:gd name="T68" fmla="*/ 250 w 510"/>
                <a:gd name="T69" fmla="*/ 508 h 508"/>
                <a:gd name="T70" fmla="*/ 204 w 510"/>
                <a:gd name="T71" fmla="*/ 508 h 508"/>
                <a:gd name="T72" fmla="*/ 121 w 510"/>
                <a:gd name="T73" fmla="*/ 463 h 508"/>
                <a:gd name="T74" fmla="*/ 123 w 510"/>
                <a:gd name="T75" fmla="*/ 425 h 508"/>
                <a:gd name="T76" fmla="*/ 204 w 510"/>
                <a:gd name="T77" fmla="*/ 428 h 508"/>
                <a:gd name="T78" fmla="*/ 222 w 510"/>
                <a:gd name="T79" fmla="*/ 413 h 508"/>
                <a:gd name="T80" fmla="*/ 222 w 510"/>
                <a:gd name="T81" fmla="*/ 358 h 508"/>
                <a:gd name="T82" fmla="*/ 23 w 510"/>
                <a:gd name="T83" fmla="*/ 358 h 508"/>
                <a:gd name="T84" fmla="*/ 13 w 510"/>
                <a:gd name="T85" fmla="*/ 317 h 508"/>
                <a:gd name="T86" fmla="*/ 222 w 510"/>
                <a:gd name="T87" fmla="*/ 317 h 508"/>
                <a:gd name="T88" fmla="*/ 222 w 510"/>
                <a:gd name="T89" fmla="*/ 283 h 508"/>
                <a:gd name="T90" fmla="*/ 121 w 510"/>
                <a:gd name="T91" fmla="*/ 12 h 508"/>
                <a:gd name="T92" fmla="*/ 200 w 510"/>
                <a:gd name="T93" fmla="*/ 72 h 508"/>
                <a:gd name="T94" fmla="*/ 135 w 510"/>
                <a:gd name="T95" fmla="*/ 122 h 508"/>
                <a:gd name="T96" fmla="*/ 80 w 510"/>
                <a:gd name="T97" fmla="*/ 44 h 508"/>
                <a:gd name="T98" fmla="*/ 121 w 510"/>
                <a:gd name="T99" fmla="*/ 12 h 508"/>
                <a:gd name="T100" fmla="*/ 248 w 510"/>
                <a:gd name="T101" fmla="*/ 11 h 508"/>
                <a:gd name="T102" fmla="*/ 316 w 510"/>
                <a:gd name="T103" fmla="*/ 65 h 508"/>
                <a:gd name="T104" fmla="*/ 253 w 510"/>
                <a:gd name="T105" fmla="*/ 113 h 508"/>
                <a:gd name="T106" fmla="*/ 205 w 510"/>
                <a:gd name="T107" fmla="*/ 43 h 508"/>
                <a:gd name="T108" fmla="*/ 248 w 510"/>
                <a:gd name="T109" fmla="*/ 1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0" h="508">
                  <a:moveTo>
                    <a:pt x="359" y="0"/>
                  </a:moveTo>
                  <a:cubicBezTo>
                    <a:pt x="446" y="26"/>
                    <a:pt x="446" y="26"/>
                    <a:pt x="446" y="26"/>
                  </a:cubicBezTo>
                  <a:cubicBezTo>
                    <a:pt x="423" y="68"/>
                    <a:pt x="397" y="101"/>
                    <a:pt x="368" y="127"/>
                  </a:cubicBezTo>
                  <a:cubicBezTo>
                    <a:pt x="411" y="127"/>
                    <a:pt x="411" y="127"/>
                    <a:pt x="411" y="127"/>
                  </a:cubicBezTo>
                  <a:cubicBezTo>
                    <a:pt x="441" y="90"/>
                    <a:pt x="441" y="90"/>
                    <a:pt x="441" y="90"/>
                  </a:cubicBezTo>
                  <a:cubicBezTo>
                    <a:pt x="510" y="147"/>
                    <a:pt x="510" y="147"/>
                    <a:pt x="510" y="147"/>
                  </a:cubicBezTo>
                  <a:cubicBezTo>
                    <a:pt x="479" y="162"/>
                    <a:pt x="479" y="162"/>
                    <a:pt x="479" y="162"/>
                  </a:cubicBezTo>
                  <a:cubicBezTo>
                    <a:pt x="431" y="231"/>
                    <a:pt x="431" y="231"/>
                    <a:pt x="431" y="231"/>
                  </a:cubicBezTo>
                  <a:cubicBezTo>
                    <a:pt x="386" y="212"/>
                    <a:pt x="386" y="212"/>
                    <a:pt x="386" y="212"/>
                  </a:cubicBezTo>
                  <a:cubicBezTo>
                    <a:pt x="410" y="174"/>
                    <a:pt x="410" y="174"/>
                    <a:pt x="410" y="174"/>
                  </a:cubicBezTo>
                  <a:cubicBezTo>
                    <a:pt x="90" y="174"/>
                    <a:pt x="90" y="174"/>
                    <a:pt x="90" y="174"/>
                  </a:cubicBezTo>
                  <a:cubicBezTo>
                    <a:pt x="85" y="188"/>
                    <a:pt x="79" y="202"/>
                    <a:pt x="72" y="216"/>
                  </a:cubicBezTo>
                  <a:cubicBezTo>
                    <a:pt x="0" y="177"/>
                    <a:pt x="0" y="177"/>
                    <a:pt x="0" y="177"/>
                  </a:cubicBezTo>
                  <a:cubicBezTo>
                    <a:pt x="23" y="150"/>
                    <a:pt x="41" y="121"/>
                    <a:pt x="53" y="90"/>
                  </a:cubicBezTo>
                  <a:cubicBezTo>
                    <a:pt x="107" y="106"/>
                    <a:pt x="107" y="106"/>
                    <a:pt x="107" y="106"/>
                  </a:cubicBezTo>
                  <a:cubicBezTo>
                    <a:pt x="107" y="113"/>
                    <a:pt x="106" y="120"/>
                    <a:pt x="104" y="127"/>
                  </a:cubicBezTo>
                  <a:cubicBezTo>
                    <a:pt x="301" y="127"/>
                    <a:pt x="301" y="127"/>
                    <a:pt x="301" y="127"/>
                  </a:cubicBezTo>
                  <a:cubicBezTo>
                    <a:pt x="329" y="87"/>
                    <a:pt x="348" y="44"/>
                    <a:pt x="359" y="0"/>
                  </a:cubicBezTo>
                  <a:close/>
                  <a:moveTo>
                    <a:pt x="222" y="283"/>
                  </a:moveTo>
                  <a:cubicBezTo>
                    <a:pt x="267" y="289"/>
                    <a:pt x="267" y="289"/>
                    <a:pt x="267" y="289"/>
                  </a:cubicBezTo>
                  <a:cubicBezTo>
                    <a:pt x="292" y="252"/>
                    <a:pt x="292" y="252"/>
                    <a:pt x="292" y="252"/>
                  </a:cubicBezTo>
                  <a:cubicBezTo>
                    <a:pt x="92" y="252"/>
                    <a:pt x="92" y="252"/>
                    <a:pt x="92" y="252"/>
                  </a:cubicBezTo>
                  <a:cubicBezTo>
                    <a:pt x="82" y="210"/>
                    <a:pt x="82" y="210"/>
                    <a:pt x="82" y="210"/>
                  </a:cubicBezTo>
                  <a:cubicBezTo>
                    <a:pt x="311" y="210"/>
                    <a:pt x="311" y="210"/>
                    <a:pt x="311" y="210"/>
                  </a:cubicBezTo>
                  <a:cubicBezTo>
                    <a:pt x="355" y="184"/>
                    <a:pt x="355" y="184"/>
                    <a:pt x="355" y="184"/>
                  </a:cubicBezTo>
                  <a:cubicBezTo>
                    <a:pt x="424" y="248"/>
                    <a:pt x="424" y="248"/>
                    <a:pt x="424" y="248"/>
                  </a:cubicBezTo>
                  <a:cubicBezTo>
                    <a:pt x="384" y="261"/>
                    <a:pt x="384" y="261"/>
                    <a:pt x="384" y="261"/>
                  </a:cubicBezTo>
                  <a:cubicBezTo>
                    <a:pt x="315" y="317"/>
                    <a:pt x="315" y="317"/>
                    <a:pt x="315" y="317"/>
                  </a:cubicBezTo>
                  <a:cubicBezTo>
                    <a:pt x="420" y="317"/>
                    <a:pt x="420" y="317"/>
                    <a:pt x="420" y="317"/>
                  </a:cubicBezTo>
                  <a:cubicBezTo>
                    <a:pt x="453" y="286"/>
                    <a:pt x="453" y="286"/>
                    <a:pt x="453" y="286"/>
                  </a:cubicBezTo>
                  <a:cubicBezTo>
                    <a:pt x="507" y="334"/>
                    <a:pt x="507" y="334"/>
                    <a:pt x="507" y="334"/>
                  </a:cubicBezTo>
                  <a:cubicBezTo>
                    <a:pt x="483" y="358"/>
                    <a:pt x="483" y="358"/>
                    <a:pt x="483" y="358"/>
                  </a:cubicBezTo>
                  <a:cubicBezTo>
                    <a:pt x="311" y="358"/>
                    <a:pt x="311" y="358"/>
                    <a:pt x="311" y="358"/>
                  </a:cubicBezTo>
                  <a:cubicBezTo>
                    <a:pt x="311" y="451"/>
                    <a:pt x="311" y="451"/>
                    <a:pt x="311" y="451"/>
                  </a:cubicBezTo>
                  <a:cubicBezTo>
                    <a:pt x="311" y="489"/>
                    <a:pt x="290" y="508"/>
                    <a:pt x="250" y="508"/>
                  </a:cubicBezTo>
                  <a:cubicBezTo>
                    <a:pt x="204" y="508"/>
                    <a:pt x="204" y="508"/>
                    <a:pt x="204" y="508"/>
                  </a:cubicBezTo>
                  <a:cubicBezTo>
                    <a:pt x="204" y="478"/>
                    <a:pt x="176" y="463"/>
                    <a:pt x="121" y="463"/>
                  </a:cubicBezTo>
                  <a:cubicBezTo>
                    <a:pt x="123" y="425"/>
                    <a:pt x="123" y="425"/>
                    <a:pt x="123" y="425"/>
                  </a:cubicBezTo>
                  <a:cubicBezTo>
                    <a:pt x="151" y="427"/>
                    <a:pt x="178" y="428"/>
                    <a:pt x="204" y="428"/>
                  </a:cubicBezTo>
                  <a:cubicBezTo>
                    <a:pt x="216" y="428"/>
                    <a:pt x="222" y="423"/>
                    <a:pt x="222" y="413"/>
                  </a:cubicBezTo>
                  <a:cubicBezTo>
                    <a:pt x="222" y="358"/>
                    <a:pt x="222" y="358"/>
                    <a:pt x="222" y="358"/>
                  </a:cubicBezTo>
                  <a:cubicBezTo>
                    <a:pt x="23" y="358"/>
                    <a:pt x="23" y="358"/>
                    <a:pt x="23" y="358"/>
                  </a:cubicBezTo>
                  <a:cubicBezTo>
                    <a:pt x="13" y="317"/>
                    <a:pt x="13" y="317"/>
                    <a:pt x="13" y="317"/>
                  </a:cubicBezTo>
                  <a:cubicBezTo>
                    <a:pt x="222" y="317"/>
                    <a:pt x="222" y="317"/>
                    <a:pt x="222" y="317"/>
                  </a:cubicBezTo>
                  <a:lnTo>
                    <a:pt x="222" y="283"/>
                  </a:lnTo>
                  <a:close/>
                  <a:moveTo>
                    <a:pt x="121" y="12"/>
                  </a:moveTo>
                  <a:cubicBezTo>
                    <a:pt x="138" y="20"/>
                    <a:pt x="164" y="40"/>
                    <a:pt x="200" y="72"/>
                  </a:cubicBezTo>
                  <a:cubicBezTo>
                    <a:pt x="135" y="122"/>
                    <a:pt x="135" y="122"/>
                    <a:pt x="135" y="122"/>
                  </a:cubicBezTo>
                  <a:cubicBezTo>
                    <a:pt x="118" y="90"/>
                    <a:pt x="100" y="64"/>
                    <a:pt x="80" y="44"/>
                  </a:cubicBezTo>
                  <a:lnTo>
                    <a:pt x="121" y="12"/>
                  </a:lnTo>
                  <a:close/>
                  <a:moveTo>
                    <a:pt x="248" y="11"/>
                  </a:moveTo>
                  <a:cubicBezTo>
                    <a:pt x="262" y="18"/>
                    <a:pt x="285" y="36"/>
                    <a:pt x="316" y="65"/>
                  </a:cubicBezTo>
                  <a:cubicBezTo>
                    <a:pt x="253" y="113"/>
                    <a:pt x="253" y="113"/>
                    <a:pt x="253" y="113"/>
                  </a:cubicBezTo>
                  <a:cubicBezTo>
                    <a:pt x="238" y="84"/>
                    <a:pt x="222" y="61"/>
                    <a:pt x="205" y="43"/>
                  </a:cubicBezTo>
                  <a:lnTo>
                    <a:pt x="248" y="11"/>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29" name="Freeform 215"/>
            <p:cNvSpPr>
              <a:spLocks noEditPoints="1"/>
            </p:cNvSpPr>
            <p:nvPr/>
          </p:nvSpPr>
          <p:spPr bwMode="auto">
            <a:xfrm>
              <a:off x="-7675" y="4839"/>
              <a:ext cx="1023" cy="983"/>
            </a:xfrm>
            <a:custGeom>
              <a:avLst/>
              <a:gdLst>
                <a:gd name="T0" fmla="*/ 107 w 511"/>
                <a:gd name="T1" fmla="*/ 312 h 491"/>
                <a:gd name="T2" fmla="*/ 0 w 511"/>
                <a:gd name="T3" fmla="*/ 429 h 491"/>
                <a:gd name="T4" fmla="*/ 47 w 511"/>
                <a:gd name="T5" fmla="*/ 8 h 491"/>
                <a:gd name="T6" fmla="*/ 136 w 511"/>
                <a:gd name="T7" fmla="*/ 39 h 491"/>
                <a:gd name="T8" fmla="*/ 411 w 511"/>
                <a:gd name="T9" fmla="*/ 0 h 491"/>
                <a:gd name="T10" fmla="*/ 463 w 511"/>
                <a:gd name="T11" fmla="*/ 86 h 491"/>
                <a:gd name="T12" fmla="*/ 415 w 511"/>
                <a:gd name="T13" fmla="*/ 277 h 491"/>
                <a:gd name="T14" fmla="*/ 377 w 511"/>
                <a:gd name="T15" fmla="*/ 281 h 491"/>
                <a:gd name="T16" fmla="*/ 136 w 511"/>
                <a:gd name="T17" fmla="*/ 251 h 491"/>
                <a:gd name="T18" fmla="*/ 47 w 511"/>
                <a:gd name="T19" fmla="*/ 285 h 491"/>
                <a:gd name="T20" fmla="*/ 121 w 511"/>
                <a:gd name="T21" fmla="*/ 284 h 491"/>
                <a:gd name="T22" fmla="*/ 201 w 511"/>
                <a:gd name="T23" fmla="*/ 409 h 491"/>
                <a:gd name="T24" fmla="*/ 337 w 511"/>
                <a:gd name="T25" fmla="*/ 423 h 491"/>
                <a:gd name="T26" fmla="*/ 366 w 511"/>
                <a:gd name="T27" fmla="*/ 353 h 491"/>
                <a:gd name="T28" fmla="*/ 401 w 511"/>
                <a:gd name="T29" fmla="*/ 389 h 491"/>
                <a:gd name="T30" fmla="*/ 373 w 511"/>
                <a:gd name="T31" fmla="*/ 491 h 491"/>
                <a:gd name="T32" fmla="*/ 121 w 511"/>
                <a:gd name="T33" fmla="*/ 439 h 491"/>
                <a:gd name="T34" fmla="*/ 136 w 511"/>
                <a:gd name="T35" fmla="*/ 124 h 491"/>
                <a:gd name="T36" fmla="*/ 215 w 511"/>
                <a:gd name="T37" fmla="*/ 77 h 491"/>
                <a:gd name="T38" fmla="*/ 136 w 511"/>
                <a:gd name="T39" fmla="*/ 124 h 491"/>
                <a:gd name="T40" fmla="*/ 215 w 511"/>
                <a:gd name="T41" fmla="*/ 212 h 491"/>
                <a:gd name="T42" fmla="*/ 136 w 511"/>
                <a:gd name="T43" fmla="*/ 164 h 491"/>
                <a:gd name="T44" fmla="*/ 254 w 511"/>
                <a:gd name="T45" fmla="*/ 262 h 491"/>
                <a:gd name="T46" fmla="*/ 279 w 511"/>
                <a:gd name="T47" fmla="*/ 385 h 491"/>
                <a:gd name="T48" fmla="*/ 254 w 511"/>
                <a:gd name="T49" fmla="*/ 262 h 491"/>
                <a:gd name="T50" fmla="*/ 296 w 511"/>
                <a:gd name="T51" fmla="*/ 124 h 491"/>
                <a:gd name="T52" fmla="*/ 377 w 511"/>
                <a:gd name="T53" fmla="*/ 77 h 491"/>
                <a:gd name="T54" fmla="*/ 296 w 511"/>
                <a:gd name="T55" fmla="*/ 164 h 491"/>
                <a:gd name="T56" fmla="*/ 377 w 511"/>
                <a:gd name="T57" fmla="*/ 212 h 491"/>
                <a:gd name="T58" fmla="*/ 296 w 511"/>
                <a:gd name="T59" fmla="*/ 164 h 491"/>
                <a:gd name="T60" fmla="*/ 414 w 511"/>
                <a:gd name="T61" fmla="*/ 276 h 491"/>
                <a:gd name="T62" fmla="*/ 511 w 511"/>
                <a:gd name="T63" fmla="*/ 384 h 491"/>
                <a:gd name="T64" fmla="*/ 375 w 511"/>
                <a:gd name="T65" fmla="*/ 30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1" h="491">
                  <a:moveTo>
                    <a:pt x="61" y="298"/>
                  </a:moveTo>
                  <a:cubicBezTo>
                    <a:pt x="107" y="312"/>
                    <a:pt x="107" y="312"/>
                    <a:pt x="107" y="312"/>
                  </a:cubicBezTo>
                  <a:cubicBezTo>
                    <a:pt x="103" y="360"/>
                    <a:pt x="93" y="412"/>
                    <a:pt x="75" y="469"/>
                  </a:cubicBezTo>
                  <a:cubicBezTo>
                    <a:pt x="0" y="429"/>
                    <a:pt x="0" y="429"/>
                    <a:pt x="0" y="429"/>
                  </a:cubicBezTo>
                  <a:cubicBezTo>
                    <a:pt x="26" y="388"/>
                    <a:pt x="47" y="345"/>
                    <a:pt x="61" y="298"/>
                  </a:cubicBezTo>
                  <a:close/>
                  <a:moveTo>
                    <a:pt x="47" y="8"/>
                  </a:moveTo>
                  <a:cubicBezTo>
                    <a:pt x="136" y="19"/>
                    <a:pt x="136" y="19"/>
                    <a:pt x="136" y="19"/>
                  </a:cubicBezTo>
                  <a:cubicBezTo>
                    <a:pt x="136" y="39"/>
                    <a:pt x="136" y="39"/>
                    <a:pt x="136" y="39"/>
                  </a:cubicBezTo>
                  <a:cubicBezTo>
                    <a:pt x="371" y="39"/>
                    <a:pt x="371" y="39"/>
                    <a:pt x="371" y="39"/>
                  </a:cubicBezTo>
                  <a:cubicBezTo>
                    <a:pt x="411" y="0"/>
                    <a:pt x="411" y="0"/>
                    <a:pt x="411" y="0"/>
                  </a:cubicBezTo>
                  <a:cubicBezTo>
                    <a:pt x="489" y="60"/>
                    <a:pt x="489" y="60"/>
                    <a:pt x="489" y="60"/>
                  </a:cubicBezTo>
                  <a:cubicBezTo>
                    <a:pt x="463" y="86"/>
                    <a:pt x="463" y="86"/>
                    <a:pt x="463" y="86"/>
                  </a:cubicBezTo>
                  <a:cubicBezTo>
                    <a:pt x="463" y="271"/>
                    <a:pt x="463" y="271"/>
                    <a:pt x="463" y="271"/>
                  </a:cubicBezTo>
                  <a:cubicBezTo>
                    <a:pt x="415" y="277"/>
                    <a:pt x="415" y="277"/>
                    <a:pt x="415" y="277"/>
                  </a:cubicBezTo>
                  <a:cubicBezTo>
                    <a:pt x="411" y="277"/>
                    <a:pt x="411" y="277"/>
                    <a:pt x="411" y="277"/>
                  </a:cubicBezTo>
                  <a:cubicBezTo>
                    <a:pt x="377" y="281"/>
                    <a:pt x="377" y="281"/>
                    <a:pt x="377" y="281"/>
                  </a:cubicBezTo>
                  <a:cubicBezTo>
                    <a:pt x="377" y="251"/>
                    <a:pt x="377" y="251"/>
                    <a:pt x="377" y="251"/>
                  </a:cubicBezTo>
                  <a:cubicBezTo>
                    <a:pt x="136" y="251"/>
                    <a:pt x="136" y="251"/>
                    <a:pt x="136" y="251"/>
                  </a:cubicBezTo>
                  <a:cubicBezTo>
                    <a:pt x="136" y="273"/>
                    <a:pt x="136" y="273"/>
                    <a:pt x="136" y="273"/>
                  </a:cubicBezTo>
                  <a:cubicBezTo>
                    <a:pt x="47" y="285"/>
                    <a:pt x="47" y="285"/>
                    <a:pt x="47" y="285"/>
                  </a:cubicBezTo>
                  <a:lnTo>
                    <a:pt x="47" y="8"/>
                  </a:lnTo>
                  <a:close/>
                  <a:moveTo>
                    <a:pt x="121" y="284"/>
                  </a:moveTo>
                  <a:cubicBezTo>
                    <a:pt x="201" y="294"/>
                    <a:pt x="201" y="294"/>
                    <a:pt x="201" y="294"/>
                  </a:cubicBezTo>
                  <a:cubicBezTo>
                    <a:pt x="201" y="409"/>
                    <a:pt x="201" y="409"/>
                    <a:pt x="201" y="409"/>
                  </a:cubicBezTo>
                  <a:cubicBezTo>
                    <a:pt x="201" y="418"/>
                    <a:pt x="206" y="423"/>
                    <a:pt x="216" y="423"/>
                  </a:cubicBezTo>
                  <a:cubicBezTo>
                    <a:pt x="337" y="423"/>
                    <a:pt x="337" y="423"/>
                    <a:pt x="337" y="423"/>
                  </a:cubicBezTo>
                  <a:cubicBezTo>
                    <a:pt x="344" y="423"/>
                    <a:pt x="349" y="420"/>
                    <a:pt x="352" y="414"/>
                  </a:cubicBezTo>
                  <a:cubicBezTo>
                    <a:pt x="366" y="353"/>
                    <a:pt x="366" y="353"/>
                    <a:pt x="366" y="353"/>
                  </a:cubicBezTo>
                  <a:cubicBezTo>
                    <a:pt x="405" y="360"/>
                    <a:pt x="405" y="360"/>
                    <a:pt x="405" y="360"/>
                  </a:cubicBezTo>
                  <a:cubicBezTo>
                    <a:pt x="403" y="371"/>
                    <a:pt x="401" y="380"/>
                    <a:pt x="401" y="389"/>
                  </a:cubicBezTo>
                  <a:cubicBezTo>
                    <a:pt x="401" y="416"/>
                    <a:pt x="411" y="436"/>
                    <a:pt x="429" y="448"/>
                  </a:cubicBezTo>
                  <a:cubicBezTo>
                    <a:pt x="419" y="477"/>
                    <a:pt x="400" y="491"/>
                    <a:pt x="373" y="491"/>
                  </a:cubicBezTo>
                  <a:cubicBezTo>
                    <a:pt x="178" y="491"/>
                    <a:pt x="178" y="491"/>
                    <a:pt x="178" y="491"/>
                  </a:cubicBezTo>
                  <a:cubicBezTo>
                    <a:pt x="142" y="491"/>
                    <a:pt x="123" y="473"/>
                    <a:pt x="121" y="439"/>
                  </a:cubicBezTo>
                  <a:lnTo>
                    <a:pt x="121" y="284"/>
                  </a:lnTo>
                  <a:close/>
                  <a:moveTo>
                    <a:pt x="136" y="124"/>
                  </a:moveTo>
                  <a:cubicBezTo>
                    <a:pt x="215" y="124"/>
                    <a:pt x="215" y="124"/>
                    <a:pt x="215" y="124"/>
                  </a:cubicBezTo>
                  <a:cubicBezTo>
                    <a:pt x="215" y="77"/>
                    <a:pt x="215" y="77"/>
                    <a:pt x="215" y="77"/>
                  </a:cubicBezTo>
                  <a:cubicBezTo>
                    <a:pt x="136" y="77"/>
                    <a:pt x="136" y="77"/>
                    <a:pt x="136" y="77"/>
                  </a:cubicBezTo>
                  <a:lnTo>
                    <a:pt x="136" y="124"/>
                  </a:lnTo>
                  <a:close/>
                  <a:moveTo>
                    <a:pt x="136" y="212"/>
                  </a:moveTo>
                  <a:cubicBezTo>
                    <a:pt x="215" y="212"/>
                    <a:pt x="215" y="212"/>
                    <a:pt x="215" y="212"/>
                  </a:cubicBezTo>
                  <a:cubicBezTo>
                    <a:pt x="215" y="164"/>
                    <a:pt x="215" y="164"/>
                    <a:pt x="215" y="164"/>
                  </a:cubicBezTo>
                  <a:cubicBezTo>
                    <a:pt x="136" y="164"/>
                    <a:pt x="136" y="164"/>
                    <a:pt x="136" y="164"/>
                  </a:cubicBezTo>
                  <a:lnTo>
                    <a:pt x="136" y="212"/>
                  </a:lnTo>
                  <a:close/>
                  <a:moveTo>
                    <a:pt x="254" y="262"/>
                  </a:moveTo>
                  <a:cubicBezTo>
                    <a:pt x="273" y="271"/>
                    <a:pt x="304" y="295"/>
                    <a:pt x="347" y="332"/>
                  </a:cubicBezTo>
                  <a:cubicBezTo>
                    <a:pt x="279" y="385"/>
                    <a:pt x="279" y="385"/>
                    <a:pt x="279" y="385"/>
                  </a:cubicBezTo>
                  <a:cubicBezTo>
                    <a:pt x="260" y="345"/>
                    <a:pt x="240" y="313"/>
                    <a:pt x="218" y="288"/>
                  </a:cubicBezTo>
                  <a:lnTo>
                    <a:pt x="254" y="262"/>
                  </a:lnTo>
                  <a:close/>
                  <a:moveTo>
                    <a:pt x="296" y="77"/>
                  </a:moveTo>
                  <a:cubicBezTo>
                    <a:pt x="296" y="124"/>
                    <a:pt x="296" y="124"/>
                    <a:pt x="296" y="124"/>
                  </a:cubicBezTo>
                  <a:cubicBezTo>
                    <a:pt x="377" y="124"/>
                    <a:pt x="377" y="124"/>
                    <a:pt x="377" y="124"/>
                  </a:cubicBezTo>
                  <a:cubicBezTo>
                    <a:pt x="377" y="77"/>
                    <a:pt x="377" y="77"/>
                    <a:pt x="377" y="77"/>
                  </a:cubicBezTo>
                  <a:lnTo>
                    <a:pt x="296" y="77"/>
                  </a:lnTo>
                  <a:close/>
                  <a:moveTo>
                    <a:pt x="296" y="164"/>
                  </a:moveTo>
                  <a:cubicBezTo>
                    <a:pt x="296" y="212"/>
                    <a:pt x="296" y="212"/>
                    <a:pt x="296" y="212"/>
                  </a:cubicBezTo>
                  <a:cubicBezTo>
                    <a:pt x="377" y="212"/>
                    <a:pt x="377" y="212"/>
                    <a:pt x="377" y="212"/>
                  </a:cubicBezTo>
                  <a:cubicBezTo>
                    <a:pt x="377" y="164"/>
                    <a:pt x="377" y="164"/>
                    <a:pt x="377" y="164"/>
                  </a:cubicBezTo>
                  <a:lnTo>
                    <a:pt x="296" y="164"/>
                  </a:lnTo>
                  <a:close/>
                  <a:moveTo>
                    <a:pt x="411" y="277"/>
                  </a:moveTo>
                  <a:cubicBezTo>
                    <a:pt x="414" y="276"/>
                    <a:pt x="414" y="276"/>
                    <a:pt x="414" y="276"/>
                  </a:cubicBezTo>
                  <a:cubicBezTo>
                    <a:pt x="415" y="276"/>
                    <a:pt x="415" y="276"/>
                    <a:pt x="415" y="277"/>
                  </a:cubicBezTo>
                  <a:cubicBezTo>
                    <a:pt x="454" y="310"/>
                    <a:pt x="486" y="346"/>
                    <a:pt x="511" y="384"/>
                  </a:cubicBezTo>
                  <a:cubicBezTo>
                    <a:pt x="443" y="432"/>
                    <a:pt x="443" y="432"/>
                    <a:pt x="443" y="432"/>
                  </a:cubicBezTo>
                  <a:cubicBezTo>
                    <a:pt x="424" y="382"/>
                    <a:pt x="401" y="338"/>
                    <a:pt x="375" y="301"/>
                  </a:cubicBezTo>
                  <a:lnTo>
                    <a:pt x="411" y="277"/>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30" name="Freeform 216"/>
            <p:cNvSpPr>
              <a:spLocks noEditPoints="1"/>
            </p:cNvSpPr>
            <p:nvPr/>
          </p:nvSpPr>
          <p:spPr bwMode="auto">
            <a:xfrm>
              <a:off x="-6486" y="4853"/>
              <a:ext cx="987" cy="969"/>
            </a:xfrm>
            <a:custGeom>
              <a:avLst/>
              <a:gdLst>
                <a:gd name="T0" fmla="*/ 138 w 493"/>
                <a:gd name="T1" fmla="*/ 84 h 484"/>
                <a:gd name="T2" fmla="*/ 214 w 493"/>
                <a:gd name="T3" fmla="*/ 123 h 484"/>
                <a:gd name="T4" fmla="*/ 100 w 493"/>
                <a:gd name="T5" fmla="*/ 278 h 484"/>
                <a:gd name="T6" fmla="*/ 182 w 493"/>
                <a:gd name="T7" fmla="*/ 257 h 484"/>
                <a:gd name="T8" fmla="*/ 199 w 493"/>
                <a:gd name="T9" fmla="*/ 291 h 484"/>
                <a:gd name="T10" fmla="*/ 43 w 493"/>
                <a:gd name="T11" fmla="*/ 370 h 484"/>
                <a:gd name="T12" fmla="*/ 7 w 493"/>
                <a:gd name="T13" fmla="*/ 296 h 484"/>
                <a:gd name="T14" fmla="*/ 32 w 493"/>
                <a:gd name="T15" fmla="*/ 291 h 484"/>
                <a:gd name="T16" fmla="*/ 78 w 493"/>
                <a:gd name="T17" fmla="*/ 215 h 484"/>
                <a:gd name="T18" fmla="*/ 17 w 493"/>
                <a:gd name="T19" fmla="*/ 230 h 484"/>
                <a:gd name="T20" fmla="*/ 0 w 493"/>
                <a:gd name="T21" fmla="*/ 165 h 484"/>
                <a:gd name="T22" fmla="*/ 9 w 493"/>
                <a:gd name="T23" fmla="*/ 165 h 484"/>
                <a:gd name="T24" fmla="*/ 63 w 493"/>
                <a:gd name="T25" fmla="*/ 3 h 484"/>
                <a:gd name="T26" fmla="*/ 150 w 493"/>
                <a:gd name="T27" fmla="*/ 29 h 484"/>
                <a:gd name="T28" fmla="*/ 70 w 493"/>
                <a:gd name="T29" fmla="*/ 161 h 484"/>
                <a:gd name="T30" fmla="*/ 109 w 493"/>
                <a:gd name="T31" fmla="*/ 154 h 484"/>
                <a:gd name="T32" fmla="*/ 138 w 493"/>
                <a:gd name="T33" fmla="*/ 84 h 484"/>
                <a:gd name="T34" fmla="*/ 188 w 493"/>
                <a:gd name="T35" fmla="*/ 346 h 484"/>
                <a:gd name="T36" fmla="*/ 205 w 493"/>
                <a:gd name="T37" fmla="*/ 380 h 484"/>
                <a:gd name="T38" fmla="*/ 38 w 493"/>
                <a:gd name="T39" fmla="*/ 484 h 484"/>
                <a:gd name="T40" fmla="*/ 3 w 493"/>
                <a:gd name="T41" fmla="*/ 410 h 484"/>
                <a:gd name="T42" fmla="*/ 188 w 493"/>
                <a:gd name="T43" fmla="*/ 346 h 484"/>
                <a:gd name="T44" fmla="*/ 413 w 493"/>
                <a:gd name="T45" fmla="*/ 68 h 484"/>
                <a:gd name="T46" fmla="*/ 444 w 493"/>
                <a:gd name="T47" fmla="*/ 41 h 484"/>
                <a:gd name="T48" fmla="*/ 493 w 493"/>
                <a:gd name="T49" fmla="*/ 85 h 484"/>
                <a:gd name="T50" fmla="*/ 469 w 493"/>
                <a:gd name="T51" fmla="*/ 109 h 484"/>
                <a:gd name="T52" fmla="*/ 374 w 493"/>
                <a:gd name="T53" fmla="*/ 109 h 484"/>
                <a:gd name="T54" fmla="*/ 374 w 493"/>
                <a:gd name="T55" fmla="*/ 189 h 484"/>
                <a:gd name="T56" fmla="*/ 411 w 493"/>
                <a:gd name="T57" fmla="*/ 189 h 484"/>
                <a:gd name="T58" fmla="*/ 441 w 493"/>
                <a:gd name="T59" fmla="*/ 163 h 484"/>
                <a:gd name="T60" fmla="*/ 489 w 493"/>
                <a:gd name="T61" fmla="*/ 206 h 484"/>
                <a:gd name="T62" fmla="*/ 466 w 493"/>
                <a:gd name="T63" fmla="*/ 229 h 484"/>
                <a:gd name="T64" fmla="*/ 212 w 493"/>
                <a:gd name="T65" fmla="*/ 229 h 484"/>
                <a:gd name="T66" fmla="*/ 202 w 493"/>
                <a:gd name="T67" fmla="*/ 189 h 484"/>
                <a:gd name="T68" fmla="*/ 290 w 493"/>
                <a:gd name="T69" fmla="*/ 189 h 484"/>
                <a:gd name="T70" fmla="*/ 290 w 493"/>
                <a:gd name="T71" fmla="*/ 109 h 484"/>
                <a:gd name="T72" fmla="*/ 200 w 493"/>
                <a:gd name="T73" fmla="*/ 109 h 484"/>
                <a:gd name="T74" fmla="*/ 189 w 493"/>
                <a:gd name="T75" fmla="*/ 68 h 484"/>
                <a:gd name="T76" fmla="*/ 290 w 493"/>
                <a:gd name="T77" fmla="*/ 68 h 484"/>
                <a:gd name="T78" fmla="*/ 290 w 493"/>
                <a:gd name="T79" fmla="*/ 0 h 484"/>
                <a:gd name="T80" fmla="*/ 374 w 493"/>
                <a:gd name="T81" fmla="*/ 11 h 484"/>
                <a:gd name="T82" fmla="*/ 374 w 493"/>
                <a:gd name="T83" fmla="*/ 68 h 484"/>
                <a:gd name="T84" fmla="*/ 413 w 493"/>
                <a:gd name="T85" fmla="*/ 68 h 484"/>
                <a:gd name="T86" fmla="*/ 207 w 493"/>
                <a:gd name="T87" fmla="*/ 253 h 484"/>
                <a:gd name="T88" fmla="*/ 289 w 493"/>
                <a:gd name="T89" fmla="*/ 262 h 484"/>
                <a:gd name="T90" fmla="*/ 289 w 493"/>
                <a:gd name="T91" fmla="*/ 279 h 484"/>
                <a:gd name="T92" fmla="*/ 388 w 493"/>
                <a:gd name="T93" fmla="*/ 279 h 484"/>
                <a:gd name="T94" fmla="*/ 424 w 493"/>
                <a:gd name="T95" fmla="*/ 242 h 484"/>
                <a:gd name="T96" fmla="*/ 493 w 493"/>
                <a:gd name="T97" fmla="*/ 295 h 484"/>
                <a:gd name="T98" fmla="*/ 468 w 493"/>
                <a:gd name="T99" fmla="*/ 318 h 484"/>
                <a:gd name="T100" fmla="*/ 468 w 493"/>
                <a:gd name="T101" fmla="*/ 472 h 484"/>
                <a:gd name="T102" fmla="*/ 387 w 493"/>
                <a:gd name="T103" fmla="*/ 482 h 484"/>
                <a:gd name="T104" fmla="*/ 387 w 493"/>
                <a:gd name="T105" fmla="*/ 452 h 484"/>
                <a:gd name="T106" fmla="*/ 289 w 493"/>
                <a:gd name="T107" fmla="*/ 452 h 484"/>
                <a:gd name="T108" fmla="*/ 289 w 493"/>
                <a:gd name="T109" fmla="*/ 474 h 484"/>
                <a:gd name="T110" fmla="*/ 207 w 493"/>
                <a:gd name="T111" fmla="*/ 484 h 484"/>
                <a:gd name="T112" fmla="*/ 207 w 493"/>
                <a:gd name="T113" fmla="*/ 253 h 484"/>
                <a:gd name="T114" fmla="*/ 387 w 493"/>
                <a:gd name="T115" fmla="*/ 414 h 484"/>
                <a:gd name="T116" fmla="*/ 387 w 493"/>
                <a:gd name="T117" fmla="*/ 317 h 484"/>
                <a:gd name="T118" fmla="*/ 289 w 493"/>
                <a:gd name="T119" fmla="*/ 317 h 484"/>
                <a:gd name="T120" fmla="*/ 289 w 493"/>
                <a:gd name="T121" fmla="*/ 414 h 484"/>
                <a:gd name="T122" fmla="*/ 387 w 493"/>
                <a:gd name="T123" fmla="*/ 41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3" h="484">
                  <a:moveTo>
                    <a:pt x="138" y="84"/>
                  </a:moveTo>
                  <a:cubicBezTo>
                    <a:pt x="214" y="123"/>
                    <a:pt x="214" y="123"/>
                    <a:pt x="214" y="123"/>
                  </a:cubicBezTo>
                  <a:cubicBezTo>
                    <a:pt x="177" y="181"/>
                    <a:pt x="139" y="233"/>
                    <a:pt x="100" y="278"/>
                  </a:cubicBezTo>
                  <a:cubicBezTo>
                    <a:pt x="127" y="272"/>
                    <a:pt x="155" y="265"/>
                    <a:pt x="182" y="257"/>
                  </a:cubicBezTo>
                  <a:cubicBezTo>
                    <a:pt x="199" y="291"/>
                    <a:pt x="199" y="291"/>
                    <a:pt x="199" y="291"/>
                  </a:cubicBezTo>
                  <a:cubicBezTo>
                    <a:pt x="155" y="318"/>
                    <a:pt x="103" y="344"/>
                    <a:pt x="43" y="370"/>
                  </a:cubicBezTo>
                  <a:cubicBezTo>
                    <a:pt x="7" y="296"/>
                    <a:pt x="7" y="296"/>
                    <a:pt x="7" y="296"/>
                  </a:cubicBezTo>
                  <a:cubicBezTo>
                    <a:pt x="16" y="294"/>
                    <a:pt x="24" y="293"/>
                    <a:pt x="32" y="291"/>
                  </a:cubicBezTo>
                  <a:cubicBezTo>
                    <a:pt x="49" y="266"/>
                    <a:pt x="64" y="241"/>
                    <a:pt x="78" y="215"/>
                  </a:cubicBezTo>
                  <a:cubicBezTo>
                    <a:pt x="56" y="221"/>
                    <a:pt x="36" y="226"/>
                    <a:pt x="17" y="230"/>
                  </a:cubicBezTo>
                  <a:cubicBezTo>
                    <a:pt x="0" y="165"/>
                    <a:pt x="0" y="165"/>
                    <a:pt x="0" y="165"/>
                  </a:cubicBezTo>
                  <a:cubicBezTo>
                    <a:pt x="9" y="165"/>
                    <a:pt x="9" y="165"/>
                    <a:pt x="9" y="165"/>
                  </a:cubicBezTo>
                  <a:cubicBezTo>
                    <a:pt x="36" y="113"/>
                    <a:pt x="54" y="59"/>
                    <a:pt x="63" y="3"/>
                  </a:cubicBezTo>
                  <a:cubicBezTo>
                    <a:pt x="150" y="29"/>
                    <a:pt x="150" y="29"/>
                    <a:pt x="150" y="29"/>
                  </a:cubicBezTo>
                  <a:cubicBezTo>
                    <a:pt x="126" y="83"/>
                    <a:pt x="99" y="127"/>
                    <a:pt x="70" y="161"/>
                  </a:cubicBezTo>
                  <a:cubicBezTo>
                    <a:pt x="84" y="159"/>
                    <a:pt x="96" y="157"/>
                    <a:pt x="109" y="154"/>
                  </a:cubicBezTo>
                  <a:cubicBezTo>
                    <a:pt x="119" y="131"/>
                    <a:pt x="129" y="108"/>
                    <a:pt x="138" y="84"/>
                  </a:cubicBezTo>
                  <a:close/>
                  <a:moveTo>
                    <a:pt x="188" y="346"/>
                  </a:moveTo>
                  <a:cubicBezTo>
                    <a:pt x="205" y="380"/>
                    <a:pt x="205" y="380"/>
                    <a:pt x="205" y="380"/>
                  </a:cubicBezTo>
                  <a:cubicBezTo>
                    <a:pt x="159" y="416"/>
                    <a:pt x="103" y="450"/>
                    <a:pt x="38" y="484"/>
                  </a:cubicBezTo>
                  <a:cubicBezTo>
                    <a:pt x="3" y="410"/>
                    <a:pt x="3" y="410"/>
                    <a:pt x="3" y="410"/>
                  </a:cubicBezTo>
                  <a:cubicBezTo>
                    <a:pt x="65" y="395"/>
                    <a:pt x="126" y="374"/>
                    <a:pt x="188" y="346"/>
                  </a:cubicBezTo>
                  <a:close/>
                  <a:moveTo>
                    <a:pt x="413" y="68"/>
                  </a:moveTo>
                  <a:cubicBezTo>
                    <a:pt x="444" y="41"/>
                    <a:pt x="444" y="41"/>
                    <a:pt x="444" y="41"/>
                  </a:cubicBezTo>
                  <a:cubicBezTo>
                    <a:pt x="493" y="85"/>
                    <a:pt x="493" y="85"/>
                    <a:pt x="493" y="85"/>
                  </a:cubicBezTo>
                  <a:cubicBezTo>
                    <a:pt x="469" y="109"/>
                    <a:pt x="469" y="109"/>
                    <a:pt x="469" y="109"/>
                  </a:cubicBezTo>
                  <a:cubicBezTo>
                    <a:pt x="374" y="109"/>
                    <a:pt x="374" y="109"/>
                    <a:pt x="374" y="109"/>
                  </a:cubicBezTo>
                  <a:cubicBezTo>
                    <a:pt x="374" y="189"/>
                    <a:pt x="374" y="189"/>
                    <a:pt x="374" y="189"/>
                  </a:cubicBezTo>
                  <a:cubicBezTo>
                    <a:pt x="411" y="189"/>
                    <a:pt x="411" y="189"/>
                    <a:pt x="411" y="189"/>
                  </a:cubicBezTo>
                  <a:cubicBezTo>
                    <a:pt x="441" y="163"/>
                    <a:pt x="441" y="163"/>
                    <a:pt x="441" y="163"/>
                  </a:cubicBezTo>
                  <a:cubicBezTo>
                    <a:pt x="489" y="206"/>
                    <a:pt x="489" y="206"/>
                    <a:pt x="489" y="206"/>
                  </a:cubicBezTo>
                  <a:cubicBezTo>
                    <a:pt x="466" y="229"/>
                    <a:pt x="466" y="229"/>
                    <a:pt x="466" y="229"/>
                  </a:cubicBezTo>
                  <a:cubicBezTo>
                    <a:pt x="212" y="229"/>
                    <a:pt x="212" y="229"/>
                    <a:pt x="212" y="229"/>
                  </a:cubicBezTo>
                  <a:cubicBezTo>
                    <a:pt x="202" y="189"/>
                    <a:pt x="202" y="189"/>
                    <a:pt x="202" y="189"/>
                  </a:cubicBezTo>
                  <a:cubicBezTo>
                    <a:pt x="290" y="189"/>
                    <a:pt x="290" y="189"/>
                    <a:pt x="290" y="189"/>
                  </a:cubicBezTo>
                  <a:cubicBezTo>
                    <a:pt x="290" y="109"/>
                    <a:pt x="290" y="109"/>
                    <a:pt x="290" y="109"/>
                  </a:cubicBezTo>
                  <a:cubicBezTo>
                    <a:pt x="200" y="109"/>
                    <a:pt x="200" y="109"/>
                    <a:pt x="200" y="109"/>
                  </a:cubicBezTo>
                  <a:cubicBezTo>
                    <a:pt x="189" y="68"/>
                    <a:pt x="189" y="68"/>
                    <a:pt x="189" y="68"/>
                  </a:cubicBezTo>
                  <a:cubicBezTo>
                    <a:pt x="290" y="68"/>
                    <a:pt x="290" y="68"/>
                    <a:pt x="290" y="68"/>
                  </a:cubicBezTo>
                  <a:cubicBezTo>
                    <a:pt x="290" y="0"/>
                    <a:pt x="290" y="0"/>
                    <a:pt x="290" y="0"/>
                  </a:cubicBezTo>
                  <a:cubicBezTo>
                    <a:pt x="374" y="11"/>
                    <a:pt x="374" y="11"/>
                    <a:pt x="374" y="11"/>
                  </a:cubicBezTo>
                  <a:cubicBezTo>
                    <a:pt x="374" y="68"/>
                    <a:pt x="374" y="68"/>
                    <a:pt x="374" y="68"/>
                  </a:cubicBezTo>
                  <a:lnTo>
                    <a:pt x="413" y="68"/>
                  </a:lnTo>
                  <a:close/>
                  <a:moveTo>
                    <a:pt x="207" y="253"/>
                  </a:moveTo>
                  <a:cubicBezTo>
                    <a:pt x="289" y="262"/>
                    <a:pt x="289" y="262"/>
                    <a:pt x="289" y="262"/>
                  </a:cubicBezTo>
                  <a:cubicBezTo>
                    <a:pt x="289" y="279"/>
                    <a:pt x="289" y="279"/>
                    <a:pt x="289" y="279"/>
                  </a:cubicBezTo>
                  <a:cubicBezTo>
                    <a:pt x="388" y="279"/>
                    <a:pt x="388" y="279"/>
                    <a:pt x="388" y="279"/>
                  </a:cubicBezTo>
                  <a:cubicBezTo>
                    <a:pt x="424" y="242"/>
                    <a:pt x="424" y="242"/>
                    <a:pt x="424" y="242"/>
                  </a:cubicBezTo>
                  <a:cubicBezTo>
                    <a:pt x="493" y="295"/>
                    <a:pt x="493" y="295"/>
                    <a:pt x="493" y="295"/>
                  </a:cubicBezTo>
                  <a:cubicBezTo>
                    <a:pt x="468" y="318"/>
                    <a:pt x="468" y="318"/>
                    <a:pt x="468" y="318"/>
                  </a:cubicBezTo>
                  <a:cubicBezTo>
                    <a:pt x="468" y="472"/>
                    <a:pt x="468" y="472"/>
                    <a:pt x="468" y="472"/>
                  </a:cubicBezTo>
                  <a:cubicBezTo>
                    <a:pt x="387" y="482"/>
                    <a:pt x="387" y="482"/>
                    <a:pt x="387" y="482"/>
                  </a:cubicBezTo>
                  <a:cubicBezTo>
                    <a:pt x="387" y="452"/>
                    <a:pt x="387" y="452"/>
                    <a:pt x="387" y="452"/>
                  </a:cubicBezTo>
                  <a:cubicBezTo>
                    <a:pt x="289" y="452"/>
                    <a:pt x="289" y="452"/>
                    <a:pt x="289" y="452"/>
                  </a:cubicBezTo>
                  <a:cubicBezTo>
                    <a:pt x="289" y="474"/>
                    <a:pt x="289" y="474"/>
                    <a:pt x="289" y="474"/>
                  </a:cubicBezTo>
                  <a:cubicBezTo>
                    <a:pt x="207" y="484"/>
                    <a:pt x="207" y="484"/>
                    <a:pt x="207" y="484"/>
                  </a:cubicBezTo>
                  <a:lnTo>
                    <a:pt x="207" y="253"/>
                  </a:lnTo>
                  <a:close/>
                  <a:moveTo>
                    <a:pt x="387" y="414"/>
                  </a:moveTo>
                  <a:cubicBezTo>
                    <a:pt x="387" y="317"/>
                    <a:pt x="387" y="317"/>
                    <a:pt x="387" y="317"/>
                  </a:cubicBezTo>
                  <a:cubicBezTo>
                    <a:pt x="289" y="317"/>
                    <a:pt x="289" y="317"/>
                    <a:pt x="289" y="317"/>
                  </a:cubicBezTo>
                  <a:cubicBezTo>
                    <a:pt x="289" y="414"/>
                    <a:pt x="289" y="414"/>
                    <a:pt x="289" y="414"/>
                  </a:cubicBezTo>
                  <a:lnTo>
                    <a:pt x="387" y="414"/>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32" name="Freeform 217"/>
            <p:cNvSpPr>
              <a:spLocks noEditPoints="1"/>
            </p:cNvSpPr>
            <p:nvPr/>
          </p:nvSpPr>
          <p:spPr bwMode="auto">
            <a:xfrm>
              <a:off x="-5313" y="4857"/>
              <a:ext cx="1003" cy="969"/>
            </a:xfrm>
            <a:custGeom>
              <a:avLst/>
              <a:gdLst>
                <a:gd name="T0" fmla="*/ 202 w 501"/>
                <a:gd name="T1" fmla="*/ 0 h 484"/>
                <a:gd name="T2" fmla="*/ 312 w 501"/>
                <a:gd name="T3" fmla="*/ 26 h 484"/>
                <a:gd name="T4" fmla="*/ 293 w 501"/>
                <a:gd name="T5" fmla="*/ 52 h 484"/>
                <a:gd name="T6" fmla="*/ 369 w 501"/>
                <a:gd name="T7" fmla="*/ 99 h 484"/>
                <a:gd name="T8" fmla="*/ 501 w 501"/>
                <a:gd name="T9" fmla="*/ 150 h 484"/>
                <a:gd name="T10" fmla="*/ 437 w 501"/>
                <a:gd name="T11" fmla="*/ 234 h 484"/>
                <a:gd name="T12" fmla="*/ 318 w 501"/>
                <a:gd name="T13" fmla="*/ 151 h 484"/>
                <a:gd name="T14" fmla="*/ 259 w 501"/>
                <a:gd name="T15" fmla="*/ 91 h 484"/>
                <a:gd name="T16" fmla="*/ 26 w 501"/>
                <a:gd name="T17" fmla="*/ 233 h 484"/>
                <a:gd name="T18" fmla="*/ 0 w 501"/>
                <a:gd name="T19" fmla="*/ 198 h 484"/>
                <a:gd name="T20" fmla="*/ 202 w 501"/>
                <a:gd name="T21" fmla="*/ 0 h 484"/>
                <a:gd name="T22" fmla="*/ 154 w 501"/>
                <a:gd name="T23" fmla="*/ 456 h 484"/>
                <a:gd name="T24" fmla="*/ 154 w 501"/>
                <a:gd name="T25" fmla="*/ 472 h 484"/>
                <a:gd name="T26" fmla="*/ 61 w 501"/>
                <a:gd name="T27" fmla="*/ 484 h 484"/>
                <a:gd name="T28" fmla="*/ 61 w 501"/>
                <a:gd name="T29" fmla="*/ 247 h 484"/>
                <a:gd name="T30" fmla="*/ 154 w 501"/>
                <a:gd name="T31" fmla="*/ 257 h 484"/>
                <a:gd name="T32" fmla="*/ 154 w 501"/>
                <a:gd name="T33" fmla="*/ 267 h 484"/>
                <a:gd name="T34" fmla="*/ 334 w 501"/>
                <a:gd name="T35" fmla="*/ 267 h 484"/>
                <a:gd name="T36" fmla="*/ 375 w 501"/>
                <a:gd name="T37" fmla="*/ 235 h 484"/>
                <a:gd name="T38" fmla="*/ 454 w 501"/>
                <a:gd name="T39" fmla="*/ 296 h 484"/>
                <a:gd name="T40" fmla="*/ 427 w 501"/>
                <a:gd name="T41" fmla="*/ 321 h 484"/>
                <a:gd name="T42" fmla="*/ 427 w 501"/>
                <a:gd name="T43" fmla="*/ 468 h 484"/>
                <a:gd name="T44" fmla="*/ 333 w 501"/>
                <a:gd name="T45" fmla="*/ 480 h 484"/>
                <a:gd name="T46" fmla="*/ 333 w 501"/>
                <a:gd name="T47" fmla="*/ 456 h 484"/>
                <a:gd name="T48" fmla="*/ 154 w 501"/>
                <a:gd name="T49" fmla="*/ 456 h 484"/>
                <a:gd name="T50" fmla="*/ 275 w 501"/>
                <a:gd name="T51" fmla="*/ 190 h 484"/>
                <a:gd name="T52" fmla="*/ 308 w 501"/>
                <a:gd name="T53" fmla="*/ 158 h 484"/>
                <a:gd name="T54" fmla="*/ 362 w 501"/>
                <a:gd name="T55" fmla="*/ 206 h 484"/>
                <a:gd name="T56" fmla="*/ 341 w 501"/>
                <a:gd name="T57" fmla="*/ 229 h 484"/>
                <a:gd name="T58" fmla="*/ 136 w 501"/>
                <a:gd name="T59" fmla="*/ 229 h 484"/>
                <a:gd name="T60" fmla="*/ 126 w 501"/>
                <a:gd name="T61" fmla="*/ 190 h 484"/>
                <a:gd name="T62" fmla="*/ 275 w 501"/>
                <a:gd name="T63" fmla="*/ 190 h 484"/>
                <a:gd name="T64" fmla="*/ 333 w 501"/>
                <a:gd name="T65" fmla="*/ 412 h 484"/>
                <a:gd name="T66" fmla="*/ 333 w 501"/>
                <a:gd name="T67" fmla="*/ 312 h 484"/>
                <a:gd name="T68" fmla="*/ 154 w 501"/>
                <a:gd name="T69" fmla="*/ 312 h 484"/>
                <a:gd name="T70" fmla="*/ 154 w 501"/>
                <a:gd name="T71" fmla="*/ 412 h 484"/>
                <a:gd name="T72" fmla="*/ 333 w 501"/>
                <a:gd name="T73" fmla="*/ 4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1" h="484">
                  <a:moveTo>
                    <a:pt x="202" y="0"/>
                  </a:moveTo>
                  <a:cubicBezTo>
                    <a:pt x="312" y="26"/>
                    <a:pt x="312" y="26"/>
                    <a:pt x="312" y="26"/>
                  </a:cubicBezTo>
                  <a:cubicBezTo>
                    <a:pt x="306" y="35"/>
                    <a:pt x="300" y="43"/>
                    <a:pt x="293" y="52"/>
                  </a:cubicBezTo>
                  <a:cubicBezTo>
                    <a:pt x="321" y="71"/>
                    <a:pt x="346" y="86"/>
                    <a:pt x="369" y="99"/>
                  </a:cubicBezTo>
                  <a:cubicBezTo>
                    <a:pt x="408" y="120"/>
                    <a:pt x="452" y="137"/>
                    <a:pt x="501" y="150"/>
                  </a:cubicBezTo>
                  <a:cubicBezTo>
                    <a:pt x="437" y="234"/>
                    <a:pt x="437" y="234"/>
                    <a:pt x="437" y="234"/>
                  </a:cubicBezTo>
                  <a:cubicBezTo>
                    <a:pt x="408" y="220"/>
                    <a:pt x="369" y="193"/>
                    <a:pt x="318" y="151"/>
                  </a:cubicBezTo>
                  <a:cubicBezTo>
                    <a:pt x="301" y="137"/>
                    <a:pt x="281" y="116"/>
                    <a:pt x="259" y="91"/>
                  </a:cubicBezTo>
                  <a:cubicBezTo>
                    <a:pt x="202" y="148"/>
                    <a:pt x="125" y="195"/>
                    <a:pt x="26" y="233"/>
                  </a:cubicBezTo>
                  <a:cubicBezTo>
                    <a:pt x="0" y="198"/>
                    <a:pt x="0" y="198"/>
                    <a:pt x="0" y="198"/>
                  </a:cubicBezTo>
                  <a:cubicBezTo>
                    <a:pt x="92" y="147"/>
                    <a:pt x="160" y="81"/>
                    <a:pt x="202" y="0"/>
                  </a:cubicBezTo>
                  <a:close/>
                  <a:moveTo>
                    <a:pt x="154" y="456"/>
                  </a:moveTo>
                  <a:cubicBezTo>
                    <a:pt x="154" y="472"/>
                    <a:pt x="154" y="472"/>
                    <a:pt x="154" y="472"/>
                  </a:cubicBezTo>
                  <a:cubicBezTo>
                    <a:pt x="61" y="484"/>
                    <a:pt x="61" y="484"/>
                    <a:pt x="61" y="484"/>
                  </a:cubicBezTo>
                  <a:cubicBezTo>
                    <a:pt x="61" y="247"/>
                    <a:pt x="61" y="247"/>
                    <a:pt x="61" y="247"/>
                  </a:cubicBezTo>
                  <a:cubicBezTo>
                    <a:pt x="154" y="257"/>
                    <a:pt x="154" y="257"/>
                    <a:pt x="154" y="257"/>
                  </a:cubicBezTo>
                  <a:cubicBezTo>
                    <a:pt x="154" y="267"/>
                    <a:pt x="154" y="267"/>
                    <a:pt x="154" y="267"/>
                  </a:cubicBezTo>
                  <a:cubicBezTo>
                    <a:pt x="334" y="267"/>
                    <a:pt x="334" y="267"/>
                    <a:pt x="334" y="267"/>
                  </a:cubicBezTo>
                  <a:cubicBezTo>
                    <a:pt x="375" y="235"/>
                    <a:pt x="375" y="235"/>
                    <a:pt x="375" y="235"/>
                  </a:cubicBezTo>
                  <a:cubicBezTo>
                    <a:pt x="454" y="296"/>
                    <a:pt x="454" y="296"/>
                    <a:pt x="454" y="296"/>
                  </a:cubicBezTo>
                  <a:cubicBezTo>
                    <a:pt x="427" y="321"/>
                    <a:pt x="427" y="321"/>
                    <a:pt x="427" y="321"/>
                  </a:cubicBezTo>
                  <a:cubicBezTo>
                    <a:pt x="427" y="468"/>
                    <a:pt x="427" y="468"/>
                    <a:pt x="427" y="468"/>
                  </a:cubicBezTo>
                  <a:cubicBezTo>
                    <a:pt x="333" y="480"/>
                    <a:pt x="333" y="480"/>
                    <a:pt x="333" y="480"/>
                  </a:cubicBezTo>
                  <a:cubicBezTo>
                    <a:pt x="333" y="456"/>
                    <a:pt x="333" y="456"/>
                    <a:pt x="333" y="456"/>
                  </a:cubicBezTo>
                  <a:lnTo>
                    <a:pt x="154" y="456"/>
                  </a:lnTo>
                  <a:close/>
                  <a:moveTo>
                    <a:pt x="275" y="190"/>
                  </a:moveTo>
                  <a:cubicBezTo>
                    <a:pt x="308" y="158"/>
                    <a:pt x="308" y="158"/>
                    <a:pt x="308" y="158"/>
                  </a:cubicBezTo>
                  <a:cubicBezTo>
                    <a:pt x="362" y="206"/>
                    <a:pt x="362" y="206"/>
                    <a:pt x="362" y="206"/>
                  </a:cubicBezTo>
                  <a:cubicBezTo>
                    <a:pt x="341" y="229"/>
                    <a:pt x="341" y="229"/>
                    <a:pt x="341" y="229"/>
                  </a:cubicBezTo>
                  <a:cubicBezTo>
                    <a:pt x="136" y="229"/>
                    <a:pt x="136" y="229"/>
                    <a:pt x="136" y="229"/>
                  </a:cubicBezTo>
                  <a:cubicBezTo>
                    <a:pt x="126" y="190"/>
                    <a:pt x="126" y="190"/>
                    <a:pt x="126" y="190"/>
                  </a:cubicBezTo>
                  <a:lnTo>
                    <a:pt x="275" y="190"/>
                  </a:lnTo>
                  <a:close/>
                  <a:moveTo>
                    <a:pt x="333" y="412"/>
                  </a:moveTo>
                  <a:cubicBezTo>
                    <a:pt x="333" y="312"/>
                    <a:pt x="333" y="312"/>
                    <a:pt x="333" y="312"/>
                  </a:cubicBezTo>
                  <a:cubicBezTo>
                    <a:pt x="154" y="312"/>
                    <a:pt x="154" y="312"/>
                    <a:pt x="154" y="312"/>
                  </a:cubicBezTo>
                  <a:cubicBezTo>
                    <a:pt x="154" y="412"/>
                    <a:pt x="154" y="412"/>
                    <a:pt x="154" y="412"/>
                  </a:cubicBezTo>
                  <a:lnTo>
                    <a:pt x="333" y="412"/>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47" name="Freeform 218"/>
            <p:cNvSpPr>
              <a:spLocks noEditPoints="1"/>
            </p:cNvSpPr>
            <p:nvPr/>
          </p:nvSpPr>
          <p:spPr bwMode="auto">
            <a:xfrm>
              <a:off x="-3215" y="4847"/>
              <a:ext cx="1014" cy="981"/>
            </a:xfrm>
            <a:custGeom>
              <a:avLst/>
              <a:gdLst>
                <a:gd name="T0" fmla="*/ 190 w 507"/>
                <a:gd name="T1" fmla="*/ 87 h 490"/>
                <a:gd name="T2" fmla="*/ 216 w 507"/>
                <a:gd name="T3" fmla="*/ 65 h 490"/>
                <a:gd name="T4" fmla="*/ 261 w 507"/>
                <a:gd name="T5" fmla="*/ 104 h 490"/>
                <a:gd name="T6" fmla="*/ 240 w 507"/>
                <a:gd name="T7" fmla="*/ 126 h 490"/>
                <a:gd name="T8" fmla="*/ 182 w 507"/>
                <a:gd name="T9" fmla="*/ 126 h 490"/>
                <a:gd name="T10" fmla="*/ 182 w 507"/>
                <a:gd name="T11" fmla="*/ 221 h 490"/>
                <a:gd name="T12" fmla="*/ 209 w 507"/>
                <a:gd name="T13" fmla="*/ 221 h 490"/>
                <a:gd name="T14" fmla="*/ 236 w 507"/>
                <a:gd name="T15" fmla="*/ 196 h 490"/>
                <a:gd name="T16" fmla="*/ 270 w 507"/>
                <a:gd name="T17" fmla="*/ 226 h 490"/>
                <a:gd name="T18" fmla="*/ 270 w 507"/>
                <a:gd name="T19" fmla="*/ 20 h 490"/>
                <a:gd name="T20" fmla="*/ 348 w 507"/>
                <a:gd name="T21" fmla="*/ 29 h 490"/>
                <a:gd name="T22" fmla="*/ 348 w 507"/>
                <a:gd name="T23" fmla="*/ 52 h 490"/>
                <a:gd name="T24" fmla="*/ 395 w 507"/>
                <a:gd name="T25" fmla="*/ 52 h 490"/>
                <a:gd name="T26" fmla="*/ 433 w 507"/>
                <a:gd name="T27" fmla="*/ 17 h 490"/>
                <a:gd name="T28" fmla="*/ 507 w 507"/>
                <a:gd name="T29" fmla="*/ 74 h 490"/>
                <a:gd name="T30" fmla="*/ 477 w 507"/>
                <a:gd name="T31" fmla="*/ 98 h 490"/>
                <a:gd name="T32" fmla="*/ 477 w 507"/>
                <a:gd name="T33" fmla="*/ 467 h 490"/>
                <a:gd name="T34" fmla="*/ 402 w 507"/>
                <a:gd name="T35" fmla="*/ 476 h 490"/>
                <a:gd name="T36" fmla="*/ 402 w 507"/>
                <a:gd name="T37" fmla="*/ 434 h 490"/>
                <a:gd name="T38" fmla="*/ 348 w 507"/>
                <a:gd name="T39" fmla="*/ 434 h 490"/>
                <a:gd name="T40" fmla="*/ 348 w 507"/>
                <a:gd name="T41" fmla="*/ 480 h 490"/>
                <a:gd name="T42" fmla="*/ 270 w 507"/>
                <a:gd name="T43" fmla="*/ 490 h 490"/>
                <a:gd name="T44" fmla="*/ 270 w 507"/>
                <a:gd name="T45" fmla="*/ 252 h 490"/>
                <a:gd name="T46" fmla="*/ 261 w 507"/>
                <a:gd name="T47" fmla="*/ 261 h 490"/>
                <a:gd name="T48" fmla="*/ 179 w 507"/>
                <a:gd name="T49" fmla="*/ 261 h 490"/>
                <a:gd name="T50" fmla="*/ 172 w 507"/>
                <a:gd name="T51" fmla="*/ 300 h 490"/>
                <a:gd name="T52" fmla="*/ 262 w 507"/>
                <a:gd name="T53" fmla="*/ 418 h 490"/>
                <a:gd name="T54" fmla="*/ 190 w 507"/>
                <a:gd name="T55" fmla="*/ 462 h 490"/>
                <a:gd name="T56" fmla="*/ 155 w 507"/>
                <a:gd name="T57" fmla="*/ 348 h 490"/>
                <a:gd name="T58" fmla="*/ 35 w 507"/>
                <a:gd name="T59" fmla="*/ 489 h 490"/>
                <a:gd name="T60" fmla="*/ 0 w 507"/>
                <a:gd name="T61" fmla="*/ 461 h 490"/>
                <a:gd name="T62" fmla="*/ 102 w 507"/>
                <a:gd name="T63" fmla="*/ 261 h 490"/>
                <a:gd name="T64" fmla="*/ 18 w 507"/>
                <a:gd name="T65" fmla="*/ 261 h 490"/>
                <a:gd name="T66" fmla="*/ 8 w 507"/>
                <a:gd name="T67" fmla="*/ 221 h 490"/>
                <a:gd name="T68" fmla="*/ 104 w 507"/>
                <a:gd name="T69" fmla="*/ 221 h 490"/>
                <a:gd name="T70" fmla="*/ 104 w 507"/>
                <a:gd name="T71" fmla="*/ 126 h 490"/>
                <a:gd name="T72" fmla="*/ 96 w 507"/>
                <a:gd name="T73" fmla="*/ 126 h 490"/>
                <a:gd name="T74" fmla="*/ 46 w 507"/>
                <a:gd name="T75" fmla="*/ 188 h 490"/>
                <a:gd name="T76" fmla="*/ 10 w 507"/>
                <a:gd name="T77" fmla="*/ 169 h 490"/>
                <a:gd name="T78" fmla="*/ 66 w 507"/>
                <a:gd name="T79" fmla="*/ 0 h 490"/>
                <a:gd name="T80" fmla="*/ 146 w 507"/>
                <a:gd name="T81" fmla="*/ 24 h 490"/>
                <a:gd name="T82" fmla="*/ 118 w 507"/>
                <a:gd name="T83" fmla="*/ 87 h 490"/>
                <a:gd name="T84" fmla="*/ 190 w 507"/>
                <a:gd name="T85" fmla="*/ 87 h 490"/>
                <a:gd name="T86" fmla="*/ 348 w 507"/>
                <a:gd name="T87" fmla="*/ 395 h 490"/>
                <a:gd name="T88" fmla="*/ 402 w 507"/>
                <a:gd name="T89" fmla="*/ 395 h 490"/>
                <a:gd name="T90" fmla="*/ 402 w 507"/>
                <a:gd name="T91" fmla="*/ 92 h 490"/>
                <a:gd name="T92" fmla="*/ 348 w 507"/>
                <a:gd name="T93" fmla="*/ 92 h 490"/>
                <a:gd name="T94" fmla="*/ 348 w 507"/>
                <a:gd name="T95" fmla="*/ 395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490">
                  <a:moveTo>
                    <a:pt x="190" y="87"/>
                  </a:moveTo>
                  <a:cubicBezTo>
                    <a:pt x="216" y="65"/>
                    <a:pt x="216" y="65"/>
                    <a:pt x="216" y="65"/>
                  </a:cubicBezTo>
                  <a:cubicBezTo>
                    <a:pt x="261" y="104"/>
                    <a:pt x="261" y="104"/>
                    <a:pt x="261" y="104"/>
                  </a:cubicBezTo>
                  <a:cubicBezTo>
                    <a:pt x="240" y="126"/>
                    <a:pt x="240" y="126"/>
                    <a:pt x="240" y="126"/>
                  </a:cubicBezTo>
                  <a:cubicBezTo>
                    <a:pt x="182" y="126"/>
                    <a:pt x="182" y="126"/>
                    <a:pt x="182" y="126"/>
                  </a:cubicBezTo>
                  <a:cubicBezTo>
                    <a:pt x="182" y="221"/>
                    <a:pt x="182" y="221"/>
                    <a:pt x="182" y="221"/>
                  </a:cubicBezTo>
                  <a:cubicBezTo>
                    <a:pt x="209" y="221"/>
                    <a:pt x="209" y="221"/>
                    <a:pt x="209" y="221"/>
                  </a:cubicBezTo>
                  <a:cubicBezTo>
                    <a:pt x="236" y="196"/>
                    <a:pt x="236" y="196"/>
                    <a:pt x="236" y="196"/>
                  </a:cubicBezTo>
                  <a:cubicBezTo>
                    <a:pt x="270" y="226"/>
                    <a:pt x="270" y="226"/>
                    <a:pt x="270" y="226"/>
                  </a:cubicBezTo>
                  <a:cubicBezTo>
                    <a:pt x="270" y="20"/>
                    <a:pt x="270" y="20"/>
                    <a:pt x="270" y="20"/>
                  </a:cubicBezTo>
                  <a:cubicBezTo>
                    <a:pt x="348" y="29"/>
                    <a:pt x="348" y="29"/>
                    <a:pt x="348" y="29"/>
                  </a:cubicBezTo>
                  <a:cubicBezTo>
                    <a:pt x="348" y="52"/>
                    <a:pt x="348" y="52"/>
                    <a:pt x="348" y="52"/>
                  </a:cubicBezTo>
                  <a:cubicBezTo>
                    <a:pt x="395" y="52"/>
                    <a:pt x="395" y="52"/>
                    <a:pt x="395" y="52"/>
                  </a:cubicBezTo>
                  <a:cubicBezTo>
                    <a:pt x="433" y="17"/>
                    <a:pt x="433" y="17"/>
                    <a:pt x="433" y="17"/>
                  </a:cubicBezTo>
                  <a:cubicBezTo>
                    <a:pt x="507" y="74"/>
                    <a:pt x="507" y="74"/>
                    <a:pt x="507" y="74"/>
                  </a:cubicBezTo>
                  <a:cubicBezTo>
                    <a:pt x="477" y="98"/>
                    <a:pt x="477" y="98"/>
                    <a:pt x="477" y="98"/>
                  </a:cubicBezTo>
                  <a:cubicBezTo>
                    <a:pt x="477" y="467"/>
                    <a:pt x="477" y="467"/>
                    <a:pt x="477" y="467"/>
                  </a:cubicBezTo>
                  <a:cubicBezTo>
                    <a:pt x="402" y="476"/>
                    <a:pt x="402" y="476"/>
                    <a:pt x="402" y="476"/>
                  </a:cubicBezTo>
                  <a:cubicBezTo>
                    <a:pt x="402" y="434"/>
                    <a:pt x="402" y="434"/>
                    <a:pt x="402" y="434"/>
                  </a:cubicBezTo>
                  <a:cubicBezTo>
                    <a:pt x="348" y="434"/>
                    <a:pt x="348" y="434"/>
                    <a:pt x="348" y="434"/>
                  </a:cubicBezTo>
                  <a:cubicBezTo>
                    <a:pt x="348" y="480"/>
                    <a:pt x="348" y="480"/>
                    <a:pt x="348" y="480"/>
                  </a:cubicBezTo>
                  <a:cubicBezTo>
                    <a:pt x="270" y="490"/>
                    <a:pt x="270" y="490"/>
                    <a:pt x="270" y="490"/>
                  </a:cubicBezTo>
                  <a:cubicBezTo>
                    <a:pt x="270" y="252"/>
                    <a:pt x="270" y="252"/>
                    <a:pt x="270" y="252"/>
                  </a:cubicBezTo>
                  <a:cubicBezTo>
                    <a:pt x="261" y="261"/>
                    <a:pt x="261" y="261"/>
                    <a:pt x="261" y="261"/>
                  </a:cubicBezTo>
                  <a:cubicBezTo>
                    <a:pt x="179" y="261"/>
                    <a:pt x="179" y="261"/>
                    <a:pt x="179" y="261"/>
                  </a:cubicBezTo>
                  <a:cubicBezTo>
                    <a:pt x="177" y="275"/>
                    <a:pt x="175" y="288"/>
                    <a:pt x="172" y="300"/>
                  </a:cubicBezTo>
                  <a:cubicBezTo>
                    <a:pt x="209" y="336"/>
                    <a:pt x="239" y="375"/>
                    <a:pt x="262" y="418"/>
                  </a:cubicBezTo>
                  <a:cubicBezTo>
                    <a:pt x="190" y="462"/>
                    <a:pt x="190" y="462"/>
                    <a:pt x="190" y="462"/>
                  </a:cubicBezTo>
                  <a:cubicBezTo>
                    <a:pt x="183" y="423"/>
                    <a:pt x="171" y="385"/>
                    <a:pt x="155" y="348"/>
                  </a:cubicBezTo>
                  <a:cubicBezTo>
                    <a:pt x="130" y="402"/>
                    <a:pt x="90" y="449"/>
                    <a:pt x="35" y="489"/>
                  </a:cubicBezTo>
                  <a:cubicBezTo>
                    <a:pt x="0" y="461"/>
                    <a:pt x="0" y="461"/>
                    <a:pt x="0" y="461"/>
                  </a:cubicBezTo>
                  <a:cubicBezTo>
                    <a:pt x="60" y="400"/>
                    <a:pt x="94" y="334"/>
                    <a:pt x="102" y="261"/>
                  </a:cubicBezTo>
                  <a:cubicBezTo>
                    <a:pt x="18" y="261"/>
                    <a:pt x="18" y="261"/>
                    <a:pt x="18" y="261"/>
                  </a:cubicBezTo>
                  <a:cubicBezTo>
                    <a:pt x="8" y="221"/>
                    <a:pt x="8" y="221"/>
                    <a:pt x="8" y="221"/>
                  </a:cubicBezTo>
                  <a:cubicBezTo>
                    <a:pt x="104" y="221"/>
                    <a:pt x="104" y="221"/>
                    <a:pt x="104" y="221"/>
                  </a:cubicBezTo>
                  <a:cubicBezTo>
                    <a:pt x="104" y="126"/>
                    <a:pt x="104" y="126"/>
                    <a:pt x="104" y="126"/>
                  </a:cubicBezTo>
                  <a:cubicBezTo>
                    <a:pt x="96" y="126"/>
                    <a:pt x="96" y="126"/>
                    <a:pt x="96" y="126"/>
                  </a:cubicBezTo>
                  <a:cubicBezTo>
                    <a:pt x="80" y="151"/>
                    <a:pt x="63" y="172"/>
                    <a:pt x="46" y="188"/>
                  </a:cubicBezTo>
                  <a:cubicBezTo>
                    <a:pt x="10" y="169"/>
                    <a:pt x="10" y="169"/>
                    <a:pt x="10" y="169"/>
                  </a:cubicBezTo>
                  <a:cubicBezTo>
                    <a:pt x="38" y="115"/>
                    <a:pt x="57" y="59"/>
                    <a:pt x="66" y="0"/>
                  </a:cubicBezTo>
                  <a:cubicBezTo>
                    <a:pt x="146" y="24"/>
                    <a:pt x="146" y="24"/>
                    <a:pt x="146" y="24"/>
                  </a:cubicBezTo>
                  <a:cubicBezTo>
                    <a:pt x="137" y="47"/>
                    <a:pt x="128" y="68"/>
                    <a:pt x="118" y="87"/>
                  </a:cubicBezTo>
                  <a:lnTo>
                    <a:pt x="190" y="87"/>
                  </a:lnTo>
                  <a:close/>
                  <a:moveTo>
                    <a:pt x="348" y="395"/>
                  </a:moveTo>
                  <a:cubicBezTo>
                    <a:pt x="402" y="395"/>
                    <a:pt x="402" y="395"/>
                    <a:pt x="402" y="395"/>
                  </a:cubicBezTo>
                  <a:cubicBezTo>
                    <a:pt x="402" y="92"/>
                    <a:pt x="402" y="92"/>
                    <a:pt x="402" y="92"/>
                  </a:cubicBezTo>
                  <a:cubicBezTo>
                    <a:pt x="348" y="92"/>
                    <a:pt x="348" y="92"/>
                    <a:pt x="348" y="92"/>
                  </a:cubicBezTo>
                  <a:lnTo>
                    <a:pt x="348" y="395"/>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74" name="Freeform 219"/>
            <p:cNvSpPr>
              <a:spLocks noEditPoints="1"/>
            </p:cNvSpPr>
            <p:nvPr/>
          </p:nvSpPr>
          <p:spPr bwMode="auto">
            <a:xfrm>
              <a:off x="-2055" y="4839"/>
              <a:ext cx="1029" cy="1013"/>
            </a:xfrm>
            <a:custGeom>
              <a:avLst/>
              <a:gdLst>
                <a:gd name="T0" fmla="*/ 108 w 514"/>
                <a:gd name="T1" fmla="*/ 0 h 506"/>
                <a:gd name="T2" fmla="*/ 176 w 514"/>
                <a:gd name="T3" fmla="*/ 29 h 506"/>
                <a:gd name="T4" fmla="*/ 35 w 514"/>
                <a:gd name="T5" fmla="*/ 170 h 506"/>
                <a:gd name="T6" fmla="*/ 0 w 514"/>
                <a:gd name="T7" fmla="*/ 138 h 506"/>
                <a:gd name="T8" fmla="*/ 108 w 514"/>
                <a:gd name="T9" fmla="*/ 0 h 506"/>
                <a:gd name="T10" fmla="*/ 432 w 514"/>
                <a:gd name="T11" fmla="*/ 164 h 506"/>
                <a:gd name="T12" fmla="*/ 463 w 514"/>
                <a:gd name="T13" fmla="*/ 134 h 506"/>
                <a:gd name="T14" fmla="*/ 514 w 514"/>
                <a:gd name="T15" fmla="*/ 180 h 506"/>
                <a:gd name="T16" fmla="*/ 492 w 514"/>
                <a:gd name="T17" fmla="*/ 203 h 506"/>
                <a:gd name="T18" fmla="*/ 411 w 514"/>
                <a:gd name="T19" fmla="*/ 203 h 506"/>
                <a:gd name="T20" fmla="*/ 411 w 514"/>
                <a:gd name="T21" fmla="*/ 431 h 506"/>
                <a:gd name="T22" fmla="*/ 348 w 514"/>
                <a:gd name="T23" fmla="*/ 498 h 506"/>
                <a:gd name="T24" fmla="*/ 291 w 514"/>
                <a:gd name="T25" fmla="*/ 498 h 506"/>
                <a:gd name="T26" fmla="*/ 230 w 514"/>
                <a:gd name="T27" fmla="*/ 445 h 506"/>
                <a:gd name="T28" fmla="*/ 232 w 514"/>
                <a:gd name="T29" fmla="*/ 412 h 506"/>
                <a:gd name="T30" fmla="*/ 311 w 514"/>
                <a:gd name="T31" fmla="*/ 417 h 506"/>
                <a:gd name="T32" fmla="*/ 324 w 514"/>
                <a:gd name="T33" fmla="*/ 399 h 506"/>
                <a:gd name="T34" fmla="*/ 324 w 514"/>
                <a:gd name="T35" fmla="*/ 203 h 506"/>
                <a:gd name="T36" fmla="*/ 201 w 514"/>
                <a:gd name="T37" fmla="*/ 203 h 506"/>
                <a:gd name="T38" fmla="*/ 196 w 514"/>
                <a:gd name="T39" fmla="*/ 184 h 506"/>
                <a:gd name="T40" fmla="*/ 155 w 514"/>
                <a:gd name="T41" fmla="*/ 225 h 506"/>
                <a:gd name="T42" fmla="*/ 155 w 514"/>
                <a:gd name="T43" fmla="*/ 496 h 506"/>
                <a:gd name="T44" fmla="*/ 73 w 514"/>
                <a:gd name="T45" fmla="*/ 506 h 506"/>
                <a:gd name="T46" fmla="*/ 73 w 514"/>
                <a:gd name="T47" fmla="*/ 289 h 506"/>
                <a:gd name="T48" fmla="*/ 44 w 514"/>
                <a:gd name="T49" fmla="*/ 306 h 506"/>
                <a:gd name="T50" fmla="*/ 8 w 514"/>
                <a:gd name="T51" fmla="*/ 273 h 506"/>
                <a:gd name="T52" fmla="*/ 157 w 514"/>
                <a:gd name="T53" fmla="*/ 97 h 506"/>
                <a:gd name="T54" fmla="*/ 238 w 514"/>
                <a:gd name="T55" fmla="*/ 131 h 506"/>
                <a:gd name="T56" fmla="*/ 213 w 514"/>
                <a:gd name="T57" fmla="*/ 164 h 506"/>
                <a:gd name="T58" fmla="*/ 432 w 514"/>
                <a:gd name="T59" fmla="*/ 164 h 506"/>
                <a:gd name="T60" fmla="*/ 406 w 514"/>
                <a:gd name="T61" fmla="*/ 28 h 506"/>
                <a:gd name="T62" fmla="*/ 436 w 514"/>
                <a:gd name="T63" fmla="*/ 0 h 506"/>
                <a:gd name="T64" fmla="*/ 485 w 514"/>
                <a:gd name="T65" fmla="*/ 44 h 506"/>
                <a:gd name="T66" fmla="*/ 464 w 514"/>
                <a:gd name="T67" fmla="*/ 66 h 506"/>
                <a:gd name="T68" fmla="*/ 215 w 514"/>
                <a:gd name="T69" fmla="*/ 66 h 506"/>
                <a:gd name="T70" fmla="*/ 205 w 514"/>
                <a:gd name="T71" fmla="*/ 28 h 506"/>
                <a:gd name="T72" fmla="*/ 406 w 514"/>
                <a:gd name="T73" fmla="*/ 28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4" h="506">
                  <a:moveTo>
                    <a:pt x="108" y="0"/>
                  </a:moveTo>
                  <a:cubicBezTo>
                    <a:pt x="176" y="29"/>
                    <a:pt x="176" y="29"/>
                    <a:pt x="176" y="29"/>
                  </a:cubicBezTo>
                  <a:cubicBezTo>
                    <a:pt x="140" y="86"/>
                    <a:pt x="93" y="134"/>
                    <a:pt x="35" y="170"/>
                  </a:cubicBezTo>
                  <a:cubicBezTo>
                    <a:pt x="0" y="138"/>
                    <a:pt x="0" y="138"/>
                    <a:pt x="0" y="138"/>
                  </a:cubicBezTo>
                  <a:cubicBezTo>
                    <a:pt x="40" y="100"/>
                    <a:pt x="76" y="54"/>
                    <a:pt x="108" y="0"/>
                  </a:cubicBezTo>
                  <a:close/>
                  <a:moveTo>
                    <a:pt x="432" y="164"/>
                  </a:moveTo>
                  <a:cubicBezTo>
                    <a:pt x="463" y="134"/>
                    <a:pt x="463" y="134"/>
                    <a:pt x="463" y="134"/>
                  </a:cubicBezTo>
                  <a:cubicBezTo>
                    <a:pt x="514" y="180"/>
                    <a:pt x="514" y="180"/>
                    <a:pt x="514" y="180"/>
                  </a:cubicBezTo>
                  <a:cubicBezTo>
                    <a:pt x="492" y="203"/>
                    <a:pt x="492" y="203"/>
                    <a:pt x="492" y="203"/>
                  </a:cubicBezTo>
                  <a:cubicBezTo>
                    <a:pt x="411" y="203"/>
                    <a:pt x="411" y="203"/>
                    <a:pt x="411" y="203"/>
                  </a:cubicBezTo>
                  <a:cubicBezTo>
                    <a:pt x="411" y="431"/>
                    <a:pt x="411" y="431"/>
                    <a:pt x="411" y="431"/>
                  </a:cubicBezTo>
                  <a:cubicBezTo>
                    <a:pt x="411" y="476"/>
                    <a:pt x="390" y="498"/>
                    <a:pt x="348" y="498"/>
                  </a:cubicBezTo>
                  <a:cubicBezTo>
                    <a:pt x="291" y="498"/>
                    <a:pt x="291" y="498"/>
                    <a:pt x="291" y="498"/>
                  </a:cubicBezTo>
                  <a:cubicBezTo>
                    <a:pt x="291" y="464"/>
                    <a:pt x="270" y="447"/>
                    <a:pt x="230" y="445"/>
                  </a:cubicBezTo>
                  <a:cubicBezTo>
                    <a:pt x="232" y="412"/>
                    <a:pt x="232" y="412"/>
                    <a:pt x="232" y="412"/>
                  </a:cubicBezTo>
                  <a:cubicBezTo>
                    <a:pt x="259" y="413"/>
                    <a:pt x="285" y="415"/>
                    <a:pt x="311" y="417"/>
                  </a:cubicBezTo>
                  <a:cubicBezTo>
                    <a:pt x="320" y="417"/>
                    <a:pt x="324" y="411"/>
                    <a:pt x="324" y="399"/>
                  </a:cubicBezTo>
                  <a:cubicBezTo>
                    <a:pt x="324" y="203"/>
                    <a:pt x="324" y="203"/>
                    <a:pt x="324" y="203"/>
                  </a:cubicBezTo>
                  <a:cubicBezTo>
                    <a:pt x="201" y="203"/>
                    <a:pt x="201" y="203"/>
                    <a:pt x="201" y="203"/>
                  </a:cubicBezTo>
                  <a:cubicBezTo>
                    <a:pt x="196" y="184"/>
                    <a:pt x="196" y="184"/>
                    <a:pt x="196" y="184"/>
                  </a:cubicBezTo>
                  <a:cubicBezTo>
                    <a:pt x="183" y="199"/>
                    <a:pt x="169" y="213"/>
                    <a:pt x="155" y="225"/>
                  </a:cubicBezTo>
                  <a:cubicBezTo>
                    <a:pt x="155" y="496"/>
                    <a:pt x="155" y="496"/>
                    <a:pt x="155" y="496"/>
                  </a:cubicBezTo>
                  <a:cubicBezTo>
                    <a:pt x="73" y="506"/>
                    <a:pt x="73" y="506"/>
                    <a:pt x="73" y="506"/>
                  </a:cubicBezTo>
                  <a:cubicBezTo>
                    <a:pt x="73" y="289"/>
                    <a:pt x="73" y="289"/>
                    <a:pt x="73" y="289"/>
                  </a:cubicBezTo>
                  <a:cubicBezTo>
                    <a:pt x="63" y="295"/>
                    <a:pt x="54" y="301"/>
                    <a:pt x="44" y="306"/>
                  </a:cubicBezTo>
                  <a:cubicBezTo>
                    <a:pt x="8" y="273"/>
                    <a:pt x="8" y="273"/>
                    <a:pt x="8" y="273"/>
                  </a:cubicBezTo>
                  <a:cubicBezTo>
                    <a:pt x="63" y="225"/>
                    <a:pt x="113" y="166"/>
                    <a:pt x="157" y="97"/>
                  </a:cubicBezTo>
                  <a:cubicBezTo>
                    <a:pt x="238" y="131"/>
                    <a:pt x="238" y="131"/>
                    <a:pt x="238" y="131"/>
                  </a:cubicBezTo>
                  <a:cubicBezTo>
                    <a:pt x="230" y="143"/>
                    <a:pt x="221" y="154"/>
                    <a:pt x="213" y="164"/>
                  </a:cubicBezTo>
                  <a:lnTo>
                    <a:pt x="432" y="164"/>
                  </a:lnTo>
                  <a:close/>
                  <a:moveTo>
                    <a:pt x="406" y="28"/>
                  </a:moveTo>
                  <a:cubicBezTo>
                    <a:pt x="436" y="0"/>
                    <a:pt x="436" y="0"/>
                    <a:pt x="436" y="0"/>
                  </a:cubicBezTo>
                  <a:cubicBezTo>
                    <a:pt x="485" y="44"/>
                    <a:pt x="485" y="44"/>
                    <a:pt x="485" y="44"/>
                  </a:cubicBezTo>
                  <a:cubicBezTo>
                    <a:pt x="464" y="66"/>
                    <a:pt x="464" y="66"/>
                    <a:pt x="464" y="66"/>
                  </a:cubicBezTo>
                  <a:cubicBezTo>
                    <a:pt x="215" y="66"/>
                    <a:pt x="215" y="66"/>
                    <a:pt x="215" y="66"/>
                  </a:cubicBezTo>
                  <a:cubicBezTo>
                    <a:pt x="205" y="28"/>
                    <a:pt x="205" y="28"/>
                    <a:pt x="205" y="28"/>
                  </a:cubicBezTo>
                  <a:lnTo>
                    <a:pt x="406" y="28"/>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387" name="Freeform 220"/>
            <p:cNvSpPr>
              <a:spLocks noEditPoints="1"/>
            </p:cNvSpPr>
            <p:nvPr/>
          </p:nvSpPr>
          <p:spPr bwMode="auto">
            <a:xfrm>
              <a:off x="-850" y="4841"/>
              <a:ext cx="981" cy="979"/>
            </a:xfrm>
            <a:custGeom>
              <a:avLst/>
              <a:gdLst>
                <a:gd name="T0" fmla="*/ 222 w 490"/>
                <a:gd name="T1" fmla="*/ 132 h 489"/>
                <a:gd name="T2" fmla="*/ 181 w 490"/>
                <a:gd name="T3" fmla="*/ 264 h 489"/>
                <a:gd name="T4" fmla="*/ 36 w 490"/>
                <a:gd name="T5" fmla="*/ 374 h 489"/>
                <a:gd name="T6" fmla="*/ 27 w 490"/>
                <a:gd name="T7" fmla="*/ 296 h 489"/>
                <a:gd name="T8" fmla="*/ 20 w 490"/>
                <a:gd name="T9" fmla="*/ 240 h 489"/>
                <a:gd name="T10" fmla="*/ 14 w 490"/>
                <a:gd name="T11" fmla="*/ 175 h 489"/>
                <a:gd name="T12" fmla="*/ 156 w 490"/>
                <a:gd name="T13" fmla="*/ 49 h 489"/>
                <a:gd name="T14" fmla="*/ 110 w 490"/>
                <a:gd name="T15" fmla="*/ 166 h 489"/>
                <a:gd name="T16" fmla="*/ 190 w 490"/>
                <a:gd name="T17" fmla="*/ 359 h 489"/>
                <a:gd name="T18" fmla="*/ 36 w 490"/>
                <a:gd name="T19" fmla="*/ 485 h 489"/>
                <a:gd name="T20" fmla="*/ 190 w 490"/>
                <a:gd name="T21" fmla="*/ 359 h 489"/>
                <a:gd name="T22" fmla="*/ 301 w 490"/>
                <a:gd name="T23" fmla="*/ 270 h 489"/>
                <a:gd name="T24" fmla="*/ 273 w 490"/>
                <a:gd name="T25" fmla="*/ 420 h 489"/>
                <a:gd name="T26" fmla="*/ 169 w 490"/>
                <a:gd name="T27" fmla="*/ 468 h 489"/>
                <a:gd name="T28" fmla="*/ 229 w 490"/>
                <a:gd name="T29" fmla="*/ 260 h 489"/>
                <a:gd name="T30" fmla="*/ 436 w 490"/>
                <a:gd name="T31" fmla="*/ 40 h 489"/>
                <a:gd name="T32" fmla="*/ 462 w 490"/>
                <a:gd name="T33" fmla="*/ 108 h 489"/>
                <a:gd name="T34" fmla="*/ 342 w 490"/>
                <a:gd name="T35" fmla="*/ 120 h 489"/>
                <a:gd name="T36" fmla="*/ 381 w 490"/>
                <a:gd name="T37" fmla="*/ 179 h 489"/>
                <a:gd name="T38" fmla="*/ 395 w 490"/>
                <a:gd name="T39" fmla="*/ 121 h 489"/>
                <a:gd name="T40" fmla="*/ 482 w 490"/>
                <a:gd name="T41" fmla="*/ 223 h 489"/>
                <a:gd name="T42" fmla="*/ 401 w 490"/>
                <a:gd name="T43" fmla="*/ 222 h 489"/>
                <a:gd name="T44" fmla="*/ 193 w 490"/>
                <a:gd name="T45" fmla="*/ 193 h 489"/>
                <a:gd name="T46" fmla="*/ 256 w 490"/>
                <a:gd name="T47" fmla="*/ 108 h 489"/>
                <a:gd name="T48" fmla="*/ 181 w 490"/>
                <a:gd name="T49" fmla="*/ 67 h 489"/>
                <a:gd name="T50" fmla="*/ 266 w 490"/>
                <a:gd name="T51" fmla="*/ 33 h 489"/>
                <a:gd name="T52" fmla="*/ 370 w 490"/>
                <a:gd name="T53" fmla="*/ 41 h 489"/>
                <a:gd name="T54" fmla="*/ 405 w 490"/>
                <a:gd name="T55" fmla="*/ 67 h 489"/>
                <a:gd name="T56" fmla="*/ 403 w 490"/>
                <a:gd name="T57" fmla="*/ 258 h 489"/>
                <a:gd name="T58" fmla="*/ 408 w 490"/>
                <a:gd name="T59" fmla="*/ 417 h 489"/>
                <a:gd name="T60" fmla="*/ 431 w 490"/>
                <a:gd name="T61" fmla="*/ 407 h 489"/>
                <a:gd name="T62" fmla="*/ 472 w 490"/>
                <a:gd name="T63" fmla="*/ 349 h 489"/>
                <a:gd name="T64" fmla="*/ 490 w 490"/>
                <a:gd name="T65" fmla="*/ 439 h 489"/>
                <a:gd name="T66" fmla="*/ 377 w 490"/>
                <a:gd name="T67" fmla="*/ 482 h 489"/>
                <a:gd name="T68" fmla="*/ 330 w 490"/>
                <a:gd name="T69" fmla="*/ 248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89">
                  <a:moveTo>
                    <a:pt x="147" y="93"/>
                  </a:moveTo>
                  <a:cubicBezTo>
                    <a:pt x="222" y="132"/>
                    <a:pt x="222" y="132"/>
                    <a:pt x="222" y="132"/>
                  </a:cubicBezTo>
                  <a:cubicBezTo>
                    <a:pt x="181" y="189"/>
                    <a:pt x="139" y="239"/>
                    <a:pt x="96" y="284"/>
                  </a:cubicBezTo>
                  <a:cubicBezTo>
                    <a:pt x="125" y="278"/>
                    <a:pt x="153" y="272"/>
                    <a:pt x="181" y="264"/>
                  </a:cubicBezTo>
                  <a:cubicBezTo>
                    <a:pt x="198" y="299"/>
                    <a:pt x="198" y="299"/>
                    <a:pt x="198" y="299"/>
                  </a:cubicBezTo>
                  <a:cubicBezTo>
                    <a:pt x="153" y="324"/>
                    <a:pt x="99" y="350"/>
                    <a:pt x="36" y="374"/>
                  </a:cubicBezTo>
                  <a:cubicBezTo>
                    <a:pt x="0" y="300"/>
                    <a:pt x="0" y="300"/>
                    <a:pt x="0" y="300"/>
                  </a:cubicBezTo>
                  <a:cubicBezTo>
                    <a:pt x="9" y="299"/>
                    <a:pt x="18" y="297"/>
                    <a:pt x="27" y="296"/>
                  </a:cubicBezTo>
                  <a:cubicBezTo>
                    <a:pt x="44" y="273"/>
                    <a:pt x="59" y="251"/>
                    <a:pt x="74" y="228"/>
                  </a:cubicBezTo>
                  <a:cubicBezTo>
                    <a:pt x="54" y="233"/>
                    <a:pt x="37" y="237"/>
                    <a:pt x="20" y="240"/>
                  </a:cubicBezTo>
                  <a:cubicBezTo>
                    <a:pt x="3" y="175"/>
                    <a:pt x="3" y="175"/>
                    <a:pt x="3" y="175"/>
                  </a:cubicBezTo>
                  <a:cubicBezTo>
                    <a:pt x="14" y="175"/>
                    <a:pt x="14" y="175"/>
                    <a:pt x="14" y="175"/>
                  </a:cubicBezTo>
                  <a:cubicBezTo>
                    <a:pt x="41" y="127"/>
                    <a:pt x="60" y="77"/>
                    <a:pt x="70" y="24"/>
                  </a:cubicBezTo>
                  <a:cubicBezTo>
                    <a:pt x="156" y="49"/>
                    <a:pt x="156" y="49"/>
                    <a:pt x="156" y="49"/>
                  </a:cubicBezTo>
                  <a:cubicBezTo>
                    <a:pt x="132" y="99"/>
                    <a:pt x="105" y="140"/>
                    <a:pt x="76" y="171"/>
                  </a:cubicBezTo>
                  <a:cubicBezTo>
                    <a:pt x="88" y="170"/>
                    <a:pt x="100" y="169"/>
                    <a:pt x="110" y="166"/>
                  </a:cubicBezTo>
                  <a:cubicBezTo>
                    <a:pt x="123" y="142"/>
                    <a:pt x="136" y="118"/>
                    <a:pt x="147" y="93"/>
                  </a:cubicBezTo>
                  <a:close/>
                  <a:moveTo>
                    <a:pt x="190" y="359"/>
                  </a:moveTo>
                  <a:cubicBezTo>
                    <a:pt x="206" y="393"/>
                    <a:pt x="206" y="393"/>
                    <a:pt x="206" y="393"/>
                  </a:cubicBezTo>
                  <a:cubicBezTo>
                    <a:pt x="159" y="425"/>
                    <a:pt x="102" y="455"/>
                    <a:pt x="36" y="485"/>
                  </a:cubicBezTo>
                  <a:cubicBezTo>
                    <a:pt x="0" y="411"/>
                    <a:pt x="0" y="411"/>
                    <a:pt x="0" y="411"/>
                  </a:cubicBezTo>
                  <a:cubicBezTo>
                    <a:pt x="63" y="399"/>
                    <a:pt x="126" y="382"/>
                    <a:pt x="190" y="359"/>
                  </a:cubicBezTo>
                  <a:close/>
                  <a:moveTo>
                    <a:pt x="229" y="260"/>
                  </a:moveTo>
                  <a:cubicBezTo>
                    <a:pt x="301" y="270"/>
                    <a:pt x="301" y="270"/>
                    <a:pt x="301" y="270"/>
                  </a:cubicBezTo>
                  <a:cubicBezTo>
                    <a:pt x="301" y="326"/>
                    <a:pt x="301" y="326"/>
                    <a:pt x="301" y="326"/>
                  </a:cubicBezTo>
                  <a:cubicBezTo>
                    <a:pt x="301" y="364"/>
                    <a:pt x="292" y="396"/>
                    <a:pt x="273" y="420"/>
                  </a:cubicBezTo>
                  <a:cubicBezTo>
                    <a:pt x="256" y="446"/>
                    <a:pt x="232" y="469"/>
                    <a:pt x="199" y="489"/>
                  </a:cubicBezTo>
                  <a:cubicBezTo>
                    <a:pt x="169" y="468"/>
                    <a:pt x="169" y="468"/>
                    <a:pt x="169" y="468"/>
                  </a:cubicBezTo>
                  <a:cubicBezTo>
                    <a:pt x="209" y="424"/>
                    <a:pt x="229" y="375"/>
                    <a:pt x="229" y="322"/>
                  </a:cubicBezTo>
                  <a:lnTo>
                    <a:pt x="229" y="260"/>
                  </a:lnTo>
                  <a:close/>
                  <a:moveTo>
                    <a:pt x="405" y="67"/>
                  </a:moveTo>
                  <a:cubicBezTo>
                    <a:pt x="436" y="40"/>
                    <a:pt x="436" y="40"/>
                    <a:pt x="436" y="40"/>
                  </a:cubicBezTo>
                  <a:cubicBezTo>
                    <a:pt x="485" y="84"/>
                    <a:pt x="485" y="84"/>
                    <a:pt x="485" y="84"/>
                  </a:cubicBezTo>
                  <a:cubicBezTo>
                    <a:pt x="462" y="108"/>
                    <a:pt x="462" y="108"/>
                    <a:pt x="462" y="108"/>
                  </a:cubicBezTo>
                  <a:cubicBezTo>
                    <a:pt x="313" y="108"/>
                    <a:pt x="313" y="108"/>
                    <a:pt x="313" y="108"/>
                  </a:cubicBezTo>
                  <a:cubicBezTo>
                    <a:pt x="342" y="120"/>
                    <a:pt x="342" y="120"/>
                    <a:pt x="342" y="120"/>
                  </a:cubicBezTo>
                  <a:cubicBezTo>
                    <a:pt x="321" y="145"/>
                    <a:pt x="298" y="168"/>
                    <a:pt x="272" y="189"/>
                  </a:cubicBezTo>
                  <a:cubicBezTo>
                    <a:pt x="308" y="187"/>
                    <a:pt x="344" y="184"/>
                    <a:pt x="381" y="179"/>
                  </a:cubicBezTo>
                  <a:cubicBezTo>
                    <a:pt x="374" y="166"/>
                    <a:pt x="366" y="153"/>
                    <a:pt x="358" y="141"/>
                  </a:cubicBezTo>
                  <a:cubicBezTo>
                    <a:pt x="395" y="121"/>
                    <a:pt x="395" y="121"/>
                    <a:pt x="395" y="121"/>
                  </a:cubicBezTo>
                  <a:cubicBezTo>
                    <a:pt x="416" y="141"/>
                    <a:pt x="436" y="161"/>
                    <a:pt x="453" y="183"/>
                  </a:cubicBezTo>
                  <a:cubicBezTo>
                    <a:pt x="468" y="202"/>
                    <a:pt x="478" y="215"/>
                    <a:pt x="482" y="223"/>
                  </a:cubicBezTo>
                  <a:cubicBezTo>
                    <a:pt x="416" y="265"/>
                    <a:pt x="416" y="265"/>
                    <a:pt x="416" y="265"/>
                  </a:cubicBezTo>
                  <a:cubicBezTo>
                    <a:pt x="412" y="251"/>
                    <a:pt x="407" y="236"/>
                    <a:pt x="401" y="222"/>
                  </a:cubicBezTo>
                  <a:cubicBezTo>
                    <a:pt x="337" y="239"/>
                    <a:pt x="271" y="251"/>
                    <a:pt x="205" y="259"/>
                  </a:cubicBezTo>
                  <a:cubicBezTo>
                    <a:pt x="193" y="193"/>
                    <a:pt x="193" y="193"/>
                    <a:pt x="193" y="193"/>
                  </a:cubicBezTo>
                  <a:cubicBezTo>
                    <a:pt x="199" y="193"/>
                    <a:pt x="205" y="192"/>
                    <a:pt x="210" y="192"/>
                  </a:cubicBezTo>
                  <a:cubicBezTo>
                    <a:pt x="229" y="166"/>
                    <a:pt x="244" y="138"/>
                    <a:pt x="256" y="108"/>
                  </a:cubicBezTo>
                  <a:cubicBezTo>
                    <a:pt x="191" y="108"/>
                    <a:pt x="191" y="108"/>
                    <a:pt x="191" y="108"/>
                  </a:cubicBezTo>
                  <a:cubicBezTo>
                    <a:pt x="181" y="67"/>
                    <a:pt x="181" y="67"/>
                    <a:pt x="181" y="67"/>
                  </a:cubicBezTo>
                  <a:cubicBezTo>
                    <a:pt x="301" y="67"/>
                    <a:pt x="301" y="67"/>
                    <a:pt x="301" y="67"/>
                  </a:cubicBezTo>
                  <a:cubicBezTo>
                    <a:pt x="290" y="55"/>
                    <a:pt x="278" y="44"/>
                    <a:pt x="266" y="33"/>
                  </a:cubicBezTo>
                  <a:cubicBezTo>
                    <a:pt x="293" y="0"/>
                    <a:pt x="293" y="0"/>
                    <a:pt x="293" y="0"/>
                  </a:cubicBezTo>
                  <a:cubicBezTo>
                    <a:pt x="325" y="12"/>
                    <a:pt x="351" y="26"/>
                    <a:pt x="370" y="41"/>
                  </a:cubicBezTo>
                  <a:cubicBezTo>
                    <a:pt x="347" y="67"/>
                    <a:pt x="347" y="67"/>
                    <a:pt x="347" y="67"/>
                  </a:cubicBezTo>
                  <a:lnTo>
                    <a:pt x="405" y="67"/>
                  </a:lnTo>
                  <a:close/>
                  <a:moveTo>
                    <a:pt x="330" y="248"/>
                  </a:moveTo>
                  <a:cubicBezTo>
                    <a:pt x="403" y="258"/>
                    <a:pt x="403" y="258"/>
                    <a:pt x="403" y="258"/>
                  </a:cubicBezTo>
                  <a:cubicBezTo>
                    <a:pt x="403" y="407"/>
                    <a:pt x="403" y="407"/>
                    <a:pt x="403" y="407"/>
                  </a:cubicBezTo>
                  <a:cubicBezTo>
                    <a:pt x="403" y="414"/>
                    <a:pt x="405" y="417"/>
                    <a:pt x="408" y="417"/>
                  </a:cubicBezTo>
                  <a:cubicBezTo>
                    <a:pt x="419" y="417"/>
                    <a:pt x="419" y="417"/>
                    <a:pt x="419" y="417"/>
                  </a:cubicBezTo>
                  <a:cubicBezTo>
                    <a:pt x="426" y="417"/>
                    <a:pt x="430" y="414"/>
                    <a:pt x="431" y="407"/>
                  </a:cubicBezTo>
                  <a:cubicBezTo>
                    <a:pt x="440" y="344"/>
                    <a:pt x="440" y="344"/>
                    <a:pt x="440" y="344"/>
                  </a:cubicBezTo>
                  <a:cubicBezTo>
                    <a:pt x="472" y="349"/>
                    <a:pt x="472" y="349"/>
                    <a:pt x="472" y="349"/>
                  </a:cubicBezTo>
                  <a:cubicBezTo>
                    <a:pt x="471" y="357"/>
                    <a:pt x="471" y="364"/>
                    <a:pt x="471" y="370"/>
                  </a:cubicBezTo>
                  <a:cubicBezTo>
                    <a:pt x="471" y="404"/>
                    <a:pt x="477" y="427"/>
                    <a:pt x="490" y="439"/>
                  </a:cubicBezTo>
                  <a:cubicBezTo>
                    <a:pt x="481" y="468"/>
                    <a:pt x="465" y="482"/>
                    <a:pt x="441" y="482"/>
                  </a:cubicBezTo>
                  <a:cubicBezTo>
                    <a:pt x="377" y="482"/>
                    <a:pt x="377" y="482"/>
                    <a:pt x="377" y="482"/>
                  </a:cubicBezTo>
                  <a:cubicBezTo>
                    <a:pt x="348" y="482"/>
                    <a:pt x="332" y="465"/>
                    <a:pt x="330" y="431"/>
                  </a:cubicBezTo>
                  <a:lnTo>
                    <a:pt x="330" y="248"/>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409" name="Freeform 221"/>
            <p:cNvSpPr/>
            <p:nvPr/>
          </p:nvSpPr>
          <p:spPr bwMode="auto">
            <a:xfrm>
              <a:off x="315" y="5218"/>
              <a:ext cx="991" cy="148"/>
            </a:xfrm>
            <a:custGeom>
              <a:avLst/>
              <a:gdLst>
                <a:gd name="T0" fmla="*/ 817 w 991"/>
                <a:gd name="T1" fmla="*/ 58 h 148"/>
                <a:gd name="T2" fmla="*/ 883 w 991"/>
                <a:gd name="T3" fmla="*/ 0 h 148"/>
                <a:gd name="T4" fmla="*/ 991 w 991"/>
                <a:gd name="T5" fmla="*/ 96 h 148"/>
                <a:gd name="T6" fmla="*/ 939 w 991"/>
                <a:gd name="T7" fmla="*/ 148 h 148"/>
                <a:gd name="T8" fmla="*/ 22 w 991"/>
                <a:gd name="T9" fmla="*/ 148 h 148"/>
                <a:gd name="T10" fmla="*/ 0 w 991"/>
                <a:gd name="T11" fmla="*/ 58 h 148"/>
                <a:gd name="T12" fmla="*/ 817 w 991"/>
                <a:gd name="T13" fmla="*/ 58 h 148"/>
              </a:gdLst>
              <a:ahLst/>
              <a:cxnLst>
                <a:cxn ang="0">
                  <a:pos x="T0" y="T1"/>
                </a:cxn>
                <a:cxn ang="0">
                  <a:pos x="T2" y="T3"/>
                </a:cxn>
                <a:cxn ang="0">
                  <a:pos x="T4" y="T5"/>
                </a:cxn>
                <a:cxn ang="0">
                  <a:pos x="T6" y="T7"/>
                </a:cxn>
                <a:cxn ang="0">
                  <a:pos x="T8" y="T9"/>
                </a:cxn>
                <a:cxn ang="0">
                  <a:pos x="T10" y="T11"/>
                </a:cxn>
                <a:cxn ang="0">
                  <a:pos x="T12" y="T13"/>
                </a:cxn>
              </a:cxnLst>
              <a:rect l="0" t="0" r="r" b="b"/>
              <a:pathLst>
                <a:path w="991" h="148">
                  <a:moveTo>
                    <a:pt x="817" y="58"/>
                  </a:moveTo>
                  <a:lnTo>
                    <a:pt x="883" y="0"/>
                  </a:lnTo>
                  <a:lnTo>
                    <a:pt x="991" y="96"/>
                  </a:lnTo>
                  <a:lnTo>
                    <a:pt x="939" y="148"/>
                  </a:lnTo>
                  <a:lnTo>
                    <a:pt x="22" y="148"/>
                  </a:lnTo>
                  <a:lnTo>
                    <a:pt x="0" y="58"/>
                  </a:lnTo>
                  <a:lnTo>
                    <a:pt x="817" y="58"/>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grpSp>
      <p:grpSp>
        <p:nvGrpSpPr>
          <p:cNvPr id="10" name="Group 225"/>
          <p:cNvGrpSpPr>
            <a:grpSpLocks noChangeAspect="1"/>
          </p:cNvGrpSpPr>
          <p:nvPr/>
        </p:nvGrpSpPr>
        <p:grpSpPr bwMode="auto">
          <a:xfrm>
            <a:off x="7161962" y="4927578"/>
            <a:ext cx="2497289" cy="863958"/>
            <a:chOff x="-12000" y="-1304"/>
            <a:chExt cx="15678" cy="5496"/>
          </a:xfrm>
          <a:effectLst>
            <a:outerShdw blurRad="50800" dist="38100" dir="2700000" algn="tl" rotWithShape="0">
              <a:prstClr val="black">
                <a:alpha val="40000"/>
              </a:prstClr>
            </a:outerShdw>
          </a:effectLst>
        </p:grpSpPr>
        <p:sp>
          <p:nvSpPr>
            <p:cNvPr id="463" name="AutoShape 224"/>
            <p:cNvSpPr>
              <a:spLocks noChangeAspect="1" noChangeArrowheads="1" noTextEdit="1"/>
            </p:cNvSpPr>
            <p:nvPr/>
          </p:nvSpPr>
          <p:spPr bwMode="auto">
            <a:xfrm>
              <a:off x="-12000" y="-1304"/>
              <a:ext cx="15678" cy="5496"/>
            </a:xfrm>
            <a:prstGeom prst="rect">
              <a:avLst/>
            </a:prstGeom>
            <a:no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484" name="Freeform 226"/>
            <p:cNvSpPr>
              <a:spLocks noEditPoints="1"/>
            </p:cNvSpPr>
            <p:nvPr/>
          </p:nvSpPr>
          <p:spPr bwMode="auto">
            <a:xfrm>
              <a:off x="-4409" y="-1288"/>
              <a:ext cx="1743" cy="1798"/>
            </a:xfrm>
            <a:custGeom>
              <a:avLst/>
              <a:gdLst>
                <a:gd name="T0" fmla="*/ 731 w 871"/>
                <a:gd name="T1" fmla="*/ 240 h 898"/>
                <a:gd name="T2" fmla="*/ 782 w 871"/>
                <a:gd name="T3" fmla="*/ 196 h 898"/>
                <a:gd name="T4" fmla="*/ 867 w 871"/>
                <a:gd name="T5" fmla="*/ 271 h 898"/>
                <a:gd name="T6" fmla="*/ 825 w 871"/>
                <a:gd name="T7" fmla="*/ 313 h 898"/>
                <a:gd name="T8" fmla="*/ 456 w 871"/>
                <a:gd name="T9" fmla="*/ 313 h 898"/>
                <a:gd name="T10" fmla="*/ 416 w 871"/>
                <a:gd name="T11" fmla="*/ 402 h 898"/>
                <a:gd name="T12" fmla="*/ 636 w 871"/>
                <a:gd name="T13" fmla="*/ 402 h 898"/>
                <a:gd name="T14" fmla="*/ 683 w 871"/>
                <a:gd name="T15" fmla="*/ 359 h 898"/>
                <a:gd name="T16" fmla="*/ 819 w 871"/>
                <a:gd name="T17" fmla="*/ 452 h 898"/>
                <a:gd name="T18" fmla="*/ 774 w 871"/>
                <a:gd name="T19" fmla="*/ 485 h 898"/>
                <a:gd name="T20" fmla="*/ 626 w 871"/>
                <a:gd name="T21" fmla="*/ 667 h 898"/>
                <a:gd name="T22" fmla="*/ 751 w 871"/>
                <a:gd name="T23" fmla="*/ 712 h 898"/>
                <a:gd name="T24" fmla="*/ 871 w 871"/>
                <a:gd name="T25" fmla="*/ 741 h 898"/>
                <a:gd name="T26" fmla="*/ 773 w 871"/>
                <a:gd name="T27" fmla="*/ 898 h 898"/>
                <a:gd name="T28" fmla="*/ 506 w 871"/>
                <a:gd name="T29" fmla="*/ 758 h 898"/>
                <a:gd name="T30" fmla="*/ 176 w 871"/>
                <a:gd name="T31" fmla="*/ 891 h 898"/>
                <a:gd name="T32" fmla="*/ 150 w 871"/>
                <a:gd name="T33" fmla="*/ 831 h 898"/>
                <a:gd name="T34" fmla="*/ 421 w 871"/>
                <a:gd name="T35" fmla="*/ 687 h 898"/>
                <a:gd name="T36" fmla="*/ 325 w 871"/>
                <a:gd name="T37" fmla="*/ 556 h 898"/>
                <a:gd name="T38" fmla="*/ 58 w 871"/>
                <a:gd name="T39" fmla="*/ 820 h 898"/>
                <a:gd name="T40" fmla="*/ 0 w 871"/>
                <a:gd name="T41" fmla="*/ 765 h 898"/>
                <a:gd name="T42" fmla="*/ 233 w 871"/>
                <a:gd name="T43" fmla="*/ 426 h 898"/>
                <a:gd name="T44" fmla="*/ 283 w 871"/>
                <a:gd name="T45" fmla="*/ 313 h 898"/>
                <a:gd name="T46" fmla="*/ 199 w 871"/>
                <a:gd name="T47" fmla="*/ 313 h 898"/>
                <a:gd name="T48" fmla="*/ 199 w 871"/>
                <a:gd name="T49" fmla="*/ 314 h 898"/>
                <a:gd name="T50" fmla="*/ 37 w 871"/>
                <a:gd name="T51" fmla="*/ 314 h 898"/>
                <a:gd name="T52" fmla="*/ 113 w 871"/>
                <a:gd name="T53" fmla="*/ 43 h 898"/>
                <a:gd name="T54" fmla="*/ 263 w 871"/>
                <a:gd name="T55" fmla="*/ 68 h 898"/>
                <a:gd name="T56" fmla="*/ 218 w 871"/>
                <a:gd name="T57" fmla="*/ 240 h 898"/>
                <a:gd name="T58" fmla="*/ 307 w 871"/>
                <a:gd name="T59" fmla="*/ 240 h 898"/>
                <a:gd name="T60" fmla="*/ 367 w 871"/>
                <a:gd name="T61" fmla="*/ 0 h 898"/>
                <a:gd name="T62" fmla="*/ 531 w 871"/>
                <a:gd name="T63" fmla="*/ 57 h 898"/>
                <a:gd name="T64" fmla="*/ 483 w 871"/>
                <a:gd name="T65" fmla="*/ 240 h 898"/>
                <a:gd name="T66" fmla="*/ 731 w 871"/>
                <a:gd name="T67" fmla="*/ 240 h 898"/>
                <a:gd name="T68" fmla="*/ 379 w 871"/>
                <a:gd name="T69" fmla="*/ 470 h 898"/>
                <a:gd name="T70" fmla="*/ 374 w 871"/>
                <a:gd name="T71" fmla="*/ 478 h 898"/>
                <a:gd name="T72" fmla="*/ 517 w 871"/>
                <a:gd name="T73" fmla="*/ 608 h 898"/>
                <a:gd name="T74" fmla="*/ 621 w 871"/>
                <a:gd name="T75" fmla="*/ 470 h 898"/>
                <a:gd name="T76" fmla="*/ 379 w 871"/>
                <a:gd name="T77" fmla="*/ 470 h 898"/>
                <a:gd name="T78" fmla="*/ 623 w 871"/>
                <a:gd name="T79" fmla="*/ 18 h 898"/>
                <a:gd name="T80" fmla="*/ 792 w 871"/>
                <a:gd name="T81" fmla="*/ 121 h 898"/>
                <a:gd name="T82" fmla="*/ 705 w 871"/>
                <a:gd name="T83" fmla="*/ 219 h 898"/>
                <a:gd name="T84" fmla="*/ 572 w 871"/>
                <a:gd name="T85" fmla="*/ 81 h 898"/>
                <a:gd name="T86" fmla="*/ 623 w 871"/>
                <a:gd name="T87" fmla="*/ 18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1" h="898">
                  <a:moveTo>
                    <a:pt x="731" y="240"/>
                  </a:moveTo>
                  <a:cubicBezTo>
                    <a:pt x="782" y="196"/>
                    <a:pt x="782" y="196"/>
                    <a:pt x="782" y="196"/>
                  </a:cubicBezTo>
                  <a:cubicBezTo>
                    <a:pt x="867" y="271"/>
                    <a:pt x="867" y="271"/>
                    <a:pt x="867" y="271"/>
                  </a:cubicBezTo>
                  <a:cubicBezTo>
                    <a:pt x="825" y="313"/>
                    <a:pt x="825" y="313"/>
                    <a:pt x="825" y="313"/>
                  </a:cubicBezTo>
                  <a:cubicBezTo>
                    <a:pt x="456" y="313"/>
                    <a:pt x="456" y="313"/>
                    <a:pt x="456" y="313"/>
                  </a:cubicBezTo>
                  <a:cubicBezTo>
                    <a:pt x="444" y="344"/>
                    <a:pt x="430" y="374"/>
                    <a:pt x="416" y="402"/>
                  </a:cubicBezTo>
                  <a:cubicBezTo>
                    <a:pt x="636" y="402"/>
                    <a:pt x="636" y="402"/>
                    <a:pt x="636" y="402"/>
                  </a:cubicBezTo>
                  <a:cubicBezTo>
                    <a:pt x="683" y="359"/>
                    <a:pt x="683" y="359"/>
                    <a:pt x="683" y="359"/>
                  </a:cubicBezTo>
                  <a:cubicBezTo>
                    <a:pt x="819" y="452"/>
                    <a:pt x="819" y="452"/>
                    <a:pt x="819" y="452"/>
                  </a:cubicBezTo>
                  <a:cubicBezTo>
                    <a:pt x="774" y="485"/>
                    <a:pt x="774" y="485"/>
                    <a:pt x="774" y="485"/>
                  </a:cubicBezTo>
                  <a:cubicBezTo>
                    <a:pt x="733" y="555"/>
                    <a:pt x="683" y="615"/>
                    <a:pt x="626" y="667"/>
                  </a:cubicBezTo>
                  <a:cubicBezTo>
                    <a:pt x="665" y="685"/>
                    <a:pt x="707" y="700"/>
                    <a:pt x="751" y="712"/>
                  </a:cubicBezTo>
                  <a:cubicBezTo>
                    <a:pt x="790" y="724"/>
                    <a:pt x="830" y="734"/>
                    <a:pt x="871" y="741"/>
                  </a:cubicBezTo>
                  <a:cubicBezTo>
                    <a:pt x="773" y="898"/>
                    <a:pt x="773" y="898"/>
                    <a:pt x="773" y="898"/>
                  </a:cubicBezTo>
                  <a:cubicBezTo>
                    <a:pt x="659" y="852"/>
                    <a:pt x="570" y="805"/>
                    <a:pt x="506" y="758"/>
                  </a:cubicBezTo>
                  <a:cubicBezTo>
                    <a:pt x="411" y="818"/>
                    <a:pt x="301" y="862"/>
                    <a:pt x="176" y="891"/>
                  </a:cubicBezTo>
                  <a:cubicBezTo>
                    <a:pt x="150" y="831"/>
                    <a:pt x="150" y="831"/>
                    <a:pt x="150" y="831"/>
                  </a:cubicBezTo>
                  <a:cubicBezTo>
                    <a:pt x="258" y="786"/>
                    <a:pt x="348" y="738"/>
                    <a:pt x="421" y="687"/>
                  </a:cubicBezTo>
                  <a:cubicBezTo>
                    <a:pt x="383" y="648"/>
                    <a:pt x="351" y="605"/>
                    <a:pt x="325" y="556"/>
                  </a:cubicBezTo>
                  <a:cubicBezTo>
                    <a:pt x="252" y="660"/>
                    <a:pt x="163" y="749"/>
                    <a:pt x="58" y="820"/>
                  </a:cubicBezTo>
                  <a:cubicBezTo>
                    <a:pt x="0" y="765"/>
                    <a:pt x="0" y="765"/>
                    <a:pt x="0" y="765"/>
                  </a:cubicBezTo>
                  <a:cubicBezTo>
                    <a:pt x="95" y="667"/>
                    <a:pt x="173" y="554"/>
                    <a:pt x="233" y="426"/>
                  </a:cubicBezTo>
                  <a:cubicBezTo>
                    <a:pt x="251" y="392"/>
                    <a:pt x="267" y="354"/>
                    <a:pt x="283" y="313"/>
                  </a:cubicBezTo>
                  <a:cubicBezTo>
                    <a:pt x="199" y="313"/>
                    <a:pt x="199" y="313"/>
                    <a:pt x="199" y="313"/>
                  </a:cubicBezTo>
                  <a:cubicBezTo>
                    <a:pt x="199" y="314"/>
                    <a:pt x="199" y="314"/>
                    <a:pt x="199" y="314"/>
                  </a:cubicBezTo>
                  <a:cubicBezTo>
                    <a:pt x="37" y="314"/>
                    <a:pt x="37" y="314"/>
                    <a:pt x="37" y="314"/>
                  </a:cubicBezTo>
                  <a:cubicBezTo>
                    <a:pt x="65" y="208"/>
                    <a:pt x="90" y="118"/>
                    <a:pt x="113" y="43"/>
                  </a:cubicBezTo>
                  <a:cubicBezTo>
                    <a:pt x="263" y="68"/>
                    <a:pt x="263" y="68"/>
                    <a:pt x="263" y="68"/>
                  </a:cubicBezTo>
                  <a:cubicBezTo>
                    <a:pt x="218" y="240"/>
                    <a:pt x="218" y="240"/>
                    <a:pt x="218" y="240"/>
                  </a:cubicBezTo>
                  <a:cubicBezTo>
                    <a:pt x="307" y="240"/>
                    <a:pt x="307" y="240"/>
                    <a:pt x="307" y="240"/>
                  </a:cubicBezTo>
                  <a:cubicBezTo>
                    <a:pt x="330" y="169"/>
                    <a:pt x="349" y="89"/>
                    <a:pt x="367" y="0"/>
                  </a:cubicBezTo>
                  <a:cubicBezTo>
                    <a:pt x="531" y="57"/>
                    <a:pt x="531" y="57"/>
                    <a:pt x="531" y="57"/>
                  </a:cubicBezTo>
                  <a:cubicBezTo>
                    <a:pt x="518" y="122"/>
                    <a:pt x="502" y="183"/>
                    <a:pt x="483" y="240"/>
                  </a:cubicBezTo>
                  <a:lnTo>
                    <a:pt x="731" y="240"/>
                  </a:lnTo>
                  <a:close/>
                  <a:moveTo>
                    <a:pt x="379" y="470"/>
                  </a:moveTo>
                  <a:cubicBezTo>
                    <a:pt x="378" y="474"/>
                    <a:pt x="376" y="476"/>
                    <a:pt x="374" y="478"/>
                  </a:cubicBezTo>
                  <a:cubicBezTo>
                    <a:pt x="415" y="529"/>
                    <a:pt x="463" y="572"/>
                    <a:pt x="517" y="608"/>
                  </a:cubicBezTo>
                  <a:cubicBezTo>
                    <a:pt x="562" y="564"/>
                    <a:pt x="597" y="518"/>
                    <a:pt x="621" y="470"/>
                  </a:cubicBezTo>
                  <a:lnTo>
                    <a:pt x="379" y="470"/>
                  </a:lnTo>
                  <a:close/>
                  <a:moveTo>
                    <a:pt x="623" y="18"/>
                  </a:moveTo>
                  <a:cubicBezTo>
                    <a:pt x="693" y="48"/>
                    <a:pt x="749" y="82"/>
                    <a:pt x="792" y="121"/>
                  </a:cubicBezTo>
                  <a:cubicBezTo>
                    <a:pt x="705" y="219"/>
                    <a:pt x="705" y="219"/>
                    <a:pt x="705" y="219"/>
                  </a:cubicBezTo>
                  <a:cubicBezTo>
                    <a:pt x="666" y="168"/>
                    <a:pt x="622" y="122"/>
                    <a:pt x="572" y="81"/>
                  </a:cubicBezTo>
                  <a:lnTo>
                    <a:pt x="623" y="18"/>
                  </a:lnTo>
                  <a:close/>
                </a:path>
              </a:pathLst>
            </a:custGeom>
            <a:solidFill>
              <a:srgbClr val="9E9E9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07" name="Freeform 227"/>
            <p:cNvSpPr>
              <a:spLocks noEditPoints="1"/>
            </p:cNvSpPr>
            <p:nvPr/>
          </p:nvSpPr>
          <p:spPr bwMode="auto">
            <a:xfrm>
              <a:off x="-2312" y="-1288"/>
              <a:ext cx="1786" cy="1792"/>
            </a:xfrm>
            <a:custGeom>
              <a:avLst/>
              <a:gdLst>
                <a:gd name="T0" fmla="*/ 213 w 893"/>
                <a:gd name="T1" fmla="*/ 24 h 895"/>
                <a:gd name="T2" fmla="*/ 698 w 893"/>
                <a:gd name="T3" fmla="*/ 50 h 895"/>
                <a:gd name="T4" fmla="*/ 887 w 893"/>
                <a:gd name="T5" fmla="*/ 96 h 895"/>
                <a:gd name="T6" fmla="*/ 852 w 893"/>
                <a:gd name="T7" fmla="*/ 263 h 895"/>
                <a:gd name="T8" fmla="*/ 690 w 893"/>
                <a:gd name="T9" fmla="*/ 251 h 895"/>
                <a:gd name="T10" fmla="*/ 445 w 893"/>
                <a:gd name="T11" fmla="*/ 267 h 895"/>
                <a:gd name="T12" fmla="*/ 528 w 893"/>
                <a:gd name="T13" fmla="*/ 330 h 895"/>
                <a:gd name="T14" fmla="*/ 678 w 893"/>
                <a:gd name="T15" fmla="*/ 271 h 895"/>
                <a:gd name="T16" fmla="*/ 702 w 893"/>
                <a:gd name="T17" fmla="*/ 330 h 895"/>
                <a:gd name="T18" fmla="*/ 849 w 893"/>
                <a:gd name="T19" fmla="*/ 359 h 895"/>
                <a:gd name="T20" fmla="*/ 678 w 893"/>
                <a:gd name="T21" fmla="*/ 398 h 895"/>
                <a:gd name="T22" fmla="*/ 740 w 893"/>
                <a:gd name="T23" fmla="*/ 496 h 895"/>
                <a:gd name="T24" fmla="*/ 887 w 893"/>
                <a:gd name="T25" fmla="*/ 525 h 895"/>
                <a:gd name="T26" fmla="*/ 780 w 893"/>
                <a:gd name="T27" fmla="*/ 564 h 895"/>
                <a:gd name="T28" fmla="*/ 738 w 893"/>
                <a:gd name="T29" fmla="*/ 688 h 895"/>
                <a:gd name="T30" fmla="*/ 782 w 893"/>
                <a:gd name="T31" fmla="*/ 895 h 895"/>
                <a:gd name="T32" fmla="*/ 409 w 893"/>
                <a:gd name="T33" fmla="*/ 564 h 895"/>
                <a:gd name="T34" fmla="*/ 555 w 893"/>
                <a:gd name="T35" fmla="*/ 711 h 895"/>
                <a:gd name="T36" fmla="*/ 261 w 893"/>
                <a:gd name="T37" fmla="*/ 895 h 895"/>
                <a:gd name="T38" fmla="*/ 254 w 893"/>
                <a:gd name="T39" fmla="*/ 756 h 895"/>
                <a:gd name="T40" fmla="*/ 209 w 893"/>
                <a:gd name="T41" fmla="*/ 564 h 895"/>
                <a:gd name="T42" fmla="*/ 65 w 893"/>
                <a:gd name="T43" fmla="*/ 890 h 895"/>
                <a:gd name="T44" fmla="*/ 64 w 893"/>
                <a:gd name="T45" fmla="*/ 464 h 895"/>
                <a:gd name="T46" fmla="*/ 213 w 893"/>
                <a:gd name="T47" fmla="*/ 180 h 895"/>
                <a:gd name="T48" fmla="*/ 690 w 893"/>
                <a:gd name="T49" fmla="*/ 118 h 895"/>
                <a:gd name="T50" fmla="*/ 213 w 893"/>
                <a:gd name="T51" fmla="*/ 180 h 895"/>
                <a:gd name="T52" fmla="*/ 295 w 893"/>
                <a:gd name="T53" fmla="*/ 251 h 895"/>
                <a:gd name="T54" fmla="*/ 213 w 893"/>
                <a:gd name="T55" fmla="*/ 330 h 895"/>
                <a:gd name="T56" fmla="*/ 295 w 893"/>
                <a:gd name="T57" fmla="*/ 496 h 895"/>
                <a:gd name="T58" fmla="*/ 213 w 893"/>
                <a:gd name="T59" fmla="*/ 398 h 895"/>
                <a:gd name="T60" fmla="*/ 295 w 893"/>
                <a:gd name="T61" fmla="*/ 496 h 895"/>
                <a:gd name="T62" fmla="*/ 528 w 893"/>
                <a:gd name="T63" fmla="*/ 398 h 895"/>
                <a:gd name="T64" fmla="*/ 445 w 893"/>
                <a:gd name="T65" fmla="*/ 496 h 895"/>
                <a:gd name="T66" fmla="*/ 658 w 893"/>
                <a:gd name="T67" fmla="*/ 634 h 895"/>
                <a:gd name="T68" fmla="*/ 720 w 893"/>
                <a:gd name="T69" fmla="*/ 564 h 895"/>
                <a:gd name="T70" fmla="*/ 658 w 893"/>
                <a:gd name="T71" fmla="*/ 634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3" h="895">
                  <a:moveTo>
                    <a:pt x="64" y="2"/>
                  </a:moveTo>
                  <a:cubicBezTo>
                    <a:pt x="213" y="24"/>
                    <a:pt x="213" y="24"/>
                    <a:pt x="213" y="24"/>
                  </a:cubicBezTo>
                  <a:cubicBezTo>
                    <a:pt x="213" y="50"/>
                    <a:pt x="213" y="50"/>
                    <a:pt x="213" y="50"/>
                  </a:cubicBezTo>
                  <a:cubicBezTo>
                    <a:pt x="698" y="50"/>
                    <a:pt x="698" y="50"/>
                    <a:pt x="698" y="50"/>
                  </a:cubicBezTo>
                  <a:cubicBezTo>
                    <a:pt x="763" y="0"/>
                    <a:pt x="763" y="0"/>
                    <a:pt x="763" y="0"/>
                  </a:cubicBezTo>
                  <a:cubicBezTo>
                    <a:pt x="887" y="96"/>
                    <a:pt x="887" y="96"/>
                    <a:pt x="887" y="96"/>
                  </a:cubicBezTo>
                  <a:cubicBezTo>
                    <a:pt x="852" y="137"/>
                    <a:pt x="852" y="137"/>
                    <a:pt x="852" y="137"/>
                  </a:cubicBezTo>
                  <a:cubicBezTo>
                    <a:pt x="852" y="263"/>
                    <a:pt x="852" y="263"/>
                    <a:pt x="852" y="263"/>
                  </a:cubicBezTo>
                  <a:cubicBezTo>
                    <a:pt x="690" y="283"/>
                    <a:pt x="690" y="283"/>
                    <a:pt x="690" y="283"/>
                  </a:cubicBezTo>
                  <a:cubicBezTo>
                    <a:pt x="690" y="251"/>
                    <a:pt x="690" y="251"/>
                    <a:pt x="690" y="251"/>
                  </a:cubicBezTo>
                  <a:cubicBezTo>
                    <a:pt x="318" y="251"/>
                    <a:pt x="318" y="251"/>
                    <a:pt x="318" y="251"/>
                  </a:cubicBezTo>
                  <a:cubicBezTo>
                    <a:pt x="445" y="267"/>
                    <a:pt x="445" y="267"/>
                    <a:pt x="445" y="267"/>
                  </a:cubicBezTo>
                  <a:cubicBezTo>
                    <a:pt x="445" y="330"/>
                    <a:pt x="445" y="330"/>
                    <a:pt x="445" y="330"/>
                  </a:cubicBezTo>
                  <a:cubicBezTo>
                    <a:pt x="528" y="330"/>
                    <a:pt x="528" y="330"/>
                    <a:pt x="528" y="330"/>
                  </a:cubicBezTo>
                  <a:cubicBezTo>
                    <a:pt x="528" y="252"/>
                    <a:pt x="528" y="252"/>
                    <a:pt x="528" y="252"/>
                  </a:cubicBezTo>
                  <a:cubicBezTo>
                    <a:pt x="678" y="271"/>
                    <a:pt x="678" y="271"/>
                    <a:pt x="678" y="271"/>
                  </a:cubicBezTo>
                  <a:cubicBezTo>
                    <a:pt x="678" y="330"/>
                    <a:pt x="678" y="330"/>
                    <a:pt x="678" y="330"/>
                  </a:cubicBezTo>
                  <a:cubicBezTo>
                    <a:pt x="702" y="330"/>
                    <a:pt x="702" y="330"/>
                    <a:pt x="702" y="330"/>
                  </a:cubicBezTo>
                  <a:cubicBezTo>
                    <a:pt x="756" y="277"/>
                    <a:pt x="756" y="277"/>
                    <a:pt x="756" y="277"/>
                  </a:cubicBezTo>
                  <a:cubicBezTo>
                    <a:pt x="849" y="359"/>
                    <a:pt x="849" y="359"/>
                    <a:pt x="849" y="359"/>
                  </a:cubicBezTo>
                  <a:cubicBezTo>
                    <a:pt x="806" y="398"/>
                    <a:pt x="806" y="398"/>
                    <a:pt x="806" y="398"/>
                  </a:cubicBezTo>
                  <a:cubicBezTo>
                    <a:pt x="678" y="398"/>
                    <a:pt x="678" y="398"/>
                    <a:pt x="678" y="398"/>
                  </a:cubicBezTo>
                  <a:cubicBezTo>
                    <a:pt x="678" y="496"/>
                    <a:pt x="678" y="496"/>
                    <a:pt x="678" y="496"/>
                  </a:cubicBezTo>
                  <a:cubicBezTo>
                    <a:pt x="740" y="496"/>
                    <a:pt x="740" y="496"/>
                    <a:pt x="740" y="496"/>
                  </a:cubicBezTo>
                  <a:cubicBezTo>
                    <a:pt x="794" y="443"/>
                    <a:pt x="794" y="443"/>
                    <a:pt x="794" y="443"/>
                  </a:cubicBezTo>
                  <a:cubicBezTo>
                    <a:pt x="887" y="525"/>
                    <a:pt x="887" y="525"/>
                    <a:pt x="887" y="525"/>
                  </a:cubicBezTo>
                  <a:cubicBezTo>
                    <a:pt x="844" y="564"/>
                    <a:pt x="844" y="564"/>
                    <a:pt x="844" y="564"/>
                  </a:cubicBezTo>
                  <a:cubicBezTo>
                    <a:pt x="780" y="564"/>
                    <a:pt x="780" y="564"/>
                    <a:pt x="780" y="564"/>
                  </a:cubicBezTo>
                  <a:cubicBezTo>
                    <a:pt x="882" y="619"/>
                    <a:pt x="882" y="619"/>
                    <a:pt x="882" y="619"/>
                  </a:cubicBezTo>
                  <a:cubicBezTo>
                    <a:pt x="839" y="645"/>
                    <a:pt x="791" y="667"/>
                    <a:pt x="738" y="688"/>
                  </a:cubicBezTo>
                  <a:cubicBezTo>
                    <a:pt x="786" y="715"/>
                    <a:pt x="838" y="736"/>
                    <a:pt x="893" y="754"/>
                  </a:cubicBezTo>
                  <a:cubicBezTo>
                    <a:pt x="782" y="895"/>
                    <a:pt x="782" y="895"/>
                    <a:pt x="782" y="895"/>
                  </a:cubicBezTo>
                  <a:cubicBezTo>
                    <a:pt x="636" y="805"/>
                    <a:pt x="536" y="695"/>
                    <a:pt x="482" y="564"/>
                  </a:cubicBezTo>
                  <a:cubicBezTo>
                    <a:pt x="409" y="564"/>
                    <a:pt x="409" y="564"/>
                    <a:pt x="409" y="564"/>
                  </a:cubicBezTo>
                  <a:cubicBezTo>
                    <a:pt x="409" y="741"/>
                    <a:pt x="409" y="741"/>
                    <a:pt x="409" y="741"/>
                  </a:cubicBezTo>
                  <a:cubicBezTo>
                    <a:pt x="462" y="734"/>
                    <a:pt x="510" y="723"/>
                    <a:pt x="555" y="711"/>
                  </a:cubicBezTo>
                  <a:cubicBezTo>
                    <a:pt x="585" y="785"/>
                    <a:pt x="585" y="785"/>
                    <a:pt x="585" y="785"/>
                  </a:cubicBezTo>
                  <a:cubicBezTo>
                    <a:pt x="481" y="832"/>
                    <a:pt x="373" y="868"/>
                    <a:pt x="261" y="895"/>
                  </a:cubicBezTo>
                  <a:cubicBezTo>
                    <a:pt x="230" y="757"/>
                    <a:pt x="230" y="757"/>
                    <a:pt x="230" y="757"/>
                  </a:cubicBezTo>
                  <a:cubicBezTo>
                    <a:pt x="238" y="757"/>
                    <a:pt x="247" y="757"/>
                    <a:pt x="254" y="756"/>
                  </a:cubicBezTo>
                  <a:cubicBezTo>
                    <a:pt x="254" y="564"/>
                    <a:pt x="254" y="564"/>
                    <a:pt x="254" y="564"/>
                  </a:cubicBezTo>
                  <a:cubicBezTo>
                    <a:pt x="209" y="564"/>
                    <a:pt x="209" y="564"/>
                    <a:pt x="209" y="564"/>
                  </a:cubicBezTo>
                  <a:cubicBezTo>
                    <a:pt x="202" y="622"/>
                    <a:pt x="190" y="673"/>
                    <a:pt x="172" y="715"/>
                  </a:cubicBezTo>
                  <a:cubicBezTo>
                    <a:pt x="149" y="779"/>
                    <a:pt x="113" y="837"/>
                    <a:pt x="65" y="890"/>
                  </a:cubicBezTo>
                  <a:cubicBezTo>
                    <a:pt x="0" y="845"/>
                    <a:pt x="0" y="845"/>
                    <a:pt x="0" y="845"/>
                  </a:cubicBezTo>
                  <a:cubicBezTo>
                    <a:pt x="42" y="729"/>
                    <a:pt x="64" y="602"/>
                    <a:pt x="64" y="464"/>
                  </a:cubicBezTo>
                  <a:lnTo>
                    <a:pt x="64" y="2"/>
                  </a:lnTo>
                  <a:close/>
                  <a:moveTo>
                    <a:pt x="213" y="180"/>
                  </a:moveTo>
                  <a:cubicBezTo>
                    <a:pt x="690" y="180"/>
                    <a:pt x="690" y="180"/>
                    <a:pt x="690" y="180"/>
                  </a:cubicBezTo>
                  <a:cubicBezTo>
                    <a:pt x="690" y="118"/>
                    <a:pt x="690" y="118"/>
                    <a:pt x="690" y="118"/>
                  </a:cubicBezTo>
                  <a:cubicBezTo>
                    <a:pt x="213" y="118"/>
                    <a:pt x="213" y="118"/>
                    <a:pt x="213" y="118"/>
                  </a:cubicBezTo>
                  <a:lnTo>
                    <a:pt x="213" y="180"/>
                  </a:lnTo>
                  <a:close/>
                  <a:moveTo>
                    <a:pt x="295" y="330"/>
                  </a:moveTo>
                  <a:cubicBezTo>
                    <a:pt x="295" y="251"/>
                    <a:pt x="295" y="251"/>
                    <a:pt x="295" y="251"/>
                  </a:cubicBezTo>
                  <a:cubicBezTo>
                    <a:pt x="213" y="251"/>
                    <a:pt x="213" y="251"/>
                    <a:pt x="213" y="251"/>
                  </a:cubicBezTo>
                  <a:cubicBezTo>
                    <a:pt x="213" y="330"/>
                    <a:pt x="213" y="330"/>
                    <a:pt x="213" y="330"/>
                  </a:cubicBezTo>
                  <a:lnTo>
                    <a:pt x="295" y="330"/>
                  </a:lnTo>
                  <a:close/>
                  <a:moveTo>
                    <a:pt x="295" y="496"/>
                  </a:moveTo>
                  <a:cubicBezTo>
                    <a:pt x="295" y="398"/>
                    <a:pt x="295" y="398"/>
                    <a:pt x="295" y="398"/>
                  </a:cubicBezTo>
                  <a:cubicBezTo>
                    <a:pt x="213" y="398"/>
                    <a:pt x="213" y="398"/>
                    <a:pt x="213" y="398"/>
                  </a:cubicBezTo>
                  <a:cubicBezTo>
                    <a:pt x="213" y="496"/>
                    <a:pt x="213" y="496"/>
                    <a:pt x="213" y="496"/>
                  </a:cubicBezTo>
                  <a:lnTo>
                    <a:pt x="295" y="496"/>
                  </a:lnTo>
                  <a:close/>
                  <a:moveTo>
                    <a:pt x="528" y="496"/>
                  </a:moveTo>
                  <a:cubicBezTo>
                    <a:pt x="528" y="398"/>
                    <a:pt x="528" y="398"/>
                    <a:pt x="528" y="398"/>
                  </a:cubicBezTo>
                  <a:cubicBezTo>
                    <a:pt x="445" y="398"/>
                    <a:pt x="445" y="398"/>
                    <a:pt x="445" y="398"/>
                  </a:cubicBezTo>
                  <a:cubicBezTo>
                    <a:pt x="445" y="496"/>
                    <a:pt x="445" y="496"/>
                    <a:pt x="445" y="496"/>
                  </a:cubicBezTo>
                  <a:lnTo>
                    <a:pt x="528" y="496"/>
                  </a:lnTo>
                  <a:close/>
                  <a:moveTo>
                    <a:pt x="658" y="634"/>
                  </a:moveTo>
                  <a:cubicBezTo>
                    <a:pt x="669" y="624"/>
                    <a:pt x="679" y="612"/>
                    <a:pt x="689" y="601"/>
                  </a:cubicBezTo>
                  <a:cubicBezTo>
                    <a:pt x="701" y="588"/>
                    <a:pt x="712" y="575"/>
                    <a:pt x="720" y="564"/>
                  </a:cubicBezTo>
                  <a:cubicBezTo>
                    <a:pt x="589" y="564"/>
                    <a:pt x="589" y="564"/>
                    <a:pt x="589" y="564"/>
                  </a:cubicBezTo>
                  <a:cubicBezTo>
                    <a:pt x="608" y="590"/>
                    <a:pt x="631" y="613"/>
                    <a:pt x="658" y="634"/>
                  </a:cubicBezTo>
                  <a:close/>
                </a:path>
              </a:pathLst>
            </a:custGeom>
            <a:solidFill>
              <a:srgbClr val="9E9E9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34" name="Freeform 228"/>
            <p:cNvSpPr>
              <a:spLocks noEditPoints="1"/>
            </p:cNvSpPr>
            <p:nvPr/>
          </p:nvSpPr>
          <p:spPr bwMode="auto">
            <a:xfrm>
              <a:off x="-210" y="-1306"/>
              <a:ext cx="1811" cy="1770"/>
            </a:xfrm>
            <a:custGeom>
              <a:avLst/>
              <a:gdLst>
                <a:gd name="T0" fmla="*/ 447 w 905"/>
                <a:gd name="T1" fmla="*/ 601 h 884"/>
                <a:gd name="T2" fmla="*/ 365 w 905"/>
                <a:gd name="T3" fmla="*/ 527 h 884"/>
                <a:gd name="T4" fmla="*/ 187 w 905"/>
                <a:gd name="T5" fmla="*/ 547 h 884"/>
                <a:gd name="T6" fmla="*/ 241 w 905"/>
                <a:gd name="T7" fmla="*/ 436 h 884"/>
                <a:gd name="T8" fmla="*/ 382 w 905"/>
                <a:gd name="T9" fmla="*/ 152 h 884"/>
                <a:gd name="T10" fmla="*/ 444 w 905"/>
                <a:gd name="T11" fmla="*/ 169 h 884"/>
                <a:gd name="T12" fmla="*/ 199 w 905"/>
                <a:gd name="T13" fmla="*/ 119 h 884"/>
                <a:gd name="T14" fmla="*/ 57 w 905"/>
                <a:gd name="T15" fmla="*/ 884 h 884"/>
                <a:gd name="T16" fmla="*/ 54 w 905"/>
                <a:gd name="T17" fmla="*/ 305 h 884"/>
                <a:gd name="T18" fmla="*/ 199 w 905"/>
                <a:gd name="T19" fmla="*/ 29 h 884"/>
                <a:gd name="T20" fmla="*/ 760 w 905"/>
                <a:gd name="T21" fmla="*/ 52 h 884"/>
                <a:gd name="T22" fmla="*/ 905 w 905"/>
                <a:gd name="T23" fmla="*/ 80 h 884"/>
                <a:gd name="T24" fmla="*/ 739 w 905"/>
                <a:gd name="T25" fmla="*/ 119 h 884"/>
                <a:gd name="T26" fmla="*/ 819 w 905"/>
                <a:gd name="T27" fmla="*/ 242 h 884"/>
                <a:gd name="T28" fmla="*/ 712 w 905"/>
                <a:gd name="T29" fmla="*/ 426 h 884"/>
                <a:gd name="T30" fmla="*/ 785 w 905"/>
                <a:gd name="T31" fmla="*/ 613 h 884"/>
                <a:gd name="T32" fmla="*/ 680 w 905"/>
                <a:gd name="T33" fmla="*/ 426 h 884"/>
                <a:gd name="T34" fmla="*/ 615 w 905"/>
                <a:gd name="T35" fmla="*/ 405 h 884"/>
                <a:gd name="T36" fmla="*/ 563 w 905"/>
                <a:gd name="T37" fmla="*/ 597 h 884"/>
                <a:gd name="T38" fmla="*/ 521 w 905"/>
                <a:gd name="T39" fmla="*/ 729 h 884"/>
                <a:gd name="T40" fmla="*/ 216 w 905"/>
                <a:gd name="T41" fmla="*/ 621 h 884"/>
                <a:gd name="T42" fmla="*/ 243 w 905"/>
                <a:gd name="T43" fmla="*/ 868 h 884"/>
                <a:gd name="T44" fmla="*/ 216 w 905"/>
                <a:gd name="T45" fmla="*/ 621 h 884"/>
                <a:gd name="T46" fmla="*/ 457 w 905"/>
                <a:gd name="T47" fmla="*/ 629 h 884"/>
                <a:gd name="T48" fmla="*/ 475 w 905"/>
                <a:gd name="T49" fmla="*/ 772 h 884"/>
                <a:gd name="T50" fmla="*/ 629 w 905"/>
                <a:gd name="T51" fmla="*/ 757 h 884"/>
                <a:gd name="T52" fmla="*/ 708 w 905"/>
                <a:gd name="T53" fmla="*/ 669 h 884"/>
                <a:gd name="T54" fmla="*/ 760 w 905"/>
                <a:gd name="T55" fmla="*/ 811 h 884"/>
                <a:gd name="T56" fmla="*/ 401 w 905"/>
                <a:gd name="T57" fmla="*/ 878 h 884"/>
                <a:gd name="T58" fmla="*/ 323 w 905"/>
                <a:gd name="T59" fmla="*/ 612 h 884"/>
                <a:gd name="T60" fmla="*/ 428 w 905"/>
                <a:gd name="T61" fmla="*/ 469 h 884"/>
                <a:gd name="T62" fmla="*/ 452 w 905"/>
                <a:gd name="T63" fmla="*/ 490 h 884"/>
                <a:gd name="T64" fmla="*/ 474 w 905"/>
                <a:gd name="T65" fmla="*/ 405 h 884"/>
                <a:gd name="T66" fmla="*/ 382 w 905"/>
                <a:gd name="T67" fmla="*/ 418 h 884"/>
                <a:gd name="T68" fmla="*/ 680 w 905"/>
                <a:gd name="T69" fmla="*/ 257 h 884"/>
                <a:gd name="T70" fmla="*/ 382 w 905"/>
                <a:gd name="T71" fmla="*/ 230 h 884"/>
                <a:gd name="T72" fmla="*/ 680 w 905"/>
                <a:gd name="T73" fmla="*/ 257 h 884"/>
                <a:gd name="T74" fmla="*/ 680 w 905"/>
                <a:gd name="T75" fmla="*/ 319 h 884"/>
                <a:gd name="T76" fmla="*/ 382 w 905"/>
                <a:gd name="T77" fmla="*/ 344 h 884"/>
                <a:gd name="T78" fmla="*/ 728 w 905"/>
                <a:gd name="T79" fmla="*/ 119 h 884"/>
                <a:gd name="T80" fmla="*/ 558 w 905"/>
                <a:gd name="T81" fmla="*/ 169 h 884"/>
                <a:gd name="T82" fmla="*/ 728 w 905"/>
                <a:gd name="T83" fmla="*/ 119 h 884"/>
                <a:gd name="T84" fmla="*/ 893 w 905"/>
                <a:gd name="T85" fmla="*/ 753 h 884"/>
                <a:gd name="T86" fmla="*/ 697 w 905"/>
                <a:gd name="T87" fmla="*/ 642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5" h="884">
                  <a:moveTo>
                    <a:pt x="449" y="601"/>
                  </a:moveTo>
                  <a:cubicBezTo>
                    <a:pt x="447" y="601"/>
                    <a:pt x="447" y="601"/>
                    <a:pt x="447" y="601"/>
                  </a:cubicBezTo>
                  <a:cubicBezTo>
                    <a:pt x="447" y="561"/>
                    <a:pt x="419" y="539"/>
                    <a:pt x="364" y="538"/>
                  </a:cubicBezTo>
                  <a:cubicBezTo>
                    <a:pt x="365" y="527"/>
                    <a:pt x="365" y="527"/>
                    <a:pt x="365" y="527"/>
                  </a:cubicBezTo>
                  <a:cubicBezTo>
                    <a:pt x="325" y="558"/>
                    <a:pt x="280" y="584"/>
                    <a:pt x="230" y="604"/>
                  </a:cubicBezTo>
                  <a:cubicBezTo>
                    <a:pt x="187" y="547"/>
                    <a:pt x="187" y="547"/>
                    <a:pt x="187" y="547"/>
                  </a:cubicBezTo>
                  <a:cubicBezTo>
                    <a:pt x="233" y="510"/>
                    <a:pt x="270" y="470"/>
                    <a:pt x="298" y="429"/>
                  </a:cubicBezTo>
                  <a:cubicBezTo>
                    <a:pt x="241" y="436"/>
                    <a:pt x="241" y="436"/>
                    <a:pt x="241" y="436"/>
                  </a:cubicBezTo>
                  <a:cubicBezTo>
                    <a:pt x="241" y="136"/>
                    <a:pt x="241" y="136"/>
                    <a:pt x="241" y="136"/>
                  </a:cubicBezTo>
                  <a:cubicBezTo>
                    <a:pt x="382" y="152"/>
                    <a:pt x="382" y="152"/>
                    <a:pt x="382" y="152"/>
                  </a:cubicBezTo>
                  <a:cubicBezTo>
                    <a:pt x="382" y="169"/>
                    <a:pt x="382" y="169"/>
                    <a:pt x="382" y="169"/>
                  </a:cubicBezTo>
                  <a:cubicBezTo>
                    <a:pt x="444" y="169"/>
                    <a:pt x="444" y="169"/>
                    <a:pt x="444" y="169"/>
                  </a:cubicBezTo>
                  <a:cubicBezTo>
                    <a:pt x="453" y="153"/>
                    <a:pt x="460" y="136"/>
                    <a:pt x="467" y="119"/>
                  </a:cubicBezTo>
                  <a:cubicBezTo>
                    <a:pt x="199" y="119"/>
                    <a:pt x="199" y="119"/>
                    <a:pt x="199" y="119"/>
                  </a:cubicBezTo>
                  <a:cubicBezTo>
                    <a:pt x="199" y="361"/>
                    <a:pt x="199" y="361"/>
                    <a:pt x="199" y="361"/>
                  </a:cubicBezTo>
                  <a:cubicBezTo>
                    <a:pt x="199" y="555"/>
                    <a:pt x="152" y="729"/>
                    <a:pt x="57" y="884"/>
                  </a:cubicBezTo>
                  <a:cubicBezTo>
                    <a:pt x="0" y="837"/>
                    <a:pt x="0" y="837"/>
                    <a:pt x="0" y="837"/>
                  </a:cubicBezTo>
                  <a:cubicBezTo>
                    <a:pt x="36" y="679"/>
                    <a:pt x="54" y="502"/>
                    <a:pt x="54" y="305"/>
                  </a:cubicBezTo>
                  <a:cubicBezTo>
                    <a:pt x="54" y="15"/>
                    <a:pt x="54" y="15"/>
                    <a:pt x="54" y="15"/>
                  </a:cubicBezTo>
                  <a:cubicBezTo>
                    <a:pt x="199" y="29"/>
                    <a:pt x="199" y="29"/>
                    <a:pt x="199" y="29"/>
                  </a:cubicBezTo>
                  <a:cubicBezTo>
                    <a:pt x="199" y="52"/>
                    <a:pt x="199" y="52"/>
                    <a:pt x="199" y="52"/>
                  </a:cubicBezTo>
                  <a:cubicBezTo>
                    <a:pt x="760" y="52"/>
                    <a:pt x="760" y="52"/>
                    <a:pt x="760" y="52"/>
                  </a:cubicBezTo>
                  <a:cubicBezTo>
                    <a:pt x="813" y="0"/>
                    <a:pt x="813" y="0"/>
                    <a:pt x="813" y="0"/>
                  </a:cubicBezTo>
                  <a:cubicBezTo>
                    <a:pt x="905" y="80"/>
                    <a:pt x="905" y="80"/>
                    <a:pt x="905" y="80"/>
                  </a:cubicBezTo>
                  <a:cubicBezTo>
                    <a:pt x="862" y="119"/>
                    <a:pt x="862" y="119"/>
                    <a:pt x="862" y="119"/>
                  </a:cubicBezTo>
                  <a:cubicBezTo>
                    <a:pt x="739" y="119"/>
                    <a:pt x="739" y="119"/>
                    <a:pt x="739" y="119"/>
                  </a:cubicBezTo>
                  <a:cubicBezTo>
                    <a:pt x="850" y="205"/>
                    <a:pt x="850" y="205"/>
                    <a:pt x="850" y="205"/>
                  </a:cubicBezTo>
                  <a:cubicBezTo>
                    <a:pt x="819" y="242"/>
                    <a:pt x="819" y="242"/>
                    <a:pt x="819" y="242"/>
                  </a:cubicBezTo>
                  <a:cubicBezTo>
                    <a:pt x="819" y="414"/>
                    <a:pt x="819" y="414"/>
                    <a:pt x="819" y="414"/>
                  </a:cubicBezTo>
                  <a:cubicBezTo>
                    <a:pt x="712" y="426"/>
                    <a:pt x="712" y="426"/>
                    <a:pt x="712" y="426"/>
                  </a:cubicBezTo>
                  <a:cubicBezTo>
                    <a:pt x="775" y="451"/>
                    <a:pt x="833" y="481"/>
                    <a:pt x="887" y="514"/>
                  </a:cubicBezTo>
                  <a:cubicBezTo>
                    <a:pt x="785" y="613"/>
                    <a:pt x="785" y="613"/>
                    <a:pt x="785" y="613"/>
                  </a:cubicBezTo>
                  <a:cubicBezTo>
                    <a:pt x="749" y="564"/>
                    <a:pt x="698" y="518"/>
                    <a:pt x="634" y="476"/>
                  </a:cubicBezTo>
                  <a:cubicBezTo>
                    <a:pt x="680" y="426"/>
                    <a:pt x="680" y="426"/>
                    <a:pt x="680" y="426"/>
                  </a:cubicBezTo>
                  <a:cubicBezTo>
                    <a:pt x="680" y="405"/>
                    <a:pt x="680" y="405"/>
                    <a:pt x="680" y="405"/>
                  </a:cubicBezTo>
                  <a:cubicBezTo>
                    <a:pt x="615" y="405"/>
                    <a:pt x="615" y="405"/>
                    <a:pt x="615" y="405"/>
                  </a:cubicBezTo>
                  <a:cubicBezTo>
                    <a:pt x="615" y="508"/>
                    <a:pt x="615" y="508"/>
                    <a:pt x="615" y="508"/>
                  </a:cubicBezTo>
                  <a:cubicBezTo>
                    <a:pt x="615" y="557"/>
                    <a:pt x="598" y="586"/>
                    <a:pt x="563" y="597"/>
                  </a:cubicBezTo>
                  <a:cubicBezTo>
                    <a:pt x="583" y="611"/>
                    <a:pt x="604" y="628"/>
                    <a:pt x="626" y="648"/>
                  </a:cubicBezTo>
                  <a:cubicBezTo>
                    <a:pt x="521" y="729"/>
                    <a:pt x="521" y="729"/>
                    <a:pt x="521" y="729"/>
                  </a:cubicBezTo>
                  <a:cubicBezTo>
                    <a:pt x="499" y="676"/>
                    <a:pt x="475" y="633"/>
                    <a:pt x="449" y="601"/>
                  </a:cubicBezTo>
                  <a:close/>
                  <a:moveTo>
                    <a:pt x="216" y="621"/>
                  </a:moveTo>
                  <a:cubicBezTo>
                    <a:pt x="294" y="643"/>
                    <a:pt x="294" y="643"/>
                    <a:pt x="294" y="643"/>
                  </a:cubicBezTo>
                  <a:cubicBezTo>
                    <a:pt x="289" y="712"/>
                    <a:pt x="272" y="787"/>
                    <a:pt x="243" y="868"/>
                  </a:cubicBezTo>
                  <a:cubicBezTo>
                    <a:pt x="125" y="804"/>
                    <a:pt x="125" y="804"/>
                    <a:pt x="125" y="804"/>
                  </a:cubicBezTo>
                  <a:cubicBezTo>
                    <a:pt x="164" y="747"/>
                    <a:pt x="195" y="686"/>
                    <a:pt x="216" y="621"/>
                  </a:cubicBezTo>
                  <a:close/>
                  <a:moveTo>
                    <a:pt x="323" y="612"/>
                  </a:moveTo>
                  <a:cubicBezTo>
                    <a:pt x="457" y="629"/>
                    <a:pt x="457" y="629"/>
                    <a:pt x="457" y="629"/>
                  </a:cubicBezTo>
                  <a:cubicBezTo>
                    <a:pt x="457" y="750"/>
                    <a:pt x="457" y="750"/>
                    <a:pt x="457" y="750"/>
                  </a:cubicBezTo>
                  <a:cubicBezTo>
                    <a:pt x="457" y="765"/>
                    <a:pt x="463" y="772"/>
                    <a:pt x="475" y="772"/>
                  </a:cubicBezTo>
                  <a:cubicBezTo>
                    <a:pt x="615" y="772"/>
                    <a:pt x="615" y="772"/>
                    <a:pt x="615" y="772"/>
                  </a:cubicBezTo>
                  <a:cubicBezTo>
                    <a:pt x="623" y="772"/>
                    <a:pt x="627" y="767"/>
                    <a:pt x="629" y="757"/>
                  </a:cubicBezTo>
                  <a:cubicBezTo>
                    <a:pt x="645" y="658"/>
                    <a:pt x="645" y="658"/>
                    <a:pt x="645" y="658"/>
                  </a:cubicBezTo>
                  <a:cubicBezTo>
                    <a:pt x="708" y="669"/>
                    <a:pt x="708" y="669"/>
                    <a:pt x="708" y="669"/>
                  </a:cubicBezTo>
                  <a:cubicBezTo>
                    <a:pt x="703" y="686"/>
                    <a:pt x="701" y="701"/>
                    <a:pt x="701" y="716"/>
                  </a:cubicBezTo>
                  <a:cubicBezTo>
                    <a:pt x="701" y="760"/>
                    <a:pt x="721" y="792"/>
                    <a:pt x="760" y="811"/>
                  </a:cubicBezTo>
                  <a:cubicBezTo>
                    <a:pt x="743" y="856"/>
                    <a:pt x="714" y="878"/>
                    <a:pt x="672" y="878"/>
                  </a:cubicBezTo>
                  <a:cubicBezTo>
                    <a:pt x="401" y="878"/>
                    <a:pt x="401" y="878"/>
                    <a:pt x="401" y="878"/>
                  </a:cubicBezTo>
                  <a:cubicBezTo>
                    <a:pt x="351" y="878"/>
                    <a:pt x="325" y="851"/>
                    <a:pt x="323" y="797"/>
                  </a:cubicBezTo>
                  <a:lnTo>
                    <a:pt x="323" y="612"/>
                  </a:lnTo>
                  <a:close/>
                  <a:moveTo>
                    <a:pt x="358" y="421"/>
                  </a:moveTo>
                  <a:cubicBezTo>
                    <a:pt x="428" y="469"/>
                    <a:pt x="428" y="469"/>
                    <a:pt x="428" y="469"/>
                  </a:cubicBezTo>
                  <a:cubicBezTo>
                    <a:pt x="422" y="476"/>
                    <a:pt x="415" y="483"/>
                    <a:pt x="408" y="489"/>
                  </a:cubicBezTo>
                  <a:cubicBezTo>
                    <a:pt x="424" y="490"/>
                    <a:pt x="439" y="490"/>
                    <a:pt x="452" y="490"/>
                  </a:cubicBezTo>
                  <a:cubicBezTo>
                    <a:pt x="467" y="490"/>
                    <a:pt x="474" y="487"/>
                    <a:pt x="474" y="480"/>
                  </a:cubicBezTo>
                  <a:cubicBezTo>
                    <a:pt x="474" y="405"/>
                    <a:pt x="474" y="405"/>
                    <a:pt x="474" y="405"/>
                  </a:cubicBezTo>
                  <a:cubicBezTo>
                    <a:pt x="382" y="405"/>
                    <a:pt x="382" y="405"/>
                    <a:pt x="382" y="405"/>
                  </a:cubicBezTo>
                  <a:cubicBezTo>
                    <a:pt x="382" y="418"/>
                    <a:pt x="382" y="418"/>
                    <a:pt x="382" y="418"/>
                  </a:cubicBezTo>
                  <a:lnTo>
                    <a:pt x="358" y="421"/>
                  </a:lnTo>
                  <a:close/>
                  <a:moveTo>
                    <a:pt x="680" y="257"/>
                  </a:moveTo>
                  <a:cubicBezTo>
                    <a:pt x="680" y="230"/>
                    <a:pt x="680" y="230"/>
                    <a:pt x="680" y="230"/>
                  </a:cubicBezTo>
                  <a:cubicBezTo>
                    <a:pt x="382" y="230"/>
                    <a:pt x="382" y="230"/>
                    <a:pt x="382" y="230"/>
                  </a:cubicBezTo>
                  <a:cubicBezTo>
                    <a:pt x="382" y="257"/>
                    <a:pt x="382" y="257"/>
                    <a:pt x="382" y="257"/>
                  </a:cubicBezTo>
                  <a:lnTo>
                    <a:pt x="680" y="257"/>
                  </a:lnTo>
                  <a:close/>
                  <a:moveTo>
                    <a:pt x="680" y="344"/>
                  </a:moveTo>
                  <a:cubicBezTo>
                    <a:pt x="680" y="319"/>
                    <a:pt x="680" y="319"/>
                    <a:pt x="680" y="319"/>
                  </a:cubicBezTo>
                  <a:cubicBezTo>
                    <a:pt x="382" y="319"/>
                    <a:pt x="382" y="319"/>
                    <a:pt x="382" y="319"/>
                  </a:cubicBezTo>
                  <a:cubicBezTo>
                    <a:pt x="382" y="344"/>
                    <a:pt x="382" y="344"/>
                    <a:pt x="382" y="344"/>
                  </a:cubicBezTo>
                  <a:lnTo>
                    <a:pt x="680" y="344"/>
                  </a:lnTo>
                  <a:close/>
                  <a:moveTo>
                    <a:pt x="728" y="119"/>
                  </a:moveTo>
                  <a:cubicBezTo>
                    <a:pt x="610" y="119"/>
                    <a:pt x="610" y="119"/>
                    <a:pt x="610" y="119"/>
                  </a:cubicBezTo>
                  <a:cubicBezTo>
                    <a:pt x="592" y="138"/>
                    <a:pt x="575" y="155"/>
                    <a:pt x="558" y="169"/>
                  </a:cubicBezTo>
                  <a:cubicBezTo>
                    <a:pt x="672" y="169"/>
                    <a:pt x="672" y="169"/>
                    <a:pt x="672" y="169"/>
                  </a:cubicBezTo>
                  <a:lnTo>
                    <a:pt x="728" y="119"/>
                  </a:lnTo>
                  <a:close/>
                  <a:moveTo>
                    <a:pt x="758" y="602"/>
                  </a:moveTo>
                  <a:cubicBezTo>
                    <a:pt x="812" y="649"/>
                    <a:pt x="857" y="700"/>
                    <a:pt x="893" y="753"/>
                  </a:cubicBezTo>
                  <a:cubicBezTo>
                    <a:pt x="787" y="827"/>
                    <a:pt x="787" y="827"/>
                    <a:pt x="787" y="827"/>
                  </a:cubicBezTo>
                  <a:cubicBezTo>
                    <a:pt x="762" y="758"/>
                    <a:pt x="732" y="696"/>
                    <a:pt x="697" y="642"/>
                  </a:cubicBezTo>
                  <a:lnTo>
                    <a:pt x="758" y="602"/>
                  </a:lnTo>
                  <a:close/>
                </a:path>
              </a:pathLst>
            </a:custGeom>
            <a:solidFill>
              <a:srgbClr val="9E9E9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35" name="Freeform 229"/>
            <p:cNvSpPr>
              <a:spLocks noEditPoints="1"/>
            </p:cNvSpPr>
            <p:nvPr/>
          </p:nvSpPr>
          <p:spPr bwMode="auto">
            <a:xfrm>
              <a:off x="1899" y="-1304"/>
              <a:ext cx="1777" cy="1778"/>
            </a:xfrm>
            <a:custGeom>
              <a:avLst/>
              <a:gdLst>
                <a:gd name="T0" fmla="*/ 253 w 888"/>
                <a:gd name="T1" fmla="*/ 38 h 888"/>
                <a:gd name="T2" fmla="*/ 629 w 888"/>
                <a:gd name="T3" fmla="*/ 49 h 888"/>
                <a:gd name="T4" fmla="*/ 805 w 888"/>
                <a:gd name="T5" fmla="*/ 89 h 888"/>
                <a:gd name="T6" fmla="*/ 774 w 888"/>
                <a:gd name="T7" fmla="*/ 329 h 888"/>
                <a:gd name="T8" fmla="*/ 623 w 888"/>
                <a:gd name="T9" fmla="*/ 322 h 888"/>
                <a:gd name="T10" fmla="*/ 529 w 888"/>
                <a:gd name="T11" fmla="*/ 330 h 888"/>
                <a:gd name="T12" fmla="*/ 742 w 888"/>
                <a:gd name="T13" fmla="*/ 367 h 888"/>
                <a:gd name="T14" fmla="*/ 888 w 888"/>
                <a:gd name="T15" fmla="*/ 395 h 888"/>
                <a:gd name="T16" fmla="*/ 716 w 888"/>
                <a:gd name="T17" fmla="*/ 435 h 888"/>
                <a:gd name="T18" fmla="*/ 775 w 888"/>
                <a:gd name="T19" fmla="*/ 540 h 888"/>
                <a:gd name="T20" fmla="*/ 668 w 888"/>
                <a:gd name="T21" fmla="*/ 669 h 888"/>
                <a:gd name="T22" fmla="*/ 760 w 888"/>
                <a:gd name="T23" fmla="*/ 881 h 888"/>
                <a:gd name="T24" fmla="*/ 617 w 888"/>
                <a:gd name="T25" fmla="*/ 652 h 888"/>
                <a:gd name="T26" fmla="*/ 635 w 888"/>
                <a:gd name="T27" fmla="*/ 642 h 888"/>
                <a:gd name="T28" fmla="*/ 538 w 888"/>
                <a:gd name="T29" fmla="*/ 780 h 888"/>
                <a:gd name="T30" fmla="*/ 349 w 888"/>
                <a:gd name="T31" fmla="*/ 888 h 888"/>
                <a:gd name="T32" fmla="*/ 273 w 888"/>
                <a:gd name="T33" fmla="*/ 765 h 888"/>
                <a:gd name="T34" fmla="*/ 0 w 888"/>
                <a:gd name="T35" fmla="*/ 817 h 888"/>
                <a:gd name="T36" fmla="*/ 112 w 888"/>
                <a:gd name="T37" fmla="*/ 674 h 888"/>
                <a:gd name="T38" fmla="*/ 255 w 888"/>
                <a:gd name="T39" fmla="*/ 454 h 888"/>
                <a:gd name="T40" fmla="*/ 633 w 888"/>
                <a:gd name="T41" fmla="*/ 463 h 888"/>
                <a:gd name="T42" fmla="*/ 23 w 888"/>
                <a:gd name="T43" fmla="*/ 435 h 888"/>
                <a:gd name="T44" fmla="*/ 379 w 888"/>
                <a:gd name="T45" fmla="*/ 367 h 888"/>
                <a:gd name="T46" fmla="*/ 359 w 888"/>
                <a:gd name="T47" fmla="*/ 322 h 888"/>
                <a:gd name="T48" fmla="*/ 253 w 888"/>
                <a:gd name="T49" fmla="*/ 340 h 888"/>
                <a:gd name="T50" fmla="*/ 102 w 888"/>
                <a:gd name="T51" fmla="*/ 20 h 888"/>
                <a:gd name="T52" fmla="*/ 336 w 888"/>
                <a:gd name="T53" fmla="*/ 723 h 888"/>
                <a:gd name="T54" fmla="*/ 357 w 888"/>
                <a:gd name="T55" fmla="*/ 758 h 888"/>
                <a:gd name="T56" fmla="*/ 381 w 888"/>
                <a:gd name="T57" fmla="*/ 642 h 888"/>
                <a:gd name="T58" fmla="*/ 255 w 888"/>
                <a:gd name="T59" fmla="*/ 656 h 888"/>
                <a:gd name="T60" fmla="*/ 253 w 888"/>
                <a:gd name="T61" fmla="*/ 153 h 888"/>
                <a:gd name="T62" fmla="*/ 623 w 888"/>
                <a:gd name="T63" fmla="*/ 119 h 888"/>
                <a:gd name="T64" fmla="*/ 253 w 888"/>
                <a:gd name="T65" fmla="*/ 153 h 888"/>
                <a:gd name="T66" fmla="*/ 623 w 888"/>
                <a:gd name="T67" fmla="*/ 253 h 888"/>
                <a:gd name="T68" fmla="*/ 253 w 888"/>
                <a:gd name="T69" fmla="*/ 221 h 888"/>
                <a:gd name="T70" fmla="*/ 255 w 888"/>
                <a:gd name="T71" fmla="*/ 574 h 888"/>
                <a:gd name="T72" fmla="*/ 635 w 888"/>
                <a:gd name="T73" fmla="*/ 532 h 888"/>
                <a:gd name="T74" fmla="*/ 255 w 888"/>
                <a:gd name="T75" fmla="*/ 574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8" h="888">
                  <a:moveTo>
                    <a:pt x="102" y="20"/>
                  </a:moveTo>
                  <a:cubicBezTo>
                    <a:pt x="253" y="38"/>
                    <a:pt x="253" y="38"/>
                    <a:pt x="253" y="38"/>
                  </a:cubicBezTo>
                  <a:cubicBezTo>
                    <a:pt x="253" y="49"/>
                    <a:pt x="253" y="49"/>
                    <a:pt x="253" y="49"/>
                  </a:cubicBezTo>
                  <a:cubicBezTo>
                    <a:pt x="629" y="49"/>
                    <a:pt x="629" y="49"/>
                    <a:pt x="629" y="49"/>
                  </a:cubicBezTo>
                  <a:cubicBezTo>
                    <a:pt x="689" y="0"/>
                    <a:pt x="689" y="0"/>
                    <a:pt x="689" y="0"/>
                  </a:cubicBezTo>
                  <a:cubicBezTo>
                    <a:pt x="805" y="89"/>
                    <a:pt x="805" y="89"/>
                    <a:pt x="805" y="89"/>
                  </a:cubicBezTo>
                  <a:cubicBezTo>
                    <a:pt x="774" y="127"/>
                    <a:pt x="774" y="127"/>
                    <a:pt x="774" y="127"/>
                  </a:cubicBezTo>
                  <a:cubicBezTo>
                    <a:pt x="774" y="329"/>
                    <a:pt x="774" y="329"/>
                    <a:pt x="774" y="329"/>
                  </a:cubicBezTo>
                  <a:cubicBezTo>
                    <a:pt x="623" y="347"/>
                    <a:pt x="623" y="347"/>
                    <a:pt x="623" y="347"/>
                  </a:cubicBezTo>
                  <a:cubicBezTo>
                    <a:pt x="623" y="322"/>
                    <a:pt x="623" y="322"/>
                    <a:pt x="623" y="322"/>
                  </a:cubicBezTo>
                  <a:cubicBezTo>
                    <a:pt x="516" y="322"/>
                    <a:pt x="516" y="322"/>
                    <a:pt x="516" y="322"/>
                  </a:cubicBezTo>
                  <a:cubicBezTo>
                    <a:pt x="521" y="324"/>
                    <a:pt x="525" y="327"/>
                    <a:pt x="529" y="330"/>
                  </a:cubicBezTo>
                  <a:cubicBezTo>
                    <a:pt x="496" y="367"/>
                    <a:pt x="496" y="367"/>
                    <a:pt x="496" y="367"/>
                  </a:cubicBezTo>
                  <a:cubicBezTo>
                    <a:pt x="742" y="367"/>
                    <a:pt x="742" y="367"/>
                    <a:pt x="742" y="367"/>
                  </a:cubicBezTo>
                  <a:cubicBezTo>
                    <a:pt x="797" y="314"/>
                    <a:pt x="797" y="314"/>
                    <a:pt x="797" y="314"/>
                  </a:cubicBezTo>
                  <a:cubicBezTo>
                    <a:pt x="888" y="395"/>
                    <a:pt x="888" y="395"/>
                    <a:pt x="888" y="395"/>
                  </a:cubicBezTo>
                  <a:cubicBezTo>
                    <a:pt x="849" y="435"/>
                    <a:pt x="849" y="435"/>
                    <a:pt x="849" y="435"/>
                  </a:cubicBezTo>
                  <a:cubicBezTo>
                    <a:pt x="716" y="435"/>
                    <a:pt x="716" y="435"/>
                    <a:pt x="716" y="435"/>
                  </a:cubicBezTo>
                  <a:cubicBezTo>
                    <a:pt x="805" y="504"/>
                    <a:pt x="805" y="504"/>
                    <a:pt x="805" y="504"/>
                  </a:cubicBezTo>
                  <a:cubicBezTo>
                    <a:pt x="775" y="540"/>
                    <a:pt x="775" y="540"/>
                    <a:pt x="775" y="540"/>
                  </a:cubicBezTo>
                  <a:cubicBezTo>
                    <a:pt x="775" y="656"/>
                    <a:pt x="775" y="656"/>
                    <a:pt x="775" y="656"/>
                  </a:cubicBezTo>
                  <a:cubicBezTo>
                    <a:pt x="668" y="669"/>
                    <a:pt x="668" y="669"/>
                    <a:pt x="668" y="669"/>
                  </a:cubicBezTo>
                  <a:cubicBezTo>
                    <a:pt x="730" y="691"/>
                    <a:pt x="798" y="726"/>
                    <a:pt x="872" y="772"/>
                  </a:cubicBezTo>
                  <a:cubicBezTo>
                    <a:pt x="760" y="881"/>
                    <a:pt x="760" y="881"/>
                    <a:pt x="760" y="881"/>
                  </a:cubicBezTo>
                  <a:cubicBezTo>
                    <a:pt x="718" y="826"/>
                    <a:pt x="652" y="766"/>
                    <a:pt x="562" y="701"/>
                  </a:cubicBezTo>
                  <a:cubicBezTo>
                    <a:pt x="617" y="652"/>
                    <a:pt x="617" y="652"/>
                    <a:pt x="617" y="652"/>
                  </a:cubicBezTo>
                  <a:cubicBezTo>
                    <a:pt x="623" y="654"/>
                    <a:pt x="629" y="656"/>
                    <a:pt x="635" y="658"/>
                  </a:cubicBezTo>
                  <a:cubicBezTo>
                    <a:pt x="635" y="642"/>
                    <a:pt x="635" y="642"/>
                    <a:pt x="635" y="642"/>
                  </a:cubicBezTo>
                  <a:cubicBezTo>
                    <a:pt x="538" y="642"/>
                    <a:pt x="538" y="642"/>
                    <a:pt x="538" y="642"/>
                  </a:cubicBezTo>
                  <a:cubicBezTo>
                    <a:pt x="538" y="780"/>
                    <a:pt x="538" y="780"/>
                    <a:pt x="538" y="780"/>
                  </a:cubicBezTo>
                  <a:cubicBezTo>
                    <a:pt x="538" y="852"/>
                    <a:pt x="505" y="888"/>
                    <a:pt x="439" y="888"/>
                  </a:cubicBezTo>
                  <a:cubicBezTo>
                    <a:pt x="349" y="888"/>
                    <a:pt x="349" y="888"/>
                    <a:pt x="349" y="888"/>
                  </a:cubicBezTo>
                  <a:cubicBezTo>
                    <a:pt x="349" y="838"/>
                    <a:pt x="323" y="812"/>
                    <a:pt x="271" y="809"/>
                  </a:cubicBezTo>
                  <a:cubicBezTo>
                    <a:pt x="273" y="765"/>
                    <a:pt x="273" y="765"/>
                    <a:pt x="273" y="765"/>
                  </a:cubicBezTo>
                  <a:cubicBezTo>
                    <a:pt x="195" y="816"/>
                    <a:pt x="117" y="854"/>
                    <a:pt x="40" y="881"/>
                  </a:cubicBezTo>
                  <a:cubicBezTo>
                    <a:pt x="0" y="817"/>
                    <a:pt x="0" y="817"/>
                    <a:pt x="0" y="817"/>
                  </a:cubicBezTo>
                  <a:cubicBezTo>
                    <a:pt x="76" y="771"/>
                    <a:pt x="138" y="720"/>
                    <a:pt x="187" y="664"/>
                  </a:cubicBezTo>
                  <a:cubicBezTo>
                    <a:pt x="112" y="674"/>
                    <a:pt x="112" y="674"/>
                    <a:pt x="112" y="674"/>
                  </a:cubicBezTo>
                  <a:cubicBezTo>
                    <a:pt x="112" y="437"/>
                    <a:pt x="112" y="437"/>
                    <a:pt x="112" y="437"/>
                  </a:cubicBezTo>
                  <a:cubicBezTo>
                    <a:pt x="255" y="454"/>
                    <a:pt x="255" y="454"/>
                    <a:pt x="255" y="454"/>
                  </a:cubicBezTo>
                  <a:cubicBezTo>
                    <a:pt x="255" y="463"/>
                    <a:pt x="255" y="463"/>
                    <a:pt x="255" y="463"/>
                  </a:cubicBezTo>
                  <a:cubicBezTo>
                    <a:pt x="633" y="463"/>
                    <a:pt x="633" y="463"/>
                    <a:pt x="633" y="463"/>
                  </a:cubicBezTo>
                  <a:cubicBezTo>
                    <a:pt x="667" y="435"/>
                    <a:pt x="667" y="435"/>
                    <a:pt x="667" y="435"/>
                  </a:cubicBezTo>
                  <a:cubicBezTo>
                    <a:pt x="23" y="435"/>
                    <a:pt x="23" y="435"/>
                    <a:pt x="23" y="435"/>
                  </a:cubicBezTo>
                  <a:cubicBezTo>
                    <a:pt x="5" y="367"/>
                    <a:pt x="5" y="367"/>
                    <a:pt x="5" y="367"/>
                  </a:cubicBezTo>
                  <a:cubicBezTo>
                    <a:pt x="379" y="367"/>
                    <a:pt x="379" y="367"/>
                    <a:pt x="379" y="367"/>
                  </a:cubicBezTo>
                  <a:cubicBezTo>
                    <a:pt x="367" y="358"/>
                    <a:pt x="356" y="349"/>
                    <a:pt x="344" y="341"/>
                  </a:cubicBezTo>
                  <a:cubicBezTo>
                    <a:pt x="359" y="322"/>
                    <a:pt x="359" y="322"/>
                    <a:pt x="359" y="322"/>
                  </a:cubicBezTo>
                  <a:cubicBezTo>
                    <a:pt x="253" y="322"/>
                    <a:pt x="253" y="322"/>
                    <a:pt x="253" y="322"/>
                  </a:cubicBezTo>
                  <a:cubicBezTo>
                    <a:pt x="253" y="340"/>
                    <a:pt x="253" y="340"/>
                    <a:pt x="253" y="340"/>
                  </a:cubicBezTo>
                  <a:cubicBezTo>
                    <a:pt x="102" y="359"/>
                    <a:pt x="102" y="359"/>
                    <a:pt x="102" y="359"/>
                  </a:cubicBezTo>
                  <a:lnTo>
                    <a:pt x="102" y="20"/>
                  </a:lnTo>
                  <a:close/>
                  <a:moveTo>
                    <a:pt x="240" y="658"/>
                  </a:moveTo>
                  <a:cubicBezTo>
                    <a:pt x="336" y="723"/>
                    <a:pt x="336" y="723"/>
                    <a:pt x="336" y="723"/>
                  </a:cubicBezTo>
                  <a:cubicBezTo>
                    <a:pt x="322" y="733"/>
                    <a:pt x="308" y="743"/>
                    <a:pt x="294" y="752"/>
                  </a:cubicBezTo>
                  <a:cubicBezTo>
                    <a:pt x="317" y="753"/>
                    <a:pt x="338" y="755"/>
                    <a:pt x="357" y="758"/>
                  </a:cubicBezTo>
                  <a:cubicBezTo>
                    <a:pt x="373" y="758"/>
                    <a:pt x="381" y="754"/>
                    <a:pt x="381" y="745"/>
                  </a:cubicBezTo>
                  <a:cubicBezTo>
                    <a:pt x="381" y="642"/>
                    <a:pt x="381" y="642"/>
                    <a:pt x="381" y="642"/>
                  </a:cubicBezTo>
                  <a:cubicBezTo>
                    <a:pt x="255" y="642"/>
                    <a:pt x="255" y="642"/>
                    <a:pt x="255" y="642"/>
                  </a:cubicBezTo>
                  <a:cubicBezTo>
                    <a:pt x="255" y="656"/>
                    <a:pt x="255" y="656"/>
                    <a:pt x="255" y="656"/>
                  </a:cubicBezTo>
                  <a:lnTo>
                    <a:pt x="240" y="658"/>
                  </a:lnTo>
                  <a:close/>
                  <a:moveTo>
                    <a:pt x="253" y="153"/>
                  </a:moveTo>
                  <a:cubicBezTo>
                    <a:pt x="623" y="153"/>
                    <a:pt x="623" y="153"/>
                    <a:pt x="623" y="153"/>
                  </a:cubicBezTo>
                  <a:cubicBezTo>
                    <a:pt x="623" y="119"/>
                    <a:pt x="623" y="119"/>
                    <a:pt x="623" y="119"/>
                  </a:cubicBezTo>
                  <a:cubicBezTo>
                    <a:pt x="253" y="119"/>
                    <a:pt x="253" y="119"/>
                    <a:pt x="253" y="119"/>
                  </a:cubicBezTo>
                  <a:lnTo>
                    <a:pt x="253" y="153"/>
                  </a:lnTo>
                  <a:close/>
                  <a:moveTo>
                    <a:pt x="253" y="253"/>
                  </a:moveTo>
                  <a:cubicBezTo>
                    <a:pt x="623" y="253"/>
                    <a:pt x="623" y="253"/>
                    <a:pt x="623" y="253"/>
                  </a:cubicBezTo>
                  <a:cubicBezTo>
                    <a:pt x="623" y="221"/>
                    <a:pt x="623" y="221"/>
                    <a:pt x="623" y="221"/>
                  </a:cubicBezTo>
                  <a:cubicBezTo>
                    <a:pt x="253" y="221"/>
                    <a:pt x="253" y="221"/>
                    <a:pt x="253" y="221"/>
                  </a:cubicBezTo>
                  <a:lnTo>
                    <a:pt x="253" y="253"/>
                  </a:lnTo>
                  <a:close/>
                  <a:moveTo>
                    <a:pt x="255" y="574"/>
                  </a:moveTo>
                  <a:cubicBezTo>
                    <a:pt x="635" y="574"/>
                    <a:pt x="635" y="574"/>
                    <a:pt x="635" y="574"/>
                  </a:cubicBezTo>
                  <a:cubicBezTo>
                    <a:pt x="635" y="532"/>
                    <a:pt x="635" y="532"/>
                    <a:pt x="635" y="532"/>
                  </a:cubicBezTo>
                  <a:cubicBezTo>
                    <a:pt x="255" y="532"/>
                    <a:pt x="255" y="532"/>
                    <a:pt x="255" y="532"/>
                  </a:cubicBezTo>
                  <a:lnTo>
                    <a:pt x="255" y="574"/>
                  </a:lnTo>
                  <a:close/>
                </a:path>
              </a:pathLst>
            </a:custGeom>
            <a:solidFill>
              <a:srgbClr val="9E9E9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36" name="Freeform 230"/>
            <p:cNvSpPr>
              <a:spLocks noEditPoints="1"/>
            </p:cNvSpPr>
            <p:nvPr/>
          </p:nvSpPr>
          <p:spPr bwMode="auto">
            <a:xfrm>
              <a:off x="-4409" y="-1288"/>
              <a:ext cx="1743" cy="1798"/>
            </a:xfrm>
            <a:custGeom>
              <a:avLst/>
              <a:gdLst>
                <a:gd name="T0" fmla="*/ 731 w 871"/>
                <a:gd name="T1" fmla="*/ 240 h 898"/>
                <a:gd name="T2" fmla="*/ 782 w 871"/>
                <a:gd name="T3" fmla="*/ 196 h 898"/>
                <a:gd name="T4" fmla="*/ 867 w 871"/>
                <a:gd name="T5" fmla="*/ 271 h 898"/>
                <a:gd name="T6" fmla="*/ 825 w 871"/>
                <a:gd name="T7" fmla="*/ 313 h 898"/>
                <a:gd name="T8" fmla="*/ 456 w 871"/>
                <a:gd name="T9" fmla="*/ 313 h 898"/>
                <a:gd name="T10" fmla="*/ 416 w 871"/>
                <a:gd name="T11" fmla="*/ 402 h 898"/>
                <a:gd name="T12" fmla="*/ 636 w 871"/>
                <a:gd name="T13" fmla="*/ 402 h 898"/>
                <a:gd name="T14" fmla="*/ 683 w 871"/>
                <a:gd name="T15" fmla="*/ 359 h 898"/>
                <a:gd name="T16" fmla="*/ 819 w 871"/>
                <a:gd name="T17" fmla="*/ 452 h 898"/>
                <a:gd name="T18" fmla="*/ 774 w 871"/>
                <a:gd name="T19" fmla="*/ 485 h 898"/>
                <a:gd name="T20" fmla="*/ 626 w 871"/>
                <a:gd name="T21" fmla="*/ 667 h 898"/>
                <a:gd name="T22" fmla="*/ 751 w 871"/>
                <a:gd name="T23" fmla="*/ 712 h 898"/>
                <a:gd name="T24" fmla="*/ 871 w 871"/>
                <a:gd name="T25" fmla="*/ 741 h 898"/>
                <a:gd name="T26" fmla="*/ 773 w 871"/>
                <a:gd name="T27" fmla="*/ 898 h 898"/>
                <a:gd name="T28" fmla="*/ 506 w 871"/>
                <a:gd name="T29" fmla="*/ 758 h 898"/>
                <a:gd name="T30" fmla="*/ 176 w 871"/>
                <a:gd name="T31" fmla="*/ 891 h 898"/>
                <a:gd name="T32" fmla="*/ 150 w 871"/>
                <a:gd name="T33" fmla="*/ 831 h 898"/>
                <a:gd name="T34" fmla="*/ 421 w 871"/>
                <a:gd name="T35" fmla="*/ 687 h 898"/>
                <a:gd name="T36" fmla="*/ 325 w 871"/>
                <a:gd name="T37" fmla="*/ 556 h 898"/>
                <a:gd name="T38" fmla="*/ 58 w 871"/>
                <a:gd name="T39" fmla="*/ 820 h 898"/>
                <a:gd name="T40" fmla="*/ 0 w 871"/>
                <a:gd name="T41" fmla="*/ 765 h 898"/>
                <a:gd name="T42" fmla="*/ 233 w 871"/>
                <a:gd name="T43" fmla="*/ 426 h 898"/>
                <a:gd name="T44" fmla="*/ 283 w 871"/>
                <a:gd name="T45" fmla="*/ 313 h 898"/>
                <a:gd name="T46" fmla="*/ 199 w 871"/>
                <a:gd name="T47" fmla="*/ 313 h 898"/>
                <a:gd name="T48" fmla="*/ 199 w 871"/>
                <a:gd name="T49" fmla="*/ 314 h 898"/>
                <a:gd name="T50" fmla="*/ 37 w 871"/>
                <a:gd name="T51" fmla="*/ 314 h 898"/>
                <a:gd name="T52" fmla="*/ 113 w 871"/>
                <a:gd name="T53" fmla="*/ 43 h 898"/>
                <a:gd name="T54" fmla="*/ 263 w 871"/>
                <a:gd name="T55" fmla="*/ 68 h 898"/>
                <a:gd name="T56" fmla="*/ 218 w 871"/>
                <a:gd name="T57" fmla="*/ 240 h 898"/>
                <a:gd name="T58" fmla="*/ 307 w 871"/>
                <a:gd name="T59" fmla="*/ 240 h 898"/>
                <a:gd name="T60" fmla="*/ 367 w 871"/>
                <a:gd name="T61" fmla="*/ 0 h 898"/>
                <a:gd name="T62" fmla="*/ 531 w 871"/>
                <a:gd name="T63" fmla="*/ 57 h 898"/>
                <a:gd name="T64" fmla="*/ 483 w 871"/>
                <a:gd name="T65" fmla="*/ 240 h 898"/>
                <a:gd name="T66" fmla="*/ 731 w 871"/>
                <a:gd name="T67" fmla="*/ 240 h 898"/>
                <a:gd name="T68" fmla="*/ 379 w 871"/>
                <a:gd name="T69" fmla="*/ 470 h 898"/>
                <a:gd name="T70" fmla="*/ 374 w 871"/>
                <a:gd name="T71" fmla="*/ 478 h 898"/>
                <a:gd name="T72" fmla="*/ 517 w 871"/>
                <a:gd name="T73" fmla="*/ 608 h 898"/>
                <a:gd name="T74" fmla="*/ 621 w 871"/>
                <a:gd name="T75" fmla="*/ 470 h 898"/>
                <a:gd name="T76" fmla="*/ 379 w 871"/>
                <a:gd name="T77" fmla="*/ 470 h 898"/>
                <a:gd name="T78" fmla="*/ 623 w 871"/>
                <a:gd name="T79" fmla="*/ 18 h 898"/>
                <a:gd name="T80" fmla="*/ 792 w 871"/>
                <a:gd name="T81" fmla="*/ 121 h 898"/>
                <a:gd name="T82" fmla="*/ 705 w 871"/>
                <a:gd name="T83" fmla="*/ 219 h 898"/>
                <a:gd name="T84" fmla="*/ 572 w 871"/>
                <a:gd name="T85" fmla="*/ 81 h 898"/>
                <a:gd name="T86" fmla="*/ 623 w 871"/>
                <a:gd name="T87" fmla="*/ 18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1" h="898">
                  <a:moveTo>
                    <a:pt x="731" y="240"/>
                  </a:moveTo>
                  <a:cubicBezTo>
                    <a:pt x="782" y="196"/>
                    <a:pt x="782" y="196"/>
                    <a:pt x="782" y="196"/>
                  </a:cubicBezTo>
                  <a:cubicBezTo>
                    <a:pt x="867" y="271"/>
                    <a:pt x="867" y="271"/>
                    <a:pt x="867" y="271"/>
                  </a:cubicBezTo>
                  <a:cubicBezTo>
                    <a:pt x="825" y="313"/>
                    <a:pt x="825" y="313"/>
                    <a:pt x="825" y="313"/>
                  </a:cubicBezTo>
                  <a:cubicBezTo>
                    <a:pt x="456" y="313"/>
                    <a:pt x="456" y="313"/>
                    <a:pt x="456" y="313"/>
                  </a:cubicBezTo>
                  <a:cubicBezTo>
                    <a:pt x="444" y="344"/>
                    <a:pt x="430" y="374"/>
                    <a:pt x="416" y="402"/>
                  </a:cubicBezTo>
                  <a:cubicBezTo>
                    <a:pt x="636" y="402"/>
                    <a:pt x="636" y="402"/>
                    <a:pt x="636" y="402"/>
                  </a:cubicBezTo>
                  <a:cubicBezTo>
                    <a:pt x="683" y="359"/>
                    <a:pt x="683" y="359"/>
                    <a:pt x="683" y="359"/>
                  </a:cubicBezTo>
                  <a:cubicBezTo>
                    <a:pt x="819" y="452"/>
                    <a:pt x="819" y="452"/>
                    <a:pt x="819" y="452"/>
                  </a:cubicBezTo>
                  <a:cubicBezTo>
                    <a:pt x="774" y="485"/>
                    <a:pt x="774" y="485"/>
                    <a:pt x="774" y="485"/>
                  </a:cubicBezTo>
                  <a:cubicBezTo>
                    <a:pt x="733" y="555"/>
                    <a:pt x="683" y="615"/>
                    <a:pt x="626" y="667"/>
                  </a:cubicBezTo>
                  <a:cubicBezTo>
                    <a:pt x="665" y="685"/>
                    <a:pt x="707" y="700"/>
                    <a:pt x="751" y="712"/>
                  </a:cubicBezTo>
                  <a:cubicBezTo>
                    <a:pt x="790" y="724"/>
                    <a:pt x="830" y="734"/>
                    <a:pt x="871" y="741"/>
                  </a:cubicBezTo>
                  <a:cubicBezTo>
                    <a:pt x="773" y="898"/>
                    <a:pt x="773" y="898"/>
                    <a:pt x="773" y="898"/>
                  </a:cubicBezTo>
                  <a:cubicBezTo>
                    <a:pt x="659" y="852"/>
                    <a:pt x="570" y="805"/>
                    <a:pt x="506" y="758"/>
                  </a:cubicBezTo>
                  <a:cubicBezTo>
                    <a:pt x="411" y="818"/>
                    <a:pt x="301" y="862"/>
                    <a:pt x="176" y="891"/>
                  </a:cubicBezTo>
                  <a:cubicBezTo>
                    <a:pt x="150" y="831"/>
                    <a:pt x="150" y="831"/>
                    <a:pt x="150" y="831"/>
                  </a:cubicBezTo>
                  <a:cubicBezTo>
                    <a:pt x="258" y="786"/>
                    <a:pt x="348" y="738"/>
                    <a:pt x="421" y="687"/>
                  </a:cubicBezTo>
                  <a:cubicBezTo>
                    <a:pt x="383" y="648"/>
                    <a:pt x="351" y="605"/>
                    <a:pt x="325" y="556"/>
                  </a:cubicBezTo>
                  <a:cubicBezTo>
                    <a:pt x="252" y="660"/>
                    <a:pt x="163" y="749"/>
                    <a:pt x="58" y="820"/>
                  </a:cubicBezTo>
                  <a:cubicBezTo>
                    <a:pt x="0" y="765"/>
                    <a:pt x="0" y="765"/>
                    <a:pt x="0" y="765"/>
                  </a:cubicBezTo>
                  <a:cubicBezTo>
                    <a:pt x="95" y="667"/>
                    <a:pt x="173" y="554"/>
                    <a:pt x="233" y="426"/>
                  </a:cubicBezTo>
                  <a:cubicBezTo>
                    <a:pt x="251" y="392"/>
                    <a:pt x="267" y="354"/>
                    <a:pt x="283" y="313"/>
                  </a:cubicBezTo>
                  <a:cubicBezTo>
                    <a:pt x="199" y="313"/>
                    <a:pt x="199" y="313"/>
                    <a:pt x="199" y="313"/>
                  </a:cubicBezTo>
                  <a:cubicBezTo>
                    <a:pt x="199" y="314"/>
                    <a:pt x="199" y="314"/>
                    <a:pt x="199" y="314"/>
                  </a:cubicBezTo>
                  <a:cubicBezTo>
                    <a:pt x="37" y="314"/>
                    <a:pt x="37" y="314"/>
                    <a:pt x="37" y="314"/>
                  </a:cubicBezTo>
                  <a:cubicBezTo>
                    <a:pt x="65" y="208"/>
                    <a:pt x="90" y="118"/>
                    <a:pt x="113" y="43"/>
                  </a:cubicBezTo>
                  <a:cubicBezTo>
                    <a:pt x="263" y="68"/>
                    <a:pt x="263" y="68"/>
                    <a:pt x="263" y="68"/>
                  </a:cubicBezTo>
                  <a:cubicBezTo>
                    <a:pt x="218" y="240"/>
                    <a:pt x="218" y="240"/>
                    <a:pt x="218" y="240"/>
                  </a:cubicBezTo>
                  <a:cubicBezTo>
                    <a:pt x="307" y="240"/>
                    <a:pt x="307" y="240"/>
                    <a:pt x="307" y="240"/>
                  </a:cubicBezTo>
                  <a:cubicBezTo>
                    <a:pt x="330" y="169"/>
                    <a:pt x="349" y="89"/>
                    <a:pt x="367" y="0"/>
                  </a:cubicBezTo>
                  <a:cubicBezTo>
                    <a:pt x="531" y="57"/>
                    <a:pt x="531" y="57"/>
                    <a:pt x="531" y="57"/>
                  </a:cubicBezTo>
                  <a:cubicBezTo>
                    <a:pt x="518" y="122"/>
                    <a:pt x="502" y="183"/>
                    <a:pt x="483" y="240"/>
                  </a:cubicBezTo>
                  <a:lnTo>
                    <a:pt x="731" y="240"/>
                  </a:lnTo>
                  <a:close/>
                  <a:moveTo>
                    <a:pt x="379" y="470"/>
                  </a:moveTo>
                  <a:cubicBezTo>
                    <a:pt x="378" y="474"/>
                    <a:pt x="376" y="476"/>
                    <a:pt x="374" y="478"/>
                  </a:cubicBezTo>
                  <a:cubicBezTo>
                    <a:pt x="415" y="529"/>
                    <a:pt x="463" y="572"/>
                    <a:pt x="517" y="608"/>
                  </a:cubicBezTo>
                  <a:cubicBezTo>
                    <a:pt x="562" y="564"/>
                    <a:pt x="597" y="518"/>
                    <a:pt x="621" y="470"/>
                  </a:cubicBezTo>
                  <a:lnTo>
                    <a:pt x="379" y="470"/>
                  </a:lnTo>
                  <a:close/>
                  <a:moveTo>
                    <a:pt x="623" y="18"/>
                  </a:moveTo>
                  <a:cubicBezTo>
                    <a:pt x="693" y="48"/>
                    <a:pt x="749" y="82"/>
                    <a:pt x="792" y="121"/>
                  </a:cubicBezTo>
                  <a:cubicBezTo>
                    <a:pt x="705" y="219"/>
                    <a:pt x="705" y="219"/>
                    <a:pt x="705" y="219"/>
                  </a:cubicBezTo>
                  <a:cubicBezTo>
                    <a:pt x="666" y="168"/>
                    <a:pt x="622" y="122"/>
                    <a:pt x="572" y="81"/>
                  </a:cubicBezTo>
                  <a:lnTo>
                    <a:pt x="623" y="18"/>
                  </a:lnTo>
                  <a:close/>
                </a:path>
              </a:pathLst>
            </a:custGeom>
            <a:solidFill>
              <a:srgbClr val="9E9E9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37" name="Freeform 231"/>
            <p:cNvSpPr>
              <a:spLocks noEditPoints="1"/>
            </p:cNvSpPr>
            <p:nvPr/>
          </p:nvSpPr>
          <p:spPr bwMode="auto">
            <a:xfrm>
              <a:off x="-2312" y="-1288"/>
              <a:ext cx="1786" cy="1792"/>
            </a:xfrm>
            <a:custGeom>
              <a:avLst/>
              <a:gdLst>
                <a:gd name="T0" fmla="*/ 213 w 893"/>
                <a:gd name="T1" fmla="*/ 24 h 895"/>
                <a:gd name="T2" fmla="*/ 698 w 893"/>
                <a:gd name="T3" fmla="*/ 50 h 895"/>
                <a:gd name="T4" fmla="*/ 887 w 893"/>
                <a:gd name="T5" fmla="*/ 96 h 895"/>
                <a:gd name="T6" fmla="*/ 852 w 893"/>
                <a:gd name="T7" fmla="*/ 263 h 895"/>
                <a:gd name="T8" fmla="*/ 690 w 893"/>
                <a:gd name="T9" fmla="*/ 251 h 895"/>
                <a:gd name="T10" fmla="*/ 445 w 893"/>
                <a:gd name="T11" fmla="*/ 267 h 895"/>
                <a:gd name="T12" fmla="*/ 528 w 893"/>
                <a:gd name="T13" fmla="*/ 330 h 895"/>
                <a:gd name="T14" fmla="*/ 678 w 893"/>
                <a:gd name="T15" fmla="*/ 271 h 895"/>
                <a:gd name="T16" fmla="*/ 702 w 893"/>
                <a:gd name="T17" fmla="*/ 330 h 895"/>
                <a:gd name="T18" fmla="*/ 849 w 893"/>
                <a:gd name="T19" fmla="*/ 359 h 895"/>
                <a:gd name="T20" fmla="*/ 678 w 893"/>
                <a:gd name="T21" fmla="*/ 398 h 895"/>
                <a:gd name="T22" fmla="*/ 740 w 893"/>
                <a:gd name="T23" fmla="*/ 496 h 895"/>
                <a:gd name="T24" fmla="*/ 887 w 893"/>
                <a:gd name="T25" fmla="*/ 525 h 895"/>
                <a:gd name="T26" fmla="*/ 780 w 893"/>
                <a:gd name="T27" fmla="*/ 564 h 895"/>
                <a:gd name="T28" fmla="*/ 738 w 893"/>
                <a:gd name="T29" fmla="*/ 688 h 895"/>
                <a:gd name="T30" fmla="*/ 782 w 893"/>
                <a:gd name="T31" fmla="*/ 895 h 895"/>
                <a:gd name="T32" fmla="*/ 409 w 893"/>
                <a:gd name="T33" fmla="*/ 564 h 895"/>
                <a:gd name="T34" fmla="*/ 555 w 893"/>
                <a:gd name="T35" fmla="*/ 711 h 895"/>
                <a:gd name="T36" fmla="*/ 261 w 893"/>
                <a:gd name="T37" fmla="*/ 895 h 895"/>
                <a:gd name="T38" fmla="*/ 254 w 893"/>
                <a:gd name="T39" fmla="*/ 756 h 895"/>
                <a:gd name="T40" fmla="*/ 209 w 893"/>
                <a:gd name="T41" fmla="*/ 564 h 895"/>
                <a:gd name="T42" fmla="*/ 65 w 893"/>
                <a:gd name="T43" fmla="*/ 890 h 895"/>
                <a:gd name="T44" fmla="*/ 64 w 893"/>
                <a:gd name="T45" fmla="*/ 464 h 895"/>
                <a:gd name="T46" fmla="*/ 213 w 893"/>
                <a:gd name="T47" fmla="*/ 180 h 895"/>
                <a:gd name="T48" fmla="*/ 690 w 893"/>
                <a:gd name="T49" fmla="*/ 118 h 895"/>
                <a:gd name="T50" fmla="*/ 213 w 893"/>
                <a:gd name="T51" fmla="*/ 180 h 895"/>
                <a:gd name="T52" fmla="*/ 295 w 893"/>
                <a:gd name="T53" fmla="*/ 251 h 895"/>
                <a:gd name="T54" fmla="*/ 213 w 893"/>
                <a:gd name="T55" fmla="*/ 330 h 895"/>
                <a:gd name="T56" fmla="*/ 295 w 893"/>
                <a:gd name="T57" fmla="*/ 496 h 895"/>
                <a:gd name="T58" fmla="*/ 213 w 893"/>
                <a:gd name="T59" fmla="*/ 398 h 895"/>
                <a:gd name="T60" fmla="*/ 295 w 893"/>
                <a:gd name="T61" fmla="*/ 496 h 895"/>
                <a:gd name="T62" fmla="*/ 528 w 893"/>
                <a:gd name="T63" fmla="*/ 398 h 895"/>
                <a:gd name="T64" fmla="*/ 445 w 893"/>
                <a:gd name="T65" fmla="*/ 496 h 895"/>
                <a:gd name="T66" fmla="*/ 658 w 893"/>
                <a:gd name="T67" fmla="*/ 634 h 895"/>
                <a:gd name="T68" fmla="*/ 720 w 893"/>
                <a:gd name="T69" fmla="*/ 564 h 895"/>
                <a:gd name="T70" fmla="*/ 658 w 893"/>
                <a:gd name="T71" fmla="*/ 634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3" h="895">
                  <a:moveTo>
                    <a:pt x="64" y="2"/>
                  </a:moveTo>
                  <a:cubicBezTo>
                    <a:pt x="213" y="24"/>
                    <a:pt x="213" y="24"/>
                    <a:pt x="213" y="24"/>
                  </a:cubicBezTo>
                  <a:cubicBezTo>
                    <a:pt x="213" y="50"/>
                    <a:pt x="213" y="50"/>
                    <a:pt x="213" y="50"/>
                  </a:cubicBezTo>
                  <a:cubicBezTo>
                    <a:pt x="698" y="50"/>
                    <a:pt x="698" y="50"/>
                    <a:pt x="698" y="50"/>
                  </a:cubicBezTo>
                  <a:cubicBezTo>
                    <a:pt x="763" y="0"/>
                    <a:pt x="763" y="0"/>
                    <a:pt x="763" y="0"/>
                  </a:cubicBezTo>
                  <a:cubicBezTo>
                    <a:pt x="887" y="96"/>
                    <a:pt x="887" y="96"/>
                    <a:pt x="887" y="96"/>
                  </a:cubicBezTo>
                  <a:cubicBezTo>
                    <a:pt x="852" y="137"/>
                    <a:pt x="852" y="137"/>
                    <a:pt x="852" y="137"/>
                  </a:cubicBezTo>
                  <a:cubicBezTo>
                    <a:pt x="852" y="263"/>
                    <a:pt x="852" y="263"/>
                    <a:pt x="852" y="263"/>
                  </a:cubicBezTo>
                  <a:cubicBezTo>
                    <a:pt x="690" y="283"/>
                    <a:pt x="690" y="283"/>
                    <a:pt x="690" y="283"/>
                  </a:cubicBezTo>
                  <a:cubicBezTo>
                    <a:pt x="690" y="251"/>
                    <a:pt x="690" y="251"/>
                    <a:pt x="690" y="251"/>
                  </a:cubicBezTo>
                  <a:cubicBezTo>
                    <a:pt x="318" y="251"/>
                    <a:pt x="318" y="251"/>
                    <a:pt x="318" y="251"/>
                  </a:cubicBezTo>
                  <a:cubicBezTo>
                    <a:pt x="445" y="267"/>
                    <a:pt x="445" y="267"/>
                    <a:pt x="445" y="267"/>
                  </a:cubicBezTo>
                  <a:cubicBezTo>
                    <a:pt x="445" y="330"/>
                    <a:pt x="445" y="330"/>
                    <a:pt x="445" y="330"/>
                  </a:cubicBezTo>
                  <a:cubicBezTo>
                    <a:pt x="528" y="330"/>
                    <a:pt x="528" y="330"/>
                    <a:pt x="528" y="330"/>
                  </a:cubicBezTo>
                  <a:cubicBezTo>
                    <a:pt x="528" y="252"/>
                    <a:pt x="528" y="252"/>
                    <a:pt x="528" y="252"/>
                  </a:cubicBezTo>
                  <a:cubicBezTo>
                    <a:pt x="678" y="271"/>
                    <a:pt x="678" y="271"/>
                    <a:pt x="678" y="271"/>
                  </a:cubicBezTo>
                  <a:cubicBezTo>
                    <a:pt x="678" y="330"/>
                    <a:pt x="678" y="330"/>
                    <a:pt x="678" y="330"/>
                  </a:cubicBezTo>
                  <a:cubicBezTo>
                    <a:pt x="702" y="330"/>
                    <a:pt x="702" y="330"/>
                    <a:pt x="702" y="330"/>
                  </a:cubicBezTo>
                  <a:cubicBezTo>
                    <a:pt x="756" y="277"/>
                    <a:pt x="756" y="277"/>
                    <a:pt x="756" y="277"/>
                  </a:cubicBezTo>
                  <a:cubicBezTo>
                    <a:pt x="849" y="359"/>
                    <a:pt x="849" y="359"/>
                    <a:pt x="849" y="359"/>
                  </a:cubicBezTo>
                  <a:cubicBezTo>
                    <a:pt x="806" y="398"/>
                    <a:pt x="806" y="398"/>
                    <a:pt x="806" y="398"/>
                  </a:cubicBezTo>
                  <a:cubicBezTo>
                    <a:pt x="678" y="398"/>
                    <a:pt x="678" y="398"/>
                    <a:pt x="678" y="398"/>
                  </a:cubicBezTo>
                  <a:cubicBezTo>
                    <a:pt x="678" y="496"/>
                    <a:pt x="678" y="496"/>
                    <a:pt x="678" y="496"/>
                  </a:cubicBezTo>
                  <a:cubicBezTo>
                    <a:pt x="740" y="496"/>
                    <a:pt x="740" y="496"/>
                    <a:pt x="740" y="496"/>
                  </a:cubicBezTo>
                  <a:cubicBezTo>
                    <a:pt x="794" y="443"/>
                    <a:pt x="794" y="443"/>
                    <a:pt x="794" y="443"/>
                  </a:cubicBezTo>
                  <a:cubicBezTo>
                    <a:pt x="887" y="525"/>
                    <a:pt x="887" y="525"/>
                    <a:pt x="887" y="525"/>
                  </a:cubicBezTo>
                  <a:cubicBezTo>
                    <a:pt x="844" y="564"/>
                    <a:pt x="844" y="564"/>
                    <a:pt x="844" y="564"/>
                  </a:cubicBezTo>
                  <a:cubicBezTo>
                    <a:pt x="780" y="564"/>
                    <a:pt x="780" y="564"/>
                    <a:pt x="780" y="564"/>
                  </a:cubicBezTo>
                  <a:cubicBezTo>
                    <a:pt x="882" y="619"/>
                    <a:pt x="882" y="619"/>
                    <a:pt x="882" y="619"/>
                  </a:cubicBezTo>
                  <a:cubicBezTo>
                    <a:pt x="839" y="645"/>
                    <a:pt x="791" y="667"/>
                    <a:pt x="738" y="688"/>
                  </a:cubicBezTo>
                  <a:cubicBezTo>
                    <a:pt x="786" y="715"/>
                    <a:pt x="838" y="736"/>
                    <a:pt x="893" y="754"/>
                  </a:cubicBezTo>
                  <a:cubicBezTo>
                    <a:pt x="782" y="895"/>
                    <a:pt x="782" y="895"/>
                    <a:pt x="782" y="895"/>
                  </a:cubicBezTo>
                  <a:cubicBezTo>
                    <a:pt x="636" y="805"/>
                    <a:pt x="536" y="695"/>
                    <a:pt x="482" y="564"/>
                  </a:cubicBezTo>
                  <a:cubicBezTo>
                    <a:pt x="409" y="564"/>
                    <a:pt x="409" y="564"/>
                    <a:pt x="409" y="564"/>
                  </a:cubicBezTo>
                  <a:cubicBezTo>
                    <a:pt x="409" y="741"/>
                    <a:pt x="409" y="741"/>
                    <a:pt x="409" y="741"/>
                  </a:cubicBezTo>
                  <a:cubicBezTo>
                    <a:pt x="462" y="734"/>
                    <a:pt x="510" y="723"/>
                    <a:pt x="555" y="711"/>
                  </a:cubicBezTo>
                  <a:cubicBezTo>
                    <a:pt x="585" y="785"/>
                    <a:pt x="585" y="785"/>
                    <a:pt x="585" y="785"/>
                  </a:cubicBezTo>
                  <a:cubicBezTo>
                    <a:pt x="481" y="832"/>
                    <a:pt x="373" y="868"/>
                    <a:pt x="261" y="895"/>
                  </a:cubicBezTo>
                  <a:cubicBezTo>
                    <a:pt x="230" y="757"/>
                    <a:pt x="230" y="757"/>
                    <a:pt x="230" y="757"/>
                  </a:cubicBezTo>
                  <a:cubicBezTo>
                    <a:pt x="238" y="757"/>
                    <a:pt x="247" y="757"/>
                    <a:pt x="254" y="756"/>
                  </a:cubicBezTo>
                  <a:cubicBezTo>
                    <a:pt x="254" y="564"/>
                    <a:pt x="254" y="564"/>
                    <a:pt x="254" y="564"/>
                  </a:cubicBezTo>
                  <a:cubicBezTo>
                    <a:pt x="209" y="564"/>
                    <a:pt x="209" y="564"/>
                    <a:pt x="209" y="564"/>
                  </a:cubicBezTo>
                  <a:cubicBezTo>
                    <a:pt x="202" y="622"/>
                    <a:pt x="190" y="673"/>
                    <a:pt x="172" y="715"/>
                  </a:cubicBezTo>
                  <a:cubicBezTo>
                    <a:pt x="149" y="779"/>
                    <a:pt x="113" y="837"/>
                    <a:pt x="65" y="890"/>
                  </a:cubicBezTo>
                  <a:cubicBezTo>
                    <a:pt x="0" y="845"/>
                    <a:pt x="0" y="845"/>
                    <a:pt x="0" y="845"/>
                  </a:cubicBezTo>
                  <a:cubicBezTo>
                    <a:pt x="42" y="729"/>
                    <a:pt x="64" y="602"/>
                    <a:pt x="64" y="464"/>
                  </a:cubicBezTo>
                  <a:lnTo>
                    <a:pt x="64" y="2"/>
                  </a:lnTo>
                  <a:close/>
                  <a:moveTo>
                    <a:pt x="213" y="180"/>
                  </a:moveTo>
                  <a:cubicBezTo>
                    <a:pt x="690" y="180"/>
                    <a:pt x="690" y="180"/>
                    <a:pt x="690" y="180"/>
                  </a:cubicBezTo>
                  <a:cubicBezTo>
                    <a:pt x="690" y="118"/>
                    <a:pt x="690" y="118"/>
                    <a:pt x="690" y="118"/>
                  </a:cubicBezTo>
                  <a:cubicBezTo>
                    <a:pt x="213" y="118"/>
                    <a:pt x="213" y="118"/>
                    <a:pt x="213" y="118"/>
                  </a:cubicBezTo>
                  <a:lnTo>
                    <a:pt x="213" y="180"/>
                  </a:lnTo>
                  <a:close/>
                  <a:moveTo>
                    <a:pt x="295" y="330"/>
                  </a:moveTo>
                  <a:cubicBezTo>
                    <a:pt x="295" y="251"/>
                    <a:pt x="295" y="251"/>
                    <a:pt x="295" y="251"/>
                  </a:cubicBezTo>
                  <a:cubicBezTo>
                    <a:pt x="213" y="251"/>
                    <a:pt x="213" y="251"/>
                    <a:pt x="213" y="251"/>
                  </a:cubicBezTo>
                  <a:cubicBezTo>
                    <a:pt x="213" y="330"/>
                    <a:pt x="213" y="330"/>
                    <a:pt x="213" y="330"/>
                  </a:cubicBezTo>
                  <a:lnTo>
                    <a:pt x="295" y="330"/>
                  </a:lnTo>
                  <a:close/>
                  <a:moveTo>
                    <a:pt x="295" y="496"/>
                  </a:moveTo>
                  <a:cubicBezTo>
                    <a:pt x="295" y="398"/>
                    <a:pt x="295" y="398"/>
                    <a:pt x="295" y="398"/>
                  </a:cubicBezTo>
                  <a:cubicBezTo>
                    <a:pt x="213" y="398"/>
                    <a:pt x="213" y="398"/>
                    <a:pt x="213" y="398"/>
                  </a:cubicBezTo>
                  <a:cubicBezTo>
                    <a:pt x="213" y="496"/>
                    <a:pt x="213" y="496"/>
                    <a:pt x="213" y="496"/>
                  </a:cubicBezTo>
                  <a:lnTo>
                    <a:pt x="295" y="496"/>
                  </a:lnTo>
                  <a:close/>
                  <a:moveTo>
                    <a:pt x="528" y="496"/>
                  </a:moveTo>
                  <a:cubicBezTo>
                    <a:pt x="528" y="398"/>
                    <a:pt x="528" y="398"/>
                    <a:pt x="528" y="398"/>
                  </a:cubicBezTo>
                  <a:cubicBezTo>
                    <a:pt x="445" y="398"/>
                    <a:pt x="445" y="398"/>
                    <a:pt x="445" y="398"/>
                  </a:cubicBezTo>
                  <a:cubicBezTo>
                    <a:pt x="445" y="496"/>
                    <a:pt x="445" y="496"/>
                    <a:pt x="445" y="496"/>
                  </a:cubicBezTo>
                  <a:lnTo>
                    <a:pt x="528" y="496"/>
                  </a:lnTo>
                  <a:close/>
                  <a:moveTo>
                    <a:pt x="658" y="634"/>
                  </a:moveTo>
                  <a:cubicBezTo>
                    <a:pt x="669" y="624"/>
                    <a:pt x="679" y="612"/>
                    <a:pt x="689" y="601"/>
                  </a:cubicBezTo>
                  <a:cubicBezTo>
                    <a:pt x="701" y="588"/>
                    <a:pt x="712" y="575"/>
                    <a:pt x="720" y="564"/>
                  </a:cubicBezTo>
                  <a:cubicBezTo>
                    <a:pt x="589" y="564"/>
                    <a:pt x="589" y="564"/>
                    <a:pt x="589" y="564"/>
                  </a:cubicBezTo>
                  <a:cubicBezTo>
                    <a:pt x="608" y="590"/>
                    <a:pt x="631" y="613"/>
                    <a:pt x="658" y="634"/>
                  </a:cubicBezTo>
                  <a:close/>
                </a:path>
              </a:pathLst>
            </a:custGeom>
            <a:solidFill>
              <a:srgbClr val="9E9E9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38" name="Freeform 232"/>
            <p:cNvSpPr>
              <a:spLocks noEditPoints="1"/>
            </p:cNvSpPr>
            <p:nvPr/>
          </p:nvSpPr>
          <p:spPr bwMode="auto">
            <a:xfrm>
              <a:off x="-210" y="-1306"/>
              <a:ext cx="1811" cy="1770"/>
            </a:xfrm>
            <a:custGeom>
              <a:avLst/>
              <a:gdLst>
                <a:gd name="T0" fmla="*/ 447 w 905"/>
                <a:gd name="T1" fmla="*/ 601 h 884"/>
                <a:gd name="T2" fmla="*/ 365 w 905"/>
                <a:gd name="T3" fmla="*/ 527 h 884"/>
                <a:gd name="T4" fmla="*/ 187 w 905"/>
                <a:gd name="T5" fmla="*/ 547 h 884"/>
                <a:gd name="T6" fmla="*/ 241 w 905"/>
                <a:gd name="T7" fmla="*/ 436 h 884"/>
                <a:gd name="T8" fmla="*/ 382 w 905"/>
                <a:gd name="T9" fmla="*/ 152 h 884"/>
                <a:gd name="T10" fmla="*/ 444 w 905"/>
                <a:gd name="T11" fmla="*/ 169 h 884"/>
                <a:gd name="T12" fmla="*/ 199 w 905"/>
                <a:gd name="T13" fmla="*/ 119 h 884"/>
                <a:gd name="T14" fmla="*/ 57 w 905"/>
                <a:gd name="T15" fmla="*/ 884 h 884"/>
                <a:gd name="T16" fmla="*/ 54 w 905"/>
                <a:gd name="T17" fmla="*/ 305 h 884"/>
                <a:gd name="T18" fmla="*/ 199 w 905"/>
                <a:gd name="T19" fmla="*/ 29 h 884"/>
                <a:gd name="T20" fmla="*/ 760 w 905"/>
                <a:gd name="T21" fmla="*/ 52 h 884"/>
                <a:gd name="T22" fmla="*/ 905 w 905"/>
                <a:gd name="T23" fmla="*/ 80 h 884"/>
                <a:gd name="T24" fmla="*/ 739 w 905"/>
                <a:gd name="T25" fmla="*/ 119 h 884"/>
                <a:gd name="T26" fmla="*/ 819 w 905"/>
                <a:gd name="T27" fmla="*/ 242 h 884"/>
                <a:gd name="T28" fmla="*/ 712 w 905"/>
                <a:gd name="T29" fmla="*/ 426 h 884"/>
                <a:gd name="T30" fmla="*/ 785 w 905"/>
                <a:gd name="T31" fmla="*/ 613 h 884"/>
                <a:gd name="T32" fmla="*/ 680 w 905"/>
                <a:gd name="T33" fmla="*/ 426 h 884"/>
                <a:gd name="T34" fmla="*/ 615 w 905"/>
                <a:gd name="T35" fmla="*/ 405 h 884"/>
                <a:gd name="T36" fmla="*/ 563 w 905"/>
                <a:gd name="T37" fmla="*/ 597 h 884"/>
                <a:gd name="T38" fmla="*/ 521 w 905"/>
                <a:gd name="T39" fmla="*/ 729 h 884"/>
                <a:gd name="T40" fmla="*/ 216 w 905"/>
                <a:gd name="T41" fmla="*/ 621 h 884"/>
                <a:gd name="T42" fmla="*/ 243 w 905"/>
                <a:gd name="T43" fmla="*/ 868 h 884"/>
                <a:gd name="T44" fmla="*/ 216 w 905"/>
                <a:gd name="T45" fmla="*/ 621 h 884"/>
                <a:gd name="T46" fmla="*/ 457 w 905"/>
                <a:gd name="T47" fmla="*/ 629 h 884"/>
                <a:gd name="T48" fmla="*/ 475 w 905"/>
                <a:gd name="T49" fmla="*/ 772 h 884"/>
                <a:gd name="T50" fmla="*/ 629 w 905"/>
                <a:gd name="T51" fmla="*/ 757 h 884"/>
                <a:gd name="T52" fmla="*/ 708 w 905"/>
                <a:gd name="T53" fmla="*/ 669 h 884"/>
                <a:gd name="T54" fmla="*/ 760 w 905"/>
                <a:gd name="T55" fmla="*/ 811 h 884"/>
                <a:gd name="T56" fmla="*/ 401 w 905"/>
                <a:gd name="T57" fmla="*/ 878 h 884"/>
                <a:gd name="T58" fmla="*/ 323 w 905"/>
                <a:gd name="T59" fmla="*/ 612 h 884"/>
                <a:gd name="T60" fmla="*/ 428 w 905"/>
                <a:gd name="T61" fmla="*/ 469 h 884"/>
                <a:gd name="T62" fmla="*/ 452 w 905"/>
                <a:gd name="T63" fmla="*/ 490 h 884"/>
                <a:gd name="T64" fmla="*/ 474 w 905"/>
                <a:gd name="T65" fmla="*/ 405 h 884"/>
                <a:gd name="T66" fmla="*/ 382 w 905"/>
                <a:gd name="T67" fmla="*/ 418 h 884"/>
                <a:gd name="T68" fmla="*/ 680 w 905"/>
                <a:gd name="T69" fmla="*/ 257 h 884"/>
                <a:gd name="T70" fmla="*/ 382 w 905"/>
                <a:gd name="T71" fmla="*/ 230 h 884"/>
                <a:gd name="T72" fmla="*/ 680 w 905"/>
                <a:gd name="T73" fmla="*/ 257 h 884"/>
                <a:gd name="T74" fmla="*/ 680 w 905"/>
                <a:gd name="T75" fmla="*/ 319 h 884"/>
                <a:gd name="T76" fmla="*/ 382 w 905"/>
                <a:gd name="T77" fmla="*/ 344 h 884"/>
                <a:gd name="T78" fmla="*/ 728 w 905"/>
                <a:gd name="T79" fmla="*/ 119 h 884"/>
                <a:gd name="T80" fmla="*/ 558 w 905"/>
                <a:gd name="T81" fmla="*/ 169 h 884"/>
                <a:gd name="T82" fmla="*/ 728 w 905"/>
                <a:gd name="T83" fmla="*/ 119 h 884"/>
                <a:gd name="T84" fmla="*/ 893 w 905"/>
                <a:gd name="T85" fmla="*/ 753 h 884"/>
                <a:gd name="T86" fmla="*/ 697 w 905"/>
                <a:gd name="T87" fmla="*/ 642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5" h="884">
                  <a:moveTo>
                    <a:pt x="449" y="601"/>
                  </a:moveTo>
                  <a:cubicBezTo>
                    <a:pt x="447" y="601"/>
                    <a:pt x="447" y="601"/>
                    <a:pt x="447" y="601"/>
                  </a:cubicBezTo>
                  <a:cubicBezTo>
                    <a:pt x="447" y="561"/>
                    <a:pt x="419" y="539"/>
                    <a:pt x="364" y="538"/>
                  </a:cubicBezTo>
                  <a:cubicBezTo>
                    <a:pt x="365" y="527"/>
                    <a:pt x="365" y="527"/>
                    <a:pt x="365" y="527"/>
                  </a:cubicBezTo>
                  <a:cubicBezTo>
                    <a:pt x="325" y="558"/>
                    <a:pt x="280" y="584"/>
                    <a:pt x="230" y="604"/>
                  </a:cubicBezTo>
                  <a:cubicBezTo>
                    <a:pt x="187" y="547"/>
                    <a:pt x="187" y="547"/>
                    <a:pt x="187" y="547"/>
                  </a:cubicBezTo>
                  <a:cubicBezTo>
                    <a:pt x="233" y="510"/>
                    <a:pt x="270" y="470"/>
                    <a:pt x="298" y="429"/>
                  </a:cubicBezTo>
                  <a:cubicBezTo>
                    <a:pt x="241" y="436"/>
                    <a:pt x="241" y="436"/>
                    <a:pt x="241" y="436"/>
                  </a:cubicBezTo>
                  <a:cubicBezTo>
                    <a:pt x="241" y="136"/>
                    <a:pt x="241" y="136"/>
                    <a:pt x="241" y="136"/>
                  </a:cubicBezTo>
                  <a:cubicBezTo>
                    <a:pt x="382" y="152"/>
                    <a:pt x="382" y="152"/>
                    <a:pt x="382" y="152"/>
                  </a:cubicBezTo>
                  <a:cubicBezTo>
                    <a:pt x="382" y="169"/>
                    <a:pt x="382" y="169"/>
                    <a:pt x="382" y="169"/>
                  </a:cubicBezTo>
                  <a:cubicBezTo>
                    <a:pt x="444" y="169"/>
                    <a:pt x="444" y="169"/>
                    <a:pt x="444" y="169"/>
                  </a:cubicBezTo>
                  <a:cubicBezTo>
                    <a:pt x="453" y="153"/>
                    <a:pt x="460" y="136"/>
                    <a:pt x="467" y="119"/>
                  </a:cubicBezTo>
                  <a:cubicBezTo>
                    <a:pt x="199" y="119"/>
                    <a:pt x="199" y="119"/>
                    <a:pt x="199" y="119"/>
                  </a:cubicBezTo>
                  <a:cubicBezTo>
                    <a:pt x="199" y="361"/>
                    <a:pt x="199" y="361"/>
                    <a:pt x="199" y="361"/>
                  </a:cubicBezTo>
                  <a:cubicBezTo>
                    <a:pt x="199" y="555"/>
                    <a:pt x="152" y="729"/>
                    <a:pt x="57" y="884"/>
                  </a:cubicBezTo>
                  <a:cubicBezTo>
                    <a:pt x="0" y="837"/>
                    <a:pt x="0" y="837"/>
                    <a:pt x="0" y="837"/>
                  </a:cubicBezTo>
                  <a:cubicBezTo>
                    <a:pt x="36" y="679"/>
                    <a:pt x="54" y="502"/>
                    <a:pt x="54" y="305"/>
                  </a:cubicBezTo>
                  <a:cubicBezTo>
                    <a:pt x="54" y="15"/>
                    <a:pt x="54" y="15"/>
                    <a:pt x="54" y="15"/>
                  </a:cubicBezTo>
                  <a:cubicBezTo>
                    <a:pt x="199" y="29"/>
                    <a:pt x="199" y="29"/>
                    <a:pt x="199" y="29"/>
                  </a:cubicBezTo>
                  <a:cubicBezTo>
                    <a:pt x="199" y="52"/>
                    <a:pt x="199" y="52"/>
                    <a:pt x="199" y="52"/>
                  </a:cubicBezTo>
                  <a:cubicBezTo>
                    <a:pt x="760" y="52"/>
                    <a:pt x="760" y="52"/>
                    <a:pt x="760" y="52"/>
                  </a:cubicBezTo>
                  <a:cubicBezTo>
                    <a:pt x="813" y="0"/>
                    <a:pt x="813" y="0"/>
                    <a:pt x="813" y="0"/>
                  </a:cubicBezTo>
                  <a:cubicBezTo>
                    <a:pt x="905" y="80"/>
                    <a:pt x="905" y="80"/>
                    <a:pt x="905" y="80"/>
                  </a:cubicBezTo>
                  <a:cubicBezTo>
                    <a:pt x="862" y="119"/>
                    <a:pt x="862" y="119"/>
                    <a:pt x="862" y="119"/>
                  </a:cubicBezTo>
                  <a:cubicBezTo>
                    <a:pt x="739" y="119"/>
                    <a:pt x="739" y="119"/>
                    <a:pt x="739" y="119"/>
                  </a:cubicBezTo>
                  <a:cubicBezTo>
                    <a:pt x="850" y="205"/>
                    <a:pt x="850" y="205"/>
                    <a:pt x="850" y="205"/>
                  </a:cubicBezTo>
                  <a:cubicBezTo>
                    <a:pt x="819" y="242"/>
                    <a:pt x="819" y="242"/>
                    <a:pt x="819" y="242"/>
                  </a:cubicBezTo>
                  <a:cubicBezTo>
                    <a:pt x="819" y="414"/>
                    <a:pt x="819" y="414"/>
                    <a:pt x="819" y="414"/>
                  </a:cubicBezTo>
                  <a:cubicBezTo>
                    <a:pt x="712" y="426"/>
                    <a:pt x="712" y="426"/>
                    <a:pt x="712" y="426"/>
                  </a:cubicBezTo>
                  <a:cubicBezTo>
                    <a:pt x="775" y="451"/>
                    <a:pt x="833" y="481"/>
                    <a:pt x="887" y="514"/>
                  </a:cubicBezTo>
                  <a:cubicBezTo>
                    <a:pt x="785" y="613"/>
                    <a:pt x="785" y="613"/>
                    <a:pt x="785" y="613"/>
                  </a:cubicBezTo>
                  <a:cubicBezTo>
                    <a:pt x="749" y="564"/>
                    <a:pt x="698" y="518"/>
                    <a:pt x="634" y="476"/>
                  </a:cubicBezTo>
                  <a:cubicBezTo>
                    <a:pt x="680" y="426"/>
                    <a:pt x="680" y="426"/>
                    <a:pt x="680" y="426"/>
                  </a:cubicBezTo>
                  <a:cubicBezTo>
                    <a:pt x="680" y="405"/>
                    <a:pt x="680" y="405"/>
                    <a:pt x="680" y="405"/>
                  </a:cubicBezTo>
                  <a:cubicBezTo>
                    <a:pt x="615" y="405"/>
                    <a:pt x="615" y="405"/>
                    <a:pt x="615" y="405"/>
                  </a:cubicBezTo>
                  <a:cubicBezTo>
                    <a:pt x="615" y="508"/>
                    <a:pt x="615" y="508"/>
                    <a:pt x="615" y="508"/>
                  </a:cubicBezTo>
                  <a:cubicBezTo>
                    <a:pt x="615" y="557"/>
                    <a:pt x="598" y="586"/>
                    <a:pt x="563" y="597"/>
                  </a:cubicBezTo>
                  <a:cubicBezTo>
                    <a:pt x="583" y="611"/>
                    <a:pt x="604" y="628"/>
                    <a:pt x="626" y="648"/>
                  </a:cubicBezTo>
                  <a:cubicBezTo>
                    <a:pt x="521" y="729"/>
                    <a:pt x="521" y="729"/>
                    <a:pt x="521" y="729"/>
                  </a:cubicBezTo>
                  <a:cubicBezTo>
                    <a:pt x="499" y="676"/>
                    <a:pt x="475" y="633"/>
                    <a:pt x="449" y="601"/>
                  </a:cubicBezTo>
                  <a:close/>
                  <a:moveTo>
                    <a:pt x="216" y="621"/>
                  </a:moveTo>
                  <a:cubicBezTo>
                    <a:pt x="294" y="643"/>
                    <a:pt x="294" y="643"/>
                    <a:pt x="294" y="643"/>
                  </a:cubicBezTo>
                  <a:cubicBezTo>
                    <a:pt x="289" y="712"/>
                    <a:pt x="272" y="787"/>
                    <a:pt x="243" y="868"/>
                  </a:cubicBezTo>
                  <a:cubicBezTo>
                    <a:pt x="125" y="804"/>
                    <a:pt x="125" y="804"/>
                    <a:pt x="125" y="804"/>
                  </a:cubicBezTo>
                  <a:cubicBezTo>
                    <a:pt x="164" y="747"/>
                    <a:pt x="195" y="686"/>
                    <a:pt x="216" y="621"/>
                  </a:cubicBezTo>
                  <a:close/>
                  <a:moveTo>
                    <a:pt x="323" y="612"/>
                  </a:moveTo>
                  <a:cubicBezTo>
                    <a:pt x="457" y="629"/>
                    <a:pt x="457" y="629"/>
                    <a:pt x="457" y="629"/>
                  </a:cubicBezTo>
                  <a:cubicBezTo>
                    <a:pt x="457" y="750"/>
                    <a:pt x="457" y="750"/>
                    <a:pt x="457" y="750"/>
                  </a:cubicBezTo>
                  <a:cubicBezTo>
                    <a:pt x="457" y="765"/>
                    <a:pt x="463" y="772"/>
                    <a:pt x="475" y="772"/>
                  </a:cubicBezTo>
                  <a:cubicBezTo>
                    <a:pt x="615" y="772"/>
                    <a:pt x="615" y="772"/>
                    <a:pt x="615" y="772"/>
                  </a:cubicBezTo>
                  <a:cubicBezTo>
                    <a:pt x="623" y="772"/>
                    <a:pt x="627" y="767"/>
                    <a:pt x="629" y="757"/>
                  </a:cubicBezTo>
                  <a:cubicBezTo>
                    <a:pt x="645" y="658"/>
                    <a:pt x="645" y="658"/>
                    <a:pt x="645" y="658"/>
                  </a:cubicBezTo>
                  <a:cubicBezTo>
                    <a:pt x="708" y="669"/>
                    <a:pt x="708" y="669"/>
                    <a:pt x="708" y="669"/>
                  </a:cubicBezTo>
                  <a:cubicBezTo>
                    <a:pt x="703" y="686"/>
                    <a:pt x="701" y="701"/>
                    <a:pt x="701" y="716"/>
                  </a:cubicBezTo>
                  <a:cubicBezTo>
                    <a:pt x="701" y="760"/>
                    <a:pt x="721" y="792"/>
                    <a:pt x="760" y="811"/>
                  </a:cubicBezTo>
                  <a:cubicBezTo>
                    <a:pt x="743" y="856"/>
                    <a:pt x="714" y="878"/>
                    <a:pt x="672" y="878"/>
                  </a:cubicBezTo>
                  <a:cubicBezTo>
                    <a:pt x="401" y="878"/>
                    <a:pt x="401" y="878"/>
                    <a:pt x="401" y="878"/>
                  </a:cubicBezTo>
                  <a:cubicBezTo>
                    <a:pt x="351" y="878"/>
                    <a:pt x="325" y="851"/>
                    <a:pt x="323" y="797"/>
                  </a:cubicBezTo>
                  <a:lnTo>
                    <a:pt x="323" y="612"/>
                  </a:lnTo>
                  <a:close/>
                  <a:moveTo>
                    <a:pt x="358" y="421"/>
                  </a:moveTo>
                  <a:cubicBezTo>
                    <a:pt x="428" y="469"/>
                    <a:pt x="428" y="469"/>
                    <a:pt x="428" y="469"/>
                  </a:cubicBezTo>
                  <a:cubicBezTo>
                    <a:pt x="422" y="476"/>
                    <a:pt x="415" y="483"/>
                    <a:pt x="408" y="489"/>
                  </a:cubicBezTo>
                  <a:cubicBezTo>
                    <a:pt x="424" y="490"/>
                    <a:pt x="439" y="490"/>
                    <a:pt x="452" y="490"/>
                  </a:cubicBezTo>
                  <a:cubicBezTo>
                    <a:pt x="467" y="490"/>
                    <a:pt x="474" y="487"/>
                    <a:pt x="474" y="480"/>
                  </a:cubicBezTo>
                  <a:cubicBezTo>
                    <a:pt x="474" y="405"/>
                    <a:pt x="474" y="405"/>
                    <a:pt x="474" y="405"/>
                  </a:cubicBezTo>
                  <a:cubicBezTo>
                    <a:pt x="382" y="405"/>
                    <a:pt x="382" y="405"/>
                    <a:pt x="382" y="405"/>
                  </a:cubicBezTo>
                  <a:cubicBezTo>
                    <a:pt x="382" y="418"/>
                    <a:pt x="382" y="418"/>
                    <a:pt x="382" y="418"/>
                  </a:cubicBezTo>
                  <a:lnTo>
                    <a:pt x="358" y="421"/>
                  </a:lnTo>
                  <a:close/>
                  <a:moveTo>
                    <a:pt x="680" y="257"/>
                  </a:moveTo>
                  <a:cubicBezTo>
                    <a:pt x="680" y="230"/>
                    <a:pt x="680" y="230"/>
                    <a:pt x="680" y="230"/>
                  </a:cubicBezTo>
                  <a:cubicBezTo>
                    <a:pt x="382" y="230"/>
                    <a:pt x="382" y="230"/>
                    <a:pt x="382" y="230"/>
                  </a:cubicBezTo>
                  <a:cubicBezTo>
                    <a:pt x="382" y="257"/>
                    <a:pt x="382" y="257"/>
                    <a:pt x="382" y="257"/>
                  </a:cubicBezTo>
                  <a:lnTo>
                    <a:pt x="680" y="257"/>
                  </a:lnTo>
                  <a:close/>
                  <a:moveTo>
                    <a:pt x="680" y="344"/>
                  </a:moveTo>
                  <a:cubicBezTo>
                    <a:pt x="680" y="319"/>
                    <a:pt x="680" y="319"/>
                    <a:pt x="680" y="319"/>
                  </a:cubicBezTo>
                  <a:cubicBezTo>
                    <a:pt x="382" y="319"/>
                    <a:pt x="382" y="319"/>
                    <a:pt x="382" y="319"/>
                  </a:cubicBezTo>
                  <a:cubicBezTo>
                    <a:pt x="382" y="344"/>
                    <a:pt x="382" y="344"/>
                    <a:pt x="382" y="344"/>
                  </a:cubicBezTo>
                  <a:lnTo>
                    <a:pt x="680" y="344"/>
                  </a:lnTo>
                  <a:close/>
                  <a:moveTo>
                    <a:pt x="728" y="119"/>
                  </a:moveTo>
                  <a:cubicBezTo>
                    <a:pt x="610" y="119"/>
                    <a:pt x="610" y="119"/>
                    <a:pt x="610" y="119"/>
                  </a:cubicBezTo>
                  <a:cubicBezTo>
                    <a:pt x="592" y="138"/>
                    <a:pt x="575" y="155"/>
                    <a:pt x="558" y="169"/>
                  </a:cubicBezTo>
                  <a:cubicBezTo>
                    <a:pt x="672" y="169"/>
                    <a:pt x="672" y="169"/>
                    <a:pt x="672" y="169"/>
                  </a:cubicBezTo>
                  <a:lnTo>
                    <a:pt x="728" y="119"/>
                  </a:lnTo>
                  <a:close/>
                  <a:moveTo>
                    <a:pt x="758" y="602"/>
                  </a:moveTo>
                  <a:cubicBezTo>
                    <a:pt x="812" y="649"/>
                    <a:pt x="857" y="700"/>
                    <a:pt x="893" y="753"/>
                  </a:cubicBezTo>
                  <a:cubicBezTo>
                    <a:pt x="787" y="827"/>
                    <a:pt x="787" y="827"/>
                    <a:pt x="787" y="827"/>
                  </a:cubicBezTo>
                  <a:cubicBezTo>
                    <a:pt x="762" y="758"/>
                    <a:pt x="732" y="696"/>
                    <a:pt x="697" y="642"/>
                  </a:cubicBezTo>
                  <a:lnTo>
                    <a:pt x="758" y="602"/>
                  </a:lnTo>
                  <a:close/>
                </a:path>
              </a:pathLst>
            </a:custGeom>
            <a:solidFill>
              <a:srgbClr val="9E9E9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39" name="Freeform 233"/>
            <p:cNvSpPr>
              <a:spLocks noEditPoints="1"/>
            </p:cNvSpPr>
            <p:nvPr/>
          </p:nvSpPr>
          <p:spPr bwMode="auto">
            <a:xfrm>
              <a:off x="1899" y="-1304"/>
              <a:ext cx="1777" cy="1778"/>
            </a:xfrm>
            <a:custGeom>
              <a:avLst/>
              <a:gdLst>
                <a:gd name="T0" fmla="*/ 253 w 888"/>
                <a:gd name="T1" fmla="*/ 38 h 888"/>
                <a:gd name="T2" fmla="*/ 629 w 888"/>
                <a:gd name="T3" fmla="*/ 49 h 888"/>
                <a:gd name="T4" fmla="*/ 805 w 888"/>
                <a:gd name="T5" fmla="*/ 89 h 888"/>
                <a:gd name="T6" fmla="*/ 774 w 888"/>
                <a:gd name="T7" fmla="*/ 329 h 888"/>
                <a:gd name="T8" fmla="*/ 623 w 888"/>
                <a:gd name="T9" fmla="*/ 322 h 888"/>
                <a:gd name="T10" fmla="*/ 529 w 888"/>
                <a:gd name="T11" fmla="*/ 330 h 888"/>
                <a:gd name="T12" fmla="*/ 742 w 888"/>
                <a:gd name="T13" fmla="*/ 367 h 888"/>
                <a:gd name="T14" fmla="*/ 888 w 888"/>
                <a:gd name="T15" fmla="*/ 395 h 888"/>
                <a:gd name="T16" fmla="*/ 716 w 888"/>
                <a:gd name="T17" fmla="*/ 435 h 888"/>
                <a:gd name="T18" fmla="*/ 775 w 888"/>
                <a:gd name="T19" fmla="*/ 540 h 888"/>
                <a:gd name="T20" fmla="*/ 668 w 888"/>
                <a:gd name="T21" fmla="*/ 669 h 888"/>
                <a:gd name="T22" fmla="*/ 760 w 888"/>
                <a:gd name="T23" fmla="*/ 881 h 888"/>
                <a:gd name="T24" fmla="*/ 617 w 888"/>
                <a:gd name="T25" fmla="*/ 652 h 888"/>
                <a:gd name="T26" fmla="*/ 635 w 888"/>
                <a:gd name="T27" fmla="*/ 642 h 888"/>
                <a:gd name="T28" fmla="*/ 538 w 888"/>
                <a:gd name="T29" fmla="*/ 780 h 888"/>
                <a:gd name="T30" fmla="*/ 349 w 888"/>
                <a:gd name="T31" fmla="*/ 888 h 888"/>
                <a:gd name="T32" fmla="*/ 273 w 888"/>
                <a:gd name="T33" fmla="*/ 765 h 888"/>
                <a:gd name="T34" fmla="*/ 0 w 888"/>
                <a:gd name="T35" fmla="*/ 817 h 888"/>
                <a:gd name="T36" fmla="*/ 112 w 888"/>
                <a:gd name="T37" fmla="*/ 674 h 888"/>
                <a:gd name="T38" fmla="*/ 255 w 888"/>
                <a:gd name="T39" fmla="*/ 454 h 888"/>
                <a:gd name="T40" fmla="*/ 633 w 888"/>
                <a:gd name="T41" fmla="*/ 463 h 888"/>
                <a:gd name="T42" fmla="*/ 23 w 888"/>
                <a:gd name="T43" fmla="*/ 435 h 888"/>
                <a:gd name="T44" fmla="*/ 379 w 888"/>
                <a:gd name="T45" fmla="*/ 367 h 888"/>
                <a:gd name="T46" fmla="*/ 359 w 888"/>
                <a:gd name="T47" fmla="*/ 322 h 888"/>
                <a:gd name="T48" fmla="*/ 253 w 888"/>
                <a:gd name="T49" fmla="*/ 340 h 888"/>
                <a:gd name="T50" fmla="*/ 102 w 888"/>
                <a:gd name="T51" fmla="*/ 20 h 888"/>
                <a:gd name="T52" fmla="*/ 336 w 888"/>
                <a:gd name="T53" fmla="*/ 723 h 888"/>
                <a:gd name="T54" fmla="*/ 357 w 888"/>
                <a:gd name="T55" fmla="*/ 758 h 888"/>
                <a:gd name="T56" fmla="*/ 381 w 888"/>
                <a:gd name="T57" fmla="*/ 642 h 888"/>
                <a:gd name="T58" fmla="*/ 255 w 888"/>
                <a:gd name="T59" fmla="*/ 656 h 888"/>
                <a:gd name="T60" fmla="*/ 253 w 888"/>
                <a:gd name="T61" fmla="*/ 153 h 888"/>
                <a:gd name="T62" fmla="*/ 623 w 888"/>
                <a:gd name="T63" fmla="*/ 119 h 888"/>
                <a:gd name="T64" fmla="*/ 253 w 888"/>
                <a:gd name="T65" fmla="*/ 153 h 888"/>
                <a:gd name="T66" fmla="*/ 623 w 888"/>
                <a:gd name="T67" fmla="*/ 253 h 888"/>
                <a:gd name="T68" fmla="*/ 253 w 888"/>
                <a:gd name="T69" fmla="*/ 221 h 888"/>
                <a:gd name="T70" fmla="*/ 255 w 888"/>
                <a:gd name="T71" fmla="*/ 574 h 888"/>
                <a:gd name="T72" fmla="*/ 635 w 888"/>
                <a:gd name="T73" fmla="*/ 532 h 888"/>
                <a:gd name="T74" fmla="*/ 255 w 888"/>
                <a:gd name="T75" fmla="*/ 574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8" h="888">
                  <a:moveTo>
                    <a:pt x="102" y="20"/>
                  </a:moveTo>
                  <a:cubicBezTo>
                    <a:pt x="253" y="38"/>
                    <a:pt x="253" y="38"/>
                    <a:pt x="253" y="38"/>
                  </a:cubicBezTo>
                  <a:cubicBezTo>
                    <a:pt x="253" y="49"/>
                    <a:pt x="253" y="49"/>
                    <a:pt x="253" y="49"/>
                  </a:cubicBezTo>
                  <a:cubicBezTo>
                    <a:pt x="629" y="49"/>
                    <a:pt x="629" y="49"/>
                    <a:pt x="629" y="49"/>
                  </a:cubicBezTo>
                  <a:cubicBezTo>
                    <a:pt x="689" y="0"/>
                    <a:pt x="689" y="0"/>
                    <a:pt x="689" y="0"/>
                  </a:cubicBezTo>
                  <a:cubicBezTo>
                    <a:pt x="805" y="89"/>
                    <a:pt x="805" y="89"/>
                    <a:pt x="805" y="89"/>
                  </a:cubicBezTo>
                  <a:cubicBezTo>
                    <a:pt x="774" y="127"/>
                    <a:pt x="774" y="127"/>
                    <a:pt x="774" y="127"/>
                  </a:cubicBezTo>
                  <a:cubicBezTo>
                    <a:pt x="774" y="329"/>
                    <a:pt x="774" y="329"/>
                    <a:pt x="774" y="329"/>
                  </a:cubicBezTo>
                  <a:cubicBezTo>
                    <a:pt x="623" y="347"/>
                    <a:pt x="623" y="347"/>
                    <a:pt x="623" y="347"/>
                  </a:cubicBezTo>
                  <a:cubicBezTo>
                    <a:pt x="623" y="322"/>
                    <a:pt x="623" y="322"/>
                    <a:pt x="623" y="322"/>
                  </a:cubicBezTo>
                  <a:cubicBezTo>
                    <a:pt x="516" y="322"/>
                    <a:pt x="516" y="322"/>
                    <a:pt x="516" y="322"/>
                  </a:cubicBezTo>
                  <a:cubicBezTo>
                    <a:pt x="521" y="324"/>
                    <a:pt x="525" y="327"/>
                    <a:pt x="529" y="330"/>
                  </a:cubicBezTo>
                  <a:cubicBezTo>
                    <a:pt x="496" y="367"/>
                    <a:pt x="496" y="367"/>
                    <a:pt x="496" y="367"/>
                  </a:cubicBezTo>
                  <a:cubicBezTo>
                    <a:pt x="742" y="367"/>
                    <a:pt x="742" y="367"/>
                    <a:pt x="742" y="367"/>
                  </a:cubicBezTo>
                  <a:cubicBezTo>
                    <a:pt x="797" y="314"/>
                    <a:pt x="797" y="314"/>
                    <a:pt x="797" y="314"/>
                  </a:cubicBezTo>
                  <a:cubicBezTo>
                    <a:pt x="888" y="395"/>
                    <a:pt x="888" y="395"/>
                    <a:pt x="888" y="395"/>
                  </a:cubicBezTo>
                  <a:cubicBezTo>
                    <a:pt x="849" y="435"/>
                    <a:pt x="849" y="435"/>
                    <a:pt x="849" y="435"/>
                  </a:cubicBezTo>
                  <a:cubicBezTo>
                    <a:pt x="716" y="435"/>
                    <a:pt x="716" y="435"/>
                    <a:pt x="716" y="435"/>
                  </a:cubicBezTo>
                  <a:cubicBezTo>
                    <a:pt x="805" y="504"/>
                    <a:pt x="805" y="504"/>
                    <a:pt x="805" y="504"/>
                  </a:cubicBezTo>
                  <a:cubicBezTo>
                    <a:pt x="775" y="540"/>
                    <a:pt x="775" y="540"/>
                    <a:pt x="775" y="540"/>
                  </a:cubicBezTo>
                  <a:cubicBezTo>
                    <a:pt x="775" y="656"/>
                    <a:pt x="775" y="656"/>
                    <a:pt x="775" y="656"/>
                  </a:cubicBezTo>
                  <a:cubicBezTo>
                    <a:pt x="668" y="669"/>
                    <a:pt x="668" y="669"/>
                    <a:pt x="668" y="669"/>
                  </a:cubicBezTo>
                  <a:cubicBezTo>
                    <a:pt x="730" y="691"/>
                    <a:pt x="798" y="726"/>
                    <a:pt x="872" y="772"/>
                  </a:cubicBezTo>
                  <a:cubicBezTo>
                    <a:pt x="760" y="881"/>
                    <a:pt x="760" y="881"/>
                    <a:pt x="760" y="881"/>
                  </a:cubicBezTo>
                  <a:cubicBezTo>
                    <a:pt x="718" y="826"/>
                    <a:pt x="652" y="766"/>
                    <a:pt x="562" y="701"/>
                  </a:cubicBezTo>
                  <a:cubicBezTo>
                    <a:pt x="617" y="652"/>
                    <a:pt x="617" y="652"/>
                    <a:pt x="617" y="652"/>
                  </a:cubicBezTo>
                  <a:cubicBezTo>
                    <a:pt x="623" y="654"/>
                    <a:pt x="629" y="656"/>
                    <a:pt x="635" y="658"/>
                  </a:cubicBezTo>
                  <a:cubicBezTo>
                    <a:pt x="635" y="642"/>
                    <a:pt x="635" y="642"/>
                    <a:pt x="635" y="642"/>
                  </a:cubicBezTo>
                  <a:cubicBezTo>
                    <a:pt x="538" y="642"/>
                    <a:pt x="538" y="642"/>
                    <a:pt x="538" y="642"/>
                  </a:cubicBezTo>
                  <a:cubicBezTo>
                    <a:pt x="538" y="780"/>
                    <a:pt x="538" y="780"/>
                    <a:pt x="538" y="780"/>
                  </a:cubicBezTo>
                  <a:cubicBezTo>
                    <a:pt x="538" y="852"/>
                    <a:pt x="505" y="888"/>
                    <a:pt x="439" y="888"/>
                  </a:cubicBezTo>
                  <a:cubicBezTo>
                    <a:pt x="349" y="888"/>
                    <a:pt x="349" y="888"/>
                    <a:pt x="349" y="888"/>
                  </a:cubicBezTo>
                  <a:cubicBezTo>
                    <a:pt x="349" y="838"/>
                    <a:pt x="323" y="812"/>
                    <a:pt x="271" y="809"/>
                  </a:cubicBezTo>
                  <a:cubicBezTo>
                    <a:pt x="273" y="765"/>
                    <a:pt x="273" y="765"/>
                    <a:pt x="273" y="765"/>
                  </a:cubicBezTo>
                  <a:cubicBezTo>
                    <a:pt x="195" y="816"/>
                    <a:pt x="117" y="854"/>
                    <a:pt x="40" y="881"/>
                  </a:cubicBezTo>
                  <a:cubicBezTo>
                    <a:pt x="0" y="817"/>
                    <a:pt x="0" y="817"/>
                    <a:pt x="0" y="817"/>
                  </a:cubicBezTo>
                  <a:cubicBezTo>
                    <a:pt x="76" y="771"/>
                    <a:pt x="138" y="720"/>
                    <a:pt x="187" y="664"/>
                  </a:cubicBezTo>
                  <a:cubicBezTo>
                    <a:pt x="112" y="674"/>
                    <a:pt x="112" y="674"/>
                    <a:pt x="112" y="674"/>
                  </a:cubicBezTo>
                  <a:cubicBezTo>
                    <a:pt x="112" y="437"/>
                    <a:pt x="112" y="437"/>
                    <a:pt x="112" y="437"/>
                  </a:cubicBezTo>
                  <a:cubicBezTo>
                    <a:pt x="255" y="454"/>
                    <a:pt x="255" y="454"/>
                    <a:pt x="255" y="454"/>
                  </a:cubicBezTo>
                  <a:cubicBezTo>
                    <a:pt x="255" y="463"/>
                    <a:pt x="255" y="463"/>
                    <a:pt x="255" y="463"/>
                  </a:cubicBezTo>
                  <a:cubicBezTo>
                    <a:pt x="633" y="463"/>
                    <a:pt x="633" y="463"/>
                    <a:pt x="633" y="463"/>
                  </a:cubicBezTo>
                  <a:cubicBezTo>
                    <a:pt x="667" y="435"/>
                    <a:pt x="667" y="435"/>
                    <a:pt x="667" y="435"/>
                  </a:cubicBezTo>
                  <a:cubicBezTo>
                    <a:pt x="23" y="435"/>
                    <a:pt x="23" y="435"/>
                    <a:pt x="23" y="435"/>
                  </a:cubicBezTo>
                  <a:cubicBezTo>
                    <a:pt x="5" y="367"/>
                    <a:pt x="5" y="367"/>
                    <a:pt x="5" y="367"/>
                  </a:cubicBezTo>
                  <a:cubicBezTo>
                    <a:pt x="379" y="367"/>
                    <a:pt x="379" y="367"/>
                    <a:pt x="379" y="367"/>
                  </a:cubicBezTo>
                  <a:cubicBezTo>
                    <a:pt x="367" y="358"/>
                    <a:pt x="356" y="349"/>
                    <a:pt x="344" y="341"/>
                  </a:cubicBezTo>
                  <a:cubicBezTo>
                    <a:pt x="359" y="322"/>
                    <a:pt x="359" y="322"/>
                    <a:pt x="359" y="322"/>
                  </a:cubicBezTo>
                  <a:cubicBezTo>
                    <a:pt x="253" y="322"/>
                    <a:pt x="253" y="322"/>
                    <a:pt x="253" y="322"/>
                  </a:cubicBezTo>
                  <a:cubicBezTo>
                    <a:pt x="253" y="340"/>
                    <a:pt x="253" y="340"/>
                    <a:pt x="253" y="340"/>
                  </a:cubicBezTo>
                  <a:cubicBezTo>
                    <a:pt x="102" y="359"/>
                    <a:pt x="102" y="359"/>
                    <a:pt x="102" y="359"/>
                  </a:cubicBezTo>
                  <a:lnTo>
                    <a:pt x="102" y="20"/>
                  </a:lnTo>
                  <a:close/>
                  <a:moveTo>
                    <a:pt x="240" y="658"/>
                  </a:moveTo>
                  <a:cubicBezTo>
                    <a:pt x="336" y="723"/>
                    <a:pt x="336" y="723"/>
                    <a:pt x="336" y="723"/>
                  </a:cubicBezTo>
                  <a:cubicBezTo>
                    <a:pt x="322" y="733"/>
                    <a:pt x="308" y="743"/>
                    <a:pt x="294" y="752"/>
                  </a:cubicBezTo>
                  <a:cubicBezTo>
                    <a:pt x="317" y="753"/>
                    <a:pt x="338" y="755"/>
                    <a:pt x="357" y="758"/>
                  </a:cubicBezTo>
                  <a:cubicBezTo>
                    <a:pt x="373" y="758"/>
                    <a:pt x="381" y="754"/>
                    <a:pt x="381" y="745"/>
                  </a:cubicBezTo>
                  <a:cubicBezTo>
                    <a:pt x="381" y="642"/>
                    <a:pt x="381" y="642"/>
                    <a:pt x="381" y="642"/>
                  </a:cubicBezTo>
                  <a:cubicBezTo>
                    <a:pt x="255" y="642"/>
                    <a:pt x="255" y="642"/>
                    <a:pt x="255" y="642"/>
                  </a:cubicBezTo>
                  <a:cubicBezTo>
                    <a:pt x="255" y="656"/>
                    <a:pt x="255" y="656"/>
                    <a:pt x="255" y="656"/>
                  </a:cubicBezTo>
                  <a:lnTo>
                    <a:pt x="240" y="658"/>
                  </a:lnTo>
                  <a:close/>
                  <a:moveTo>
                    <a:pt x="253" y="153"/>
                  </a:moveTo>
                  <a:cubicBezTo>
                    <a:pt x="623" y="153"/>
                    <a:pt x="623" y="153"/>
                    <a:pt x="623" y="153"/>
                  </a:cubicBezTo>
                  <a:cubicBezTo>
                    <a:pt x="623" y="119"/>
                    <a:pt x="623" y="119"/>
                    <a:pt x="623" y="119"/>
                  </a:cubicBezTo>
                  <a:cubicBezTo>
                    <a:pt x="253" y="119"/>
                    <a:pt x="253" y="119"/>
                    <a:pt x="253" y="119"/>
                  </a:cubicBezTo>
                  <a:lnTo>
                    <a:pt x="253" y="153"/>
                  </a:lnTo>
                  <a:close/>
                  <a:moveTo>
                    <a:pt x="253" y="253"/>
                  </a:moveTo>
                  <a:cubicBezTo>
                    <a:pt x="623" y="253"/>
                    <a:pt x="623" y="253"/>
                    <a:pt x="623" y="253"/>
                  </a:cubicBezTo>
                  <a:cubicBezTo>
                    <a:pt x="623" y="221"/>
                    <a:pt x="623" y="221"/>
                    <a:pt x="623" y="221"/>
                  </a:cubicBezTo>
                  <a:cubicBezTo>
                    <a:pt x="253" y="221"/>
                    <a:pt x="253" y="221"/>
                    <a:pt x="253" y="221"/>
                  </a:cubicBezTo>
                  <a:lnTo>
                    <a:pt x="253" y="253"/>
                  </a:lnTo>
                  <a:close/>
                  <a:moveTo>
                    <a:pt x="255" y="574"/>
                  </a:moveTo>
                  <a:cubicBezTo>
                    <a:pt x="635" y="574"/>
                    <a:pt x="635" y="574"/>
                    <a:pt x="635" y="574"/>
                  </a:cubicBezTo>
                  <a:cubicBezTo>
                    <a:pt x="635" y="532"/>
                    <a:pt x="635" y="532"/>
                    <a:pt x="635" y="532"/>
                  </a:cubicBezTo>
                  <a:cubicBezTo>
                    <a:pt x="255" y="532"/>
                    <a:pt x="255" y="532"/>
                    <a:pt x="255" y="532"/>
                  </a:cubicBezTo>
                  <a:lnTo>
                    <a:pt x="255" y="574"/>
                  </a:lnTo>
                  <a:close/>
                </a:path>
              </a:pathLst>
            </a:custGeom>
            <a:solidFill>
              <a:srgbClr val="9E9E9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40" name="Freeform 234"/>
            <p:cNvSpPr/>
            <p:nvPr/>
          </p:nvSpPr>
          <p:spPr bwMode="auto">
            <a:xfrm>
              <a:off x="-12066" y="786"/>
              <a:ext cx="15652" cy="3406"/>
            </a:xfrm>
            <a:custGeom>
              <a:avLst/>
              <a:gdLst>
                <a:gd name="T0" fmla="*/ 6172 w 7823"/>
                <a:gd name="T1" fmla="*/ 0 h 1701"/>
                <a:gd name="T2" fmla="*/ 5718 w 7823"/>
                <a:gd name="T3" fmla="*/ 0 h 1701"/>
                <a:gd name="T4" fmla="*/ 2080 w 7823"/>
                <a:gd name="T5" fmla="*/ 0 h 1701"/>
                <a:gd name="T6" fmla="*/ 1626 w 7823"/>
                <a:gd name="T7" fmla="*/ 0 h 1701"/>
                <a:gd name="T8" fmla="*/ 952 w 7823"/>
                <a:gd name="T9" fmla="*/ 0 h 1701"/>
                <a:gd name="T10" fmla="*/ 632 w 7823"/>
                <a:gd name="T11" fmla="*/ 207 h 1701"/>
                <a:gd name="T12" fmla="*/ 51 w 7823"/>
                <a:gd name="T13" fmla="*/ 1495 h 1701"/>
                <a:gd name="T14" fmla="*/ 184 w 7823"/>
                <a:gd name="T15" fmla="*/ 1701 h 1701"/>
                <a:gd name="T16" fmla="*/ 1651 w 7823"/>
                <a:gd name="T17" fmla="*/ 1701 h 1701"/>
                <a:gd name="T18" fmla="*/ 2104 w 7823"/>
                <a:gd name="T19" fmla="*/ 1701 h 1701"/>
                <a:gd name="T20" fmla="*/ 5742 w 7823"/>
                <a:gd name="T21" fmla="*/ 1701 h 1701"/>
                <a:gd name="T22" fmla="*/ 6196 w 7823"/>
                <a:gd name="T23" fmla="*/ 1701 h 1701"/>
                <a:gd name="T24" fmla="*/ 6870 w 7823"/>
                <a:gd name="T25" fmla="*/ 1701 h 1701"/>
                <a:gd name="T26" fmla="*/ 7190 w 7823"/>
                <a:gd name="T27" fmla="*/ 1495 h 1701"/>
                <a:gd name="T28" fmla="*/ 7772 w 7823"/>
                <a:gd name="T29" fmla="*/ 207 h 1701"/>
                <a:gd name="T30" fmla="*/ 7638 w 7823"/>
                <a:gd name="T31" fmla="*/ 0 h 1701"/>
                <a:gd name="T32" fmla="*/ 6172 w 7823"/>
                <a:gd name="T33" fmla="*/ 0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23" h="1701">
                  <a:moveTo>
                    <a:pt x="6172" y="0"/>
                  </a:moveTo>
                  <a:cubicBezTo>
                    <a:pt x="6047" y="0"/>
                    <a:pt x="5843" y="0"/>
                    <a:pt x="5718" y="0"/>
                  </a:cubicBezTo>
                  <a:cubicBezTo>
                    <a:pt x="2080" y="0"/>
                    <a:pt x="2080" y="0"/>
                    <a:pt x="2080" y="0"/>
                  </a:cubicBezTo>
                  <a:cubicBezTo>
                    <a:pt x="1955" y="0"/>
                    <a:pt x="1751" y="0"/>
                    <a:pt x="1626" y="0"/>
                  </a:cubicBezTo>
                  <a:cubicBezTo>
                    <a:pt x="952" y="0"/>
                    <a:pt x="952" y="0"/>
                    <a:pt x="952" y="0"/>
                  </a:cubicBezTo>
                  <a:cubicBezTo>
                    <a:pt x="828" y="0"/>
                    <a:pt x="684" y="93"/>
                    <a:pt x="632" y="207"/>
                  </a:cubicBezTo>
                  <a:cubicBezTo>
                    <a:pt x="51" y="1495"/>
                    <a:pt x="51" y="1495"/>
                    <a:pt x="51" y="1495"/>
                  </a:cubicBezTo>
                  <a:cubicBezTo>
                    <a:pt x="0" y="1608"/>
                    <a:pt x="60" y="1701"/>
                    <a:pt x="184" y="1701"/>
                  </a:cubicBezTo>
                  <a:cubicBezTo>
                    <a:pt x="1651" y="1701"/>
                    <a:pt x="1651" y="1701"/>
                    <a:pt x="1651" y="1701"/>
                  </a:cubicBezTo>
                  <a:cubicBezTo>
                    <a:pt x="1776" y="1701"/>
                    <a:pt x="1980" y="1701"/>
                    <a:pt x="2104" y="1701"/>
                  </a:cubicBezTo>
                  <a:cubicBezTo>
                    <a:pt x="5742" y="1701"/>
                    <a:pt x="5742" y="1701"/>
                    <a:pt x="5742" y="1701"/>
                  </a:cubicBezTo>
                  <a:cubicBezTo>
                    <a:pt x="5867" y="1701"/>
                    <a:pt x="6071" y="1701"/>
                    <a:pt x="6196" y="1701"/>
                  </a:cubicBezTo>
                  <a:cubicBezTo>
                    <a:pt x="6870" y="1701"/>
                    <a:pt x="6870" y="1701"/>
                    <a:pt x="6870" y="1701"/>
                  </a:cubicBezTo>
                  <a:cubicBezTo>
                    <a:pt x="6995" y="1701"/>
                    <a:pt x="7139" y="1608"/>
                    <a:pt x="7190" y="1495"/>
                  </a:cubicBezTo>
                  <a:cubicBezTo>
                    <a:pt x="7772" y="207"/>
                    <a:pt x="7772" y="207"/>
                    <a:pt x="7772" y="207"/>
                  </a:cubicBezTo>
                  <a:cubicBezTo>
                    <a:pt x="7823" y="93"/>
                    <a:pt x="7763" y="0"/>
                    <a:pt x="7638" y="0"/>
                  </a:cubicBezTo>
                  <a:lnTo>
                    <a:pt x="6172" y="0"/>
                  </a:lnTo>
                  <a:close/>
                </a:path>
              </a:pathLst>
            </a:custGeom>
            <a:solidFill>
              <a:srgbClr val="9E9E9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41" name="Freeform 235"/>
            <p:cNvSpPr>
              <a:spLocks noEditPoints="1"/>
            </p:cNvSpPr>
            <p:nvPr/>
          </p:nvSpPr>
          <p:spPr bwMode="auto">
            <a:xfrm>
              <a:off x="-9349" y="1425"/>
              <a:ext cx="1022" cy="999"/>
            </a:xfrm>
            <a:custGeom>
              <a:avLst/>
              <a:gdLst>
                <a:gd name="T0" fmla="*/ 287 w 511"/>
                <a:gd name="T1" fmla="*/ 0 h 499"/>
                <a:gd name="T2" fmla="*/ 372 w 511"/>
                <a:gd name="T3" fmla="*/ 8 h 499"/>
                <a:gd name="T4" fmla="*/ 372 w 511"/>
                <a:gd name="T5" fmla="*/ 94 h 499"/>
                <a:gd name="T6" fmla="*/ 405 w 511"/>
                <a:gd name="T7" fmla="*/ 94 h 499"/>
                <a:gd name="T8" fmla="*/ 441 w 511"/>
                <a:gd name="T9" fmla="*/ 55 h 499"/>
                <a:gd name="T10" fmla="*/ 511 w 511"/>
                <a:gd name="T11" fmla="*/ 108 h 499"/>
                <a:gd name="T12" fmla="*/ 489 w 511"/>
                <a:gd name="T13" fmla="*/ 129 h 499"/>
                <a:gd name="T14" fmla="*/ 476 w 511"/>
                <a:gd name="T15" fmla="*/ 447 h 499"/>
                <a:gd name="T16" fmla="*/ 423 w 511"/>
                <a:gd name="T17" fmla="*/ 499 h 499"/>
                <a:gd name="T18" fmla="*/ 377 w 511"/>
                <a:gd name="T19" fmla="*/ 499 h 499"/>
                <a:gd name="T20" fmla="*/ 320 w 511"/>
                <a:gd name="T21" fmla="*/ 450 h 499"/>
                <a:gd name="T22" fmla="*/ 322 w 511"/>
                <a:gd name="T23" fmla="*/ 415 h 499"/>
                <a:gd name="T24" fmla="*/ 381 w 511"/>
                <a:gd name="T25" fmla="*/ 420 h 499"/>
                <a:gd name="T26" fmla="*/ 399 w 511"/>
                <a:gd name="T27" fmla="*/ 393 h 499"/>
                <a:gd name="T28" fmla="*/ 407 w 511"/>
                <a:gd name="T29" fmla="*/ 136 h 499"/>
                <a:gd name="T30" fmla="*/ 372 w 511"/>
                <a:gd name="T31" fmla="*/ 136 h 499"/>
                <a:gd name="T32" fmla="*/ 372 w 511"/>
                <a:gd name="T33" fmla="*/ 240 h 499"/>
                <a:gd name="T34" fmla="*/ 228 w 511"/>
                <a:gd name="T35" fmla="*/ 499 h 499"/>
                <a:gd name="T36" fmla="*/ 195 w 511"/>
                <a:gd name="T37" fmla="*/ 472 h 499"/>
                <a:gd name="T38" fmla="*/ 242 w 511"/>
                <a:gd name="T39" fmla="*/ 399 h 499"/>
                <a:gd name="T40" fmla="*/ 27 w 511"/>
                <a:gd name="T41" fmla="*/ 490 h 499"/>
                <a:gd name="T42" fmla="*/ 0 w 511"/>
                <a:gd name="T43" fmla="*/ 407 h 499"/>
                <a:gd name="T44" fmla="*/ 31 w 511"/>
                <a:gd name="T45" fmla="*/ 401 h 499"/>
                <a:gd name="T46" fmla="*/ 31 w 511"/>
                <a:gd name="T47" fmla="*/ 16 h 499"/>
                <a:gd name="T48" fmla="*/ 108 w 511"/>
                <a:gd name="T49" fmla="*/ 26 h 499"/>
                <a:gd name="T50" fmla="*/ 108 w 511"/>
                <a:gd name="T51" fmla="*/ 43 h 499"/>
                <a:gd name="T52" fmla="*/ 151 w 511"/>
                <a:gd name="T53" fmla="*/ 43 h 499"/>
                <a:gd name="T54" fmla="*/ 188 w 511"/>
                <a:gd name="T55" fmla="*/ 8 h 499"/>
                <a:gd name="T56" fmla="*/ 259 w 511"/>
                <a:gd name="T57" fmla="*/ 63 h 499"/>
                <a:gd name="T58" fmla="*/ 234 w 511"/>
                <a:gd name="T59" fmla="*/ 87 h 499"/>
                <a:gd name="T60" fmla="*/ 234 w 511"/>
                <a:gd name="T61" fmla="*/ 356 h 499"/>
                <a:gd name="T62" fmla="*/ 256 w 511"/>
                <a:gd name="T63" fmla="*/ 350 h 499"/>
                <a:gd name="T64" fmla="*/ 260 w 511"/>
                <a:gd name="T65" fmla="*/ 359 h 499"/>
                <a:gd name="T66" fmla="*/ 287 w 511"/>
                <a:gd name="T67" fmla="*/ 207 h 499"/>
                <a:gd name="T68" fmla="*/ 287 w 511"/>
                <a:gd name="T69" fmla="*/ 136 h 499"/>
                <a:gd name="T70" fmla="*/ 253 w 511"/>
                <a:gd name="T71" fmla="*/ 136 h 499"/>
                <a:gd name="T72" fmla="*/ 242 w 511"/>
                <a:gd name="T73" fmla="*/ 94 h 499"/>
                <a:gd name="T74" fmla="*/ 287 w 511"/>
                <a:gd name="T75" fmla="*/ 94 h 499"/>
                <a:gd name="T76" fmla="*/ 287 w 511"/>
                <a:gd name="T77" fmla="*/ 0 h 499"/>
                <a:gd name="T78" fmla="*/ 156 w 511"/>
                <a:gd name="T79" fmla="*/ 149 h 499"/>
                <a:gd name="T80" fmla="*/ 156 w 511"/>
                <a:gd name="T81" fmla="*/ 82 h 499"/>
                <a:gd name="T82" fmla="*/ 108 w 511"/>
                <a:gd name="T83" fmla="*/ 82 h 499"/>
                <a:gd name="T84" fmla="*/ 108 w 511"/>
                <a:gd name="T85" fmla="*/ 149 h 499"/>
                <a:gd name="T86" fmla="*/ 156 w 511"/>
                <a:gd name="T87" fmla="*/ 149 h 499"/>
                <a:gd name="T88" fmla="*/ 156 w 511"/>
                <a:gd name="T89" fmla="*/ 257 h 499"/>
                <a:gd name="T90" fmla="*/ 156 w 511"/>
                <a:gd name="T91" fmla="*/ 189 h 499"/>
                <a:gd name="T92" fmla="*/ 108 w 511"/>
                <a:gd name="T93" fmla="*/ 189 h 499"/>
                <a:gd name="T94" fmla="*/ 108 w 511"/>
                <a:gd name="T95" fmla="*/ 257 h 499"/>
                <a:gd name="T96" fmla="*/ 156 w 511"/>
                <a:gd name="T97" fmla="*/ 257 h 499"/>
                <a:gd name="T98" fmla="*/ 108 w 511"/>
                <a:gd name="T99" fmla="*/ 386 h 499"/>
                <a:gd name="T100" fmla="*/ 134 w 511"/>
                <a:gd name="T101" fmla="*/ 380 h 499"/>
                <a:gd name="T102" fmla="*/ 156 w 511"/>
                <a:gd name="T103" fmla="*/ 376 h 499"/>
                <a:gd name="T104" fmla="*/ 156 w 511"/>
                <a:gd name="T105" fmla="*/ 296 h 499"/>
                <a:gd name="T106" fmla="*/ 108 w 511"/>
                <a:gd name="T107" fmla="*/ 296 h 499"/>
                <a:gd name="T108" fmla="*/ 108 w 511"/>
                <a:gd name="T109" fmla="*/ 38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1" h="499">
                  <a:moveTo>
                    <a:pt x="287" y="0"/>
                  </a:moveTo>
                  <a:cubicBezTo>
                    <a:pt x="372" y="8"/>
                    <a:pt x="372" y="8"/>
                    <a:pt x="372" y="8"/>
                  </a:cubicBezTo>
                  <a:cubicBezTo>
                    <a:pt x="372" y="94"/>
                    <a:pt x="372" y="94"/>
                    <a:pt x="372" y="94"/>
                  </a:cubicBezTo>
                  <a:cubicBezTo>
                    <a:pt x="405" y="94"/>
                    <a:pt x="405" y="94"/>
                    <a:pt x="405" y="94"/>
                  </a:cubicBezTo>
                  <a:cubicBezTo>
                    <a:pt x="441" y="55"/>
                    <a:pt x="441" y="55"/>
                    <a:pt x="441" y="55"/>
                  </a:cubicBezTo>
                  <a:cubicBezTo>
                    <a:pt x="511" y="108"/>
                    <a:pt x="511" y="108"/>
                    <a:pt x="511" y="108"/>
                  </a:cubicBezTo>
                  <a:cubicBezTo>
                    <a:pt x="489" y="129"/>
                    <a:pt x="489" y="129"/>
                    <a:pt x="489" y="129"/>
                  </a:cubicBezTo>
                  <a:cubicBezTo>
                    <a:pt x="489" y="304"/>
                    <a:pt x="485" y="410"/>
                    <a:pt x="476" y="447"/>
                  </a:cubicBezTo>
                  <a:cubicBezTo>
                    <a:pt x="470" y="482"/>
                    <a:pt x="452" y="499"/>
                    <a:pt x="423" y="499"/>
                  </a:cubicBezTo>
                  <a:cubicBezTo>
                    <a:pt x="377" y="499"/>
                    <a:pt x="377" y="499"/>
                    <a:pt x="377" y="499"/>
                  </a:cubicBezTo>
                  <a:cubicBezTo>
                    <a:pt x="377" y="467"/>
                    <a:pt x="358" y="450"/>
                    <a:pt x="320" y="450"/>
                  </a:cubicBezTo>
                  <a:cubicBezTo>
                    <a:pt x="322" y="415"/>
                    <a:pt x="322" y="415"/>
                    <a:pt x="322" y="415"/>
                  </a:cubicBezTo>
                  <a:cubicBezTo>
                    <a:pt x="343" y="419"/>
                    <a:pt x="363" y="420"/>
                    <a:pt x="381" y="420"/>
                  </a:cubicBezTo>
                  <a:cubicBezTo>
                    <a:pt x="392" y="420"/>
                    <a:pt x="398" y="411"/>
                    <a:pt x="399" y="393"/>
                  </a:cubicBezTo>
                  <a:cubicBezTo>
                    <a:pt x="405" y="359"/>
                    <a:pt x="407" y="274"/>
                    <a:pt x="407" y="136"/>
                  </a:cubicBezTo>
                  <a:cubicBezTo>
                    <a:pt x="372" y="136"/>
                    <a:pt x="372" y="136"/>
                    <a:pt x="372" y="136"/>
                  </a:cubicBezTo>
                  <a:cubicBezTo>
                    <a:pt x="372" y="240"/>
                    <a:pt x="372" y="240"/>
                    <a:pt x="372" y="240"/>
                  </a:cubicBezTo>
                  <a:cubicBezTo>
                    <a:pt x="372" y="336"/>
                    <a:pt x="324" y="423"/>
                    <a:pt x="228" y="499"/>
                  </a:cubicBezTo>
                  <a:cubicBezTo>
                    <a:pt x="195" y="472"/>
                    <a:pt x="195" y="472"/>
                    <a:pt x="195" y="472"/>
                  </a:cubicBezTo>
                  <a:cubicBezTo>
                    <a:pt x="213" y="449"/>
                    <a:pt x="229" y="424"/>
                    <a:pt x="242" y="399"/>
                  </a:cubicBezTo>
                  <a:cubicBezTo>
                    <a:pt x="192" y="428"/>
                    <a:pt x="120" y="458"/>
                    <a:pt x="27" y="490"/>
                  </a:cubicBezTo>
                  <a:cubicBezTo>
                    <a:pt x="0" y="407"/>
                    <a:pt x="0" y="407"/>
                    <a:pt x="0" y="407"/>
                  </a:cubicBezTo>
                  <a:cubicBezTo>
                    <a:pt x="10" y="405"/>
                    <a:pt x="20" y="403"/>
                    <a:pt x="31" y="401"/>
                  </a:cubicBezTo>
                  <a:cubicBezTo>
                    <a:pt x="31" y="16"/>
                    <a:pt x="31" y="16"/>
                    <a:pt x="31" y="16"/>
                  </a:cubicBezTo>
                  <a:cubicBezTo>
                    <a:pt x="108" y="26"/>
                    <a:pt x="108" y="26"/>
                    <a:pt x="108" y="26"/>
                  </a:cubicBezTo>
                  <a:cubicBezTo>
                    <a:pt x="108" y="43"/>
                    <a:pt x="108" y="43"/>
                    <a:pt x="108" y="43"/>
                  </a:cubicBezTo>
                  <a:cubicBezTo>
                    <a:pt x="151" y="43"/>
                    <a:pt x="151" y="43"/>
                    <a:pt x="151" y="43"/>
                  </a:cubicBezTo>
                  <a:cubicBezTo>
                    <a:pt x="188" y="8"/>
                    <a:pt x="188" y="8"/>
                    <a:pt x="188" y="8"/>
                  </a:cubicBezTo>
                  <a:cubicBezTo>
                    <a:pt x="259" y="63"/>
                    <a:pt x="259" y="63"/>
                    <a:pt x="259" y="63"/>
                  </a:cubicBezTo>
                  <a:cubicBezTo>
                    <a:pt x="234" y="87"/>
                    <a:pt x="234" y="87"/>
                    <a:pt x="234" y="87"/>
                  </a:cubicBezTo>
                  <a:cubicBezTo>
                    <a:pt x="234" y="356"/>
                    <a:pt x="234" y="356"/>
                    <a:pt x="234" y="356"/>
                  </a:cubicBezTo>
                  <a:cubicBezTo>
                    <a:pt x="242" y="354"/>
                    <a:pt x="249" y="352"/>
                    <a:pt x="256" y="350"/>
                  </a:cubicBezTo>
                  <a:cubicBezTo>
                    <a:pt x="260" y="359"/>
                    <a:pt x="260" y="359"/>
                    <a:pt x="260" y="359"/>
                  </a:cubicBezTo>
                  <a:cubicBezTo>
                    <a:pt x="278" y="311"/>
                    <a:pt x="287" y="261"/>
                    <a:pt x="287" y="207"/>
                  </a:cubicBezTo>
                  <a:cubicBezTo>
                    <a:pt x="287" y="136"/>
                    <a:pt x="287" y="136"/>
                    <a:pt x="287" y="136"/>
                  </a:cubicBezTo>
                  <a:cubicBezTo>
                    <a:pt x="253" y="136"/>
                    <a:pt x="253" y="136"/>
                    <a:pt x="253" y="136"/>
                  </a:cubicBezTo>
                  <a:cubicBezTo>
                    <a:pt x="242" y="94"/>
                    <a:pt x="242" y="94"/>
                    <a:pt x="242" y="94"/>
                  </a:cubicBezTo>
                  <a:cubicBezTo>
                    <a:pt x="287" y="94"/>
                    <a:pt x="287" y="94"/>
                    <a:pt x="287" y="94"/>
                  </a:cubicBezTo>
                  <a:lnTo>
                    <a:pt x="287" y="0"/>
                  </a:lnTo>
                  <a:close/>
                  <a:moveTo>
                    <a:pt x="156" y="149"/>
                  </a:moveTo>
                  <a:cubicBezTo>
                    <a:pt x="156" y="82"/>
                    <a:pt x="156" y="82"/>
                    <a:pt x="156" y="82"/>
                  </a:cubicBezTo>
                  <a:cubicBezTo>
                    <a:pt x="108" y="82"/>
                    <a:pt x="108" y="82"/>
                    <a:pt x="108" y="82"/>
                  </a:cubicBezTo>
                  <a:cubicBezTo>
                    <a:pt x="108" y="149"/>
                    <a:pt x="108" y="149"/>
                    <a:pt x="108" y="149"/>
                  </a:cubicBezTo>
                  <a:lnTo>
                    <a:pt x="156" y="149"/>
                  </a:lnTo>
                  <a:close/>
                  <a:moveTo>
                    <a:pt x="156" y="257"/>
                  </a:moveTo>
                  <a:cubicBezTo>
                    <a:pt x="156" y="189"/>
                    <a:pt x="156" y="189"/>
                    <a:pt x="156" y="189"/>
                  </a:cubicBezTo>
                  <a:cubicBezTo>
                    <a:pt x="108" y="189"/>
                    <a:pt x="108" y="189"/>
                    <a:pt x="108" y="189"/>
                  </a:cubicBezTo>
                  <a:cubicBezTo>
                    <a:pt x="108" y="257"/>
                    <a:pt x="108" y="257"/>
                    <a:pt x="108" y="257"/>
                  </a:cubicBezTo>
                  <a:lnTo>
                    <a:pt x="156" y="257"/>
                  </a:lnTo>
                  <a:close/>
                  <a:moveTo>
                    <a:pt x="108" y="386"/>
                  </a:moveTo>
                  <a:cubicBezTo>
                    <a:pt x="117" y="384"/>
                    <a:pt x="125" y="382"/>
                    <a:pt x="134" y="380"/>
                  </a:cubicBezTo>
                  <a:cubicBezTo>
                    <a:pt x="142" y="379"/>
                    <a:pt x="149" y="377"/>
                    <a:pt x="156" y="376"/>
                  </a:cubicBezTo>
                  <a:cubicBezTo>
                    <a:pt x="156" y="296"/>
                    <a:pt x="156" y="296"/>
                    <a:pt x="156" y="296"/>
                  </a:cubicBezTo>
                  <a:cubicBezTo>
                    <a:pt x="108" y="296"/>
                    <a:pt x="108" y="296"/>
                    <a:pt x="108" y="296"/>
                  </a:cubicBezTo>
                  <a:lnTo>
                    <a:pt x="108" y="386"/>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42" name="Freeform 236"/>
            <p:cNvSpPr/>
            <p:nvPr/>
          </p:nvSpPr>
          <p:spPr bwMode="auto">
            <a:xfrm>
              <a:off x="-8121" y="1431"/>
              <a:ext cx="965" cy="1001"/>
            </a:xfrm>
            <a:custGeom>
              <a:avLst/>
              <a:gdLst>
                <a:gd name="T0" fmla="*/ 359 w 482"/>
                <a:gd name="T1" fmla="*/ 95 h 500"/>
                <a:gd name="T2" fmla="*/ 400 w 482"/>
                <a:gd name="T3" fmla="*/ 58 h 500"/>
                <a:gd name="T4" fmla="*/ 482 w 482"/>
                <a:gd name="T5" fmla="*/ 120 h 500"/>
                <a:gd name="T6" fmla="*/ 456 w 482"/>
                <a:gd name="T7" fmla="*/ 144 h 500"/>
                <a:gd name="T8" fmla="*/ 435 w 482"/>
                <a:gd name="T9" fmla="*/ 450 h 500"/>
                <a:gd name="T10" fmla="*/ 352 w 482"/>
                <a:gd name="T11" fmla="*/ 500 h 500"/>
                <a:gd name="T12" fmla="*/ 305 w 482"/>
                <a:gd name="T13" fmla="*/ 500 h 500"/>
                <a:gd name="T14" fmla="*/ 231 w 482"/>
                <a:gd name="T15" fmla="*/ 450 h 500"/>
                <a:gd name="T16" fmla="*/ 232 w 482"/>
                <a:gd name="T17" fmla="*/ 417 h 500"/>
                <a:gd name="T18" fmla="*/ 305 w 482"/>
                <a:gd name="T19" fmla="*/ 419 h 500"/>
                <a:gd name="T20" fmla="*/ 345 w 482"/>
                <a:gd name="T21" fmla="*/ 392 h 500"/>
                <a:gd name="T22" fmla="*/ 364 w 482"/>
                <a:gd name="T23" fmla="*/ 137 h 500"/>
                <a:gd name="T24" fmla="*/ 240 w 482"/>
                <a:gd name="T25" fmla="*/ 137 h 500"/>
                <a:gd name="T26" fmla="*/ 240 w 482"/>
                <a:gd name="T27" fmla="*/ 166 h 500"/>
                <a:gd name="T28" fmla="*/ 185 w 482"/>
                <a:gd name="T29" fmla="*/ 358 h 500"/>
                <a:gd name="T30" fmla="*/ 24 w 482"/>
                <a:gd name="T31" fmla="*/ 492 h 500"/>
                <a:gd name="T32" fmla="*/ 0 w 482"/>
                <a:gd name="T33" fmla="*/ 458 h 500"/>
                <a:gd name="T34" fmla="*/ 109 w 482"/>
                <a:gd name="T35" fmla="*/ 330 h 500"/>
                <a:gd name="T36" fmla="*/ 146 w 482"/>
                <a:gd name="T37" fmla="*/ 168 h 500"/>
                <a:gd name="T38" fmla="*/ 146 w 482"/>
                <a:gd name="T39" fmla="*/ 137 h 500"/>
                <a:gd name="T40" fmla="*/ 24 w 482"/>
                <a:gd name="T41" fmla="*/ 137 h 500"/>
                <a:gd name="T42" fmla="*/ 14 w 482"/>
                <a:gd name="T43" fmla="*/ 95 h 500"/>
                <a:gd name="T44" fmla="*/ 146 w 482"/>
                <a:gd name="T45" fmla="*/ 95 h 500"/>
                <a:gd name="T46" fmla="*/ 146 w 482"/>
                <a:gd name="T47" fmla="*/ 0 h 500"/>
                <a:gd name="T48" fmla="*/ 240 w 482"/>
                <a:gd name="T49" fmla="*/ 14 h 500"/>
                <a:gd name="T50" fmla="*/ 240 w 482"/>
                <a:gd name="T51" fmla="*/ 95 h 500"/>
                <a:gd name="T52" fmla="*/ 359 w 482"/>
                <a:gd name="T53" fmla="*/ 95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2" h="500">
                  <a:moveTo>
                    <a:pt x="359" y="95"/>
                  </a:moveTo>
                  <a:cubicBezTo>
                    <a:pt x="400" y="58"/>
                    <a:pt x="400" y="58"/>
                    <a:pt x="400" y="58"/>
                  </a:cubicBezTo>
                  <a:cubicBezTo>
                    <a:pt x="482" y="120"/>
                    <a:pt x="482" y="120"/>
                    <a:pt x="482" y="120"/>
                  </a:cubicBezTo>
                  <a:cubicBezTo>
                    <a:pt x="456" y="144"/>
                    <a:pt x="456" y="144"/>
                    <a:pt x="456" y="144"/>
                  </a:cubicBezTo>
                  <a:cubicBezTo>
                    <a:pt x="455" y="312"/>
                    <a:pt x="448" y="414"/>
                    <a:pt x="435" y="450"/>
                  </a:cubicBezTo>
                  <a:cubicBezTo>
                    <a:pt x="424" y="483"/>
                    <a:pt x="397" y="500"/>
                    <a:pt x="352" y="500"/>
                  </a:cubicBezTo>
                  <a:cubicBezTo>
                    <a:pt x="305" y="500"/>
                    <a:pt x="305" y="500"/>
                    <a:pt x="305" y="500"/>
                  </a:cubicBezTo>
                  <a:cubicBezTo>
                    <a:pt x="305" y="467"/>
                    <a:pt x="280" y="450"/>
                    <a:pt x="231" y="450"/>
                  </a:cubicBezTo>
                  <a:cubicBezTo>
                    <a:pt x="232" y="417"/>
                    <a:pt x="232" y="417"/>
                    <a:pt x="232" y="417"/>
                  </a:cubicBezTo>
                  <a:cubicBezTo>
                    <a:pt x="258" y="418"/>
                    <a:pt x="283" y="419"/>
                    <a:pt x="305" y="419"/>
                  </a:cubicBezTo>
                  <a:cubicBezTo>
                    <a:pt x="330" y="419"/>
                    <a:pt x="343" y="410"/>
                    <a:pt x="345" y="392"/>
                  </a:cubicBezTo>
                  <a:cubicBezTo>
                    <a:pt x="357" y="358"/>
                    <a:pt x="364" y="273"/>
                    <a:pt x="364" y="137"/>
                  </a:cubicBezTo>
                  <a:cubicBezTo>
                    <a:pt x="240" y="137"/>
                    <a:pt x="240" y="137"/>
                    <a:pt x="240" y="137"/>
                  </a:cubicBezTo>
                  <a:cubicBezTo>
                    <a:pt x="240" y="166"/>
                    <a:pt x="240" y="166"/>
                    <a:pt x="240" y="166"/>
                  </a:cubicBezTo>
                  <a:cubicBezTo>
                    <a:pt x="240" y="243"/>
                    <a:pt x="222" y="307"/>
                    <a:pt x="185" y="358"/>
                  </a:cubicBezTo>
                  <a:cubicBezTo>
                    <a:pt x="149" y="412"/>
                    <a:pt x="95" y="457"/>
                    <a:pt x="24" y="492"/>
                  </a:cubicBezTo>
                  <a:cubicBezTo>
                    <a:pt x="0" y="458"/>
                    <a:pt x="0" y="458"/>
                    <a:pt x="0" y="458"/>
                  </a:cubicBezTo>
                  <a:cubicBezTo>
                    <a:pt x="48" y="419"/>
                    <a:pt x="85" y="376"/>
                    <a:pt x="109" y="330"/>
                  </a:cubicBezTo>
                  <a:cubicBezTo>
                    <a:pt x="134" y="290"/>
                    <a:pt x="146" y="236"/>
                    <a:pt x="146" y="168"/>
                  </a:cubicBezTo>
                  <a:cubicBezTo>
                    <a:pt x="146" y="137"/>
                    <a:pt x="146" y="137"/>
                    <a:pt x="146" y="137"/>
                  </a:cubicBezTo>
                  <a:cubicBezTo>
                    <a:pt x="24" y="137"/>
                    <a:pt x="24" y="137"/>
                    <a:pt x="24" y="137"/>
                  </a:cubicBezTo>
                  <a:cubicBezTo>
                    <a:pt x="14" y="95"/>
                    <a:pt x="14" y="95"/>
                    <a:pt x="14" y="95"/>
                  </a:cubicBezTo>
                  <a:cubicBezTo>
                    <a:pt x="146" y="95"/>
                    <a:pt x="146" y="95"/>
                    <a:pt x="146" y="95"/>
                  </a:cubicBezTo>
                  <a:cubicBezTo>
                    <a:pt x="146" y="0"/>
                    <a:pt x="146" y="0"/>
                    <a:pt x="146" y="0"/>
                  </a:cubicBezTo>
                  <a:cubicBezTo>
                    <a:pt x="240" y="14"/>
                    <a:pt x="240" y="14"/>
                    <a:pt x="240" y="14"/>
                  </a:cubicBezTo>
                  <a:cubicBezTo>
                    <a:pt x="240" y="95"/>
                    <a:pt x="240" y="95"/>
                    <a:pt x="240" y="95"/>
                  </a:cubicBezTo>
                  <a:lnTo>
                    <a:pt x="359" y="95"/>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43" name="Freeform 237"/>
            <p:cNvSpPr>
              <a:spLocks noEditPoints="1"/>
            </p:cNvSpPr>
            <p:nvPr/>
          </p:nvSpPr>
          <p:spPr bwMode="auto">
            <a:xfrm>
              <a:off x="-6964" y="1415"/>
              <a:ext cx="1018" cy="1021"/>
            </a:xfrm>
            <a:custGeom>
              <a:avLst/>
              <a:gdLst>
                <a:gd name="T0" fmla="*/ 431 w 509"/>
                <a:gd name="T1" fmla="*/ 198 h 510"/>
                <a:gd name="T2" fmla="*/ 459 w 509"/>
                <a:gd name="T3" fmla="*/ 263 h 510"/>
                <a:gd name="T4" fmla="*/ 376 w 509"/>
                <a:gd name="T5" fmla="*/ 338 h 510"/>
                <a:gd name="T6" fmla="*/ 458 w 509"/>
                <a:gd name="T7" fmla="*/ 309 h 510"/>
                <a:gd name="T8" fmla="*/ 485 w 509"/>
                <a:gd name="T9" fmla="*/ 378 h 510"/>
                <a:gd name="T10" fmla="*/ 376 w 509"/>
                <a:gd name="T11" fmla="*/ 502 h 510"/>
                <a:gd name="T12" fmla="*/ 298 w 509"/>
                <a:gd name="T13" fmla="*/ 378 h 510"/>
                <a:gd name="T14" fmla="*/ 196 w 509"/>
                <a:gd name="T15" fmla="*/ 352 h 510"/>
                <a:gd name="T16" fmla="*/ 141 w 509"/>
                <a:gd name="T17" fmla="*/ 311 h 510"/>
                <a:gd name="T18" fmla="*/ 60 w 509"/>
                <a:gd name="T19" fmla="*/ 508 h 510"/>
                <a:gd name="T20" fmla="*/ 22 w 509"/>
                <a:gd name="T21" fmla="*/ 356 h 510"/>
                <a:gd name="T22" fmla="*/ 108 w 509"/>
                <a:gd name="T23" fmla="*/ 144 h 510"/>
                <a:gd name="T24" fmla="*/ 7 w 509"/>
                <a:gd name="T25" fmla="*/ 105 h 510"/>
                <a:gd name="T26" fmla="*/ 39 w 509"/>
                <a:gd name="T27" fmla="*/ 34 h 510"/>
                <a:gd name="T28" fmla="*/ 143 w 509"/>
                <a:gd name="T29" fmla="*/ 65 h 510"/>
                <a:gd name="T30" fmla="*/ 111 w 509"/>
                <a:gd name="T31" fmla="*/ 105 h 510"/>
                <a:gd name="T32" fmla="*/ 201 w 509"/>
                <a:gd name="T33" fmla="*/ 114 h 510"/>
                <a:gd name="T34" fmla="*/ 213 w 509"/>
                <a:gd name="T35" fmla="*/ 26 h 510"/>
                <a:gd name="T36" fmla="*/ 323 w 509"/>
                <a:gd name="T37" fmla="*/ 73 h 510"/>
                <a:gd name="T38" fmla="*/ 383 w 509"/>
                <a:gd name="T39" fmla="*/ 114 h 510"/>
                <a:gd name="T40" fmla="*/ 406 w 509"/>
                <a:gd name="T41" fmla="*/ 0 h 510"/>
                <a:gd name="T42" fmla="*/ 395 w 509"/>
                <a:gd name="T43" fmla="*/ 114 h 510"/>
                <a:gd name="T44" fmla="*/ 452 w 509"/>
                <a:gd name="T45" fmla="*/ 85 h 510"/>
                <a:gd name="T46" fmla="*/ 479 w 509"/>
                <a:gd name="T47" fmla="*/ 153 h 510"/>
                <a:gd name="T48" fmla="*/ 376 w 509"/>
                <a:gd name="T49" fmla="*/ 224 h 510"/>
                <a:gd name="T50" fmla="*/ 143 w 509"/>
                <a:gd name="T51" fmla="*/ 245 h 510"/>
                <a:gd name="T52" fmla="*/ 207 w 509"/>
                <a:gd name="T53" fmla="*/ 338 h 510"/>
                <a:gd name="T54" fmla="*/ 298 w 509"/>
                <a:gd name="T55" fmla="*/ 263 h 510"/>
                <a:gd name="T56" fmla="*/ 217 w 509"/>
                <a:gd name="T57" fmla="*/ 224 h 510"/>
                <a:gd name="T58" fmla="*/ 298 w 509"/>
                <a:gd name="T59" fmla="*/ 153 h 510"/>
                <a:gd name="T60" fmla="*/ 205 w 509"/>
                <a:gd name="T61" fmla="*/ 144 h 510"/>
                <a:gd name="T62" fmla="*/ 143 w 509"/>
                <a:gd name="T63" fmla="*/ 245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9" h="510">
                  <a:moveTo>
                    <a:pt x="401" y="224"/>
                  </a:moveTo>
                  <a:cubicBezTo>
                    <a:pt x="431" y="198"/>
                    <a:pt x="431" y="198"/>
                    <a:pt x="431" y="198"/>
                  </a:cubicBezTo>
                  <a:cubicBezTo>
                    <a:pt x="481" y="241"/>
                    <a:pt x="481" y="241"/>
                    <a:pt x="481" y="241"/>
                  </a:cubicBezTo>
                  <a:cubicBezTo>
                    <a:pt x="459" y="263"/>
                    <a:pt x="459" y="263"/>
                    <a:pt x="459" y="263"/>
                  </a:cubicBezTo>
                  <a:cubicBezTo>
                    <a:pt x="376" y="263"/>
                    <a:pt x="376" y="263"/>
                    <a:pt x="376" y="263"/>
                  </a:cubicBezTo>
                  <a:cubicBezTo>
                    <a:pt x="376" y="338"/>
                    <a:pt x="376" y="338"/>
                    <a:pt x="376" y="338"/>
                  </a:cubicBezTo>
                  <a:cubicBezTo>
                    <a:pt x="429" y="338"/>
                    <a:pt x="429" y="338"/>
                    <a:pt x="429" y="338"/>
                  </a:cubicBezTo>
                  <a:cubicBezTo>
                    <a:pt x="458" y="309"/>
                    <a:pt x="458" y="309"/>
                    <a:pt x="458" y="309"/>
                  </a:cubicBezTo>
                  <a:cubicBezTo>
                    <a:pt x="509" y="355"/>
                    <a:pt x="509" y="355"/>
                    <a:pt x="509" y="355"/>
                  </a:cubicBezTo>
                  <a:cubicBezTo>
                    <a:pt x="485" y="378"/>
                    <a:pt x="485" y="378"/>
                    <a:pt x="485" y="378"/>
                  </a:cubicBezTo>
                  <a:cubicBezTo>
                    <a:pt x="376" y="378"/>
                    <a:pt x="376" y="378"/>
                    <a:pt x="376" y="378"/>
                  </a:cubicBezTo>
                  <a:cubicBezTo>
                    <a:pt x="376" y="502"/>
                    <a:pt x="376" y="502"/>
                    <a:pt x="376" y="502"/>
                  </a:cubicBezTo>
                  <a:cubicBezTo>
                    <a:pt x="298" y="510"/>
                    <a:pt x="298" y="510"/>
                    <a:pt x="298" y="510"/>
                  </a:cubicBezTo>
                  <a:cubicBezTo>
                    <a:pt x="298" y="378"/>
                    <a:pt x="298" y="378"/>
                    <a:pt x="298" y="378"/>
                  </a:cubicBezTo>
                  <a:cubicBezTo>
                    <a:pt x="203" y="378"/>
                    <a:pt x="203" y="378"/>
                    <a:pt x="203" y="378"/>
                  </a:cubicBezTo>
                  <a:cubicBezTo>
                    <a:pt x="196" y="352"/>
                    <a:pt x="196" y="352"/>
                    <a:pt x="196" y="352"/>
                  </a:cubicBezTo>
                  <a:cubicBezTo>
                    <a:pt x="180" y="371"/>
                    <a:pt x="180" y="371"/>
                    <a:pt x="180" y="371"/>
                  </a:cubicBezTo>
                  <a:cubicBezTo>
                    <a:pt x="171" y="352"/>
                    <a:pt x="158" y="332"/>
                    <a:pt x="141" y="311"/>
                  </a:cubicBezTo>
                  <a:cubicBezTo>
                    <a:pt x="141" y="499"/>
                    <a:pt x="141" y="499"/>
                    <a:pt x="141" y="499"/>
                  </a:cubicBezTo>
                  <a:cubicBezTo>
                    <a:pt x="60" y="508"/>
                    <a:pt x="60" y="508"/>
                    <a:pt x="60" y="508"/>
                  </a:cubicBezTo>
                  <a:cubicBezTo>
                    <a:pt x="60" y="331"/>
                    <a:pt x="60" y="331"/>
                    <a:pt x="60" y="331"/>
                  </a:cubicBezTo>
                  <a:cubicBezTo>
                    <a:pt x="47" y="340"/>
                    <a:pt x="35" y="348"/>
                    <a:pt x="22" y="356"/>
                  </a:cubicBezTo>
                  <a:cubicBezTo>
                    <a:pt x="0" y="331"/>
                    <a:pt x="0" y="331"/>
                    <a:pt x="0" y="331"/>
                  </a:cubicBezTo>
                  <a:cubicBezTo>
                    <a:pt x="45" y="273"/>
                    <a:pt x="81" y="211"/>
                    <a:pt x="108" y="144"/>
                  </a:cubicBezTo>
                  <a:cubicBezTo>
                    <a:pt x="17" y="144"/>
                    <a:pt x="17" y="144"/>
                    <a:pt x="17" y="144"/>
                  </a:cubicBezTo>
                  <a:cubicBezTo>
                    <a:pt x="7" y="105"/>
                    <a:pt x="7" y="105"/>
                    <a:pt x="7" y="105"/>
                  </a:cubicBezTo>
                  <a:cubicBezTo>
                    <a:pt x="70" y="105"/>
                    <a:pt x="70" y="105"/>
                    <a:pt x="70" y="105"/>
                  </a:cubicBezTo>
                  <a:cubicBezTo>
                    <a:pt x="61" y="76"/>
                    <a:pt x="50" y="53"/>
                    <a:pt x="39" y="34"/>
                  </a:cubicBezTo>
                  <a:cubicBezTo>
                    <a:pt x="78" y="5"/>
                    <a:pt x="78" y="5"/>
                    <a:pt x="78" y="5"/>
                  </a:cubicBezTo>
                  <a:cubicBezTo>
                    <a:pt x="92" y="13"/>
                    <a:pt x="113" y="33"/>
                    <a:pt x="143" y="65"/>
                  </a:cubicBezTo>
                  <a:cubicBezTo>
                    <a:pt x="91" y="105"/>
                    <a:pt x="91" y="105"/>
                    <a:pt x="91" y="105"/>
                  </a:cubicBezTo>
                  <a:cubicBezTo>
                    <a:pt x="111" y="105"/>
                    <a:pt x="111" y="105"/>
                    <a:pt x="111" y="105"/>
                  </a:cubicBezTo>
                  <a:cubicBezTo>
                    <a:pt x="161" y="80"/>
                    <a:pt x="161" y="80"/>
                    <a:pt x="161" y="80"/>
                  </a:cubicBezTo>
                  <a:cubicBezTo>
                    <a:pt x="201" y="114"/>
                    <a:pt x="201" y="114"/>
                    <a:pt x="201" y="114"/>
                  </a:cubicBezTo>
                  <a:cubicBezTo>
                    <a:pt x="259" y="114"/>
                    <a:pt x="259" y="114"/>
                    <a:pt x="259" y="114"/>
                  </a:cubicBezTo>
                  <a:cubicBezTo>
                    <a:pt x="244" y="81"/>
                    <a:pt x="229" y="51"/>
                    <a:pt x="213" y="26"/>
                  </a:cubicBezTo>
                  <a:cubicBezTo>
                    <a:pt x="246" y="2"/>
                    <a:pt x="246" y="2"/>
                    <a:pt x="246" y="2"/>
                  </a:cubicBezTo>
                  <a:cubicBezTo>
                    <a:pt x="270" y="20"/>
                    <a:pt x="296" y="43"/>
                    <a:pt x="323" y="73"/>
                  </a:cubicBezTo>
                  <a:cubicBezTo>
                    <a:pt x="266" y="114"/>
                    <a:pt x="266" y="114"/>
                    <a:pt x="266" y="114"/>
                  </a:cubicBezTo>
                  <a:cubicBezTo>
                    <a:pt x="383" y="114"/>
                    <a:pt x="383" y="114"/>
                    <a:pt x="383" y="114"/>
                  </a:cubicBezTo>
                  <a:cubicBezTo>
                    <a:pt x="349" y="99"/>
                    <a:pt x="349" y="99"/>
                    <a:pt x="349" y="99"/>
                  </a:cubicBezTo>
                  <a:cubicBezTo>
                    <a:pt x="373" y="70"/>
                    <a:pt x="392" y="37"/>
                    <a:pt x="406" y="0"/>
                  </a:cubicBezTo>
                  <a:cubicBezTo>
                    <a:pt x="481" y="31"/>
                    <a:pt x="481" y="31"/>
                    <a:pt x="481" y="31"/>
                  </a:cubicBezTo>
                  <a:cubicBezTo>
                    <a:pt x="456" y="62"/>
                    <a:pt x="427" y="90"/>
                    <a:pt x="395" y="114"/>
                  </a:cubicBezTo>
                  <a:cubicBezTo>
                    <a:pt x="423" y="114"/>
                    <a:pt x="423" y="114"/>
                    <a:pt x="423" y="114"/>
                  </a:cubicBezTo>
                  <a:cubicBezTo>
                    <a:pt x="452" y="85"/>
                    <a:pt x="452" y="85"/>
                    <a:pt x="452" y="85"/>
                  </a:cubicBezTo>
                  <a:cubicBezTo>
                    <a:pt x="503" y="131"/>
                    <a:pt x="503" y="131"/>
                    <a:pt x="503" y="131"/>
                  </a:cubicBezTo>
                  <a:cubicBezTo>
                    <a:pt x="479" y="153"/>
                    <a:pt x="479" y="153"/>
                    <a:pt x="479" y="153"/>
                  </a:cubicBezTo>
                  <a:cubicBezTo>
                    <a:pt x="376" y="153"/>
                    <a:pt x="376" y="153"/>
                    <a:pt x="376" y="153"/>
                  </a:cubicBezTo>
                  <a:cubicBezTo>
                    <a:pt x="376" y="224"/>
                    <a:pt x="376" y="224"/>
                    <a:pt x="376" y="224"/>
                  </a:cubicBezTo>
                  <a:lnTo>
                    <a:pt x="401" y="224"/>
                  </a:lnTo>
                  <a:close/>
                  <a:moveTo>
                    <a:pt x="143" y="245"/>
                  </a:moveTo>
                  <a:cubicBezTo>
                    <a:pt x="178" y="264"/>
                    <a:pt x="207" y="286"/>
                    <a:pt x="229" y="310"/>
                  </a:cubicBezTo>
                  <a:cubicBezTo>
                    <a:pt x="207" y="338"/>
                    <a:pt x="207" y="338"/>
                    <a:pt x="207" y="338"/>
                  </a:cubicBezTo>
                  <a:cubicBezTo>
                    <a:pt x="298" y="338"/>
                    <a:pt x="298" y="338"/>
                    <a:pt x="298" y="338"/>
                  </a:cubicBezTo>
                  <a:cubicBezTo>
                    <a:pt x="298" y="263"/>
                    <a:pt x="298" y="263"/>
                    <a:pt x="298" y="263"/>
                  </a:cubicBezTo>
                  <a:cubicBezTo>
                    <a:pt x="227" y="263"/>
                    <a:pt x="227" y="263"/>
                    <a:pt x="227" y="263"/>
                  </a:cubicBezTo>
                  <a:cubicBezTo>
                    <a:pt x="217" y="224"/>
                    <a:pt x="217" y="224"/>
                    <a:pt x="217" y="224"/>
                  </a:cubicBezTo>
                  <a:cubicBezTo>
                    <a:pt x="298" y="224"/>
                    <a:pt x="298" y="224"/>
                    <a:pt x="298" y="224"/>
                  </a:cubicBezTo>
                  <a:cubicBezTo>
                    <a:pt x="298" y="153"/>
                    <a:pt x="298" y="153"/>
                    <a:pt x="298" y="153"/>
                  </a:cubicBezTo>
                  <a:cubicBezTo>
                    <a:pt x="208" y="153"/>
                    <a:pt x="208" y="153"/>
                    <a:pt x="208" y="153"/>
                  </a:cubicBezTo>
                  <a:cubicBezTo>
                    <a:pt x="205" y="144"/>
                    <a:pt x="205" y="144"/>
                    <a:pt x="205" y="144"/>
                  </a:cubicBezTo>
                  <a:cubicBezTo>
                    <a:pt x="195" y="151"/>
                    <a:pt x="195" y="151"/>
                    <a:pt x="195" y="151"/>
                  </a:cubicBezTo>
                  <a:cubicBezTo>
                    <a:pt x="180" y="186"/>
                    <a:pt x="163" y="217"/>
                    <a:pt x="143" y="245"/>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44" name="Freeform 238"/>
            <p:cNvSpPr/>
            <p:nvPr/>
          </p:nvSpPr>
          <p:spPr bwMode="auto">
            <a:xfrm>
              <a:off x="-5764" y="1449"/>
              <a:ext cx="987" cy="973"/>
            </a:xfrm>
            <a:custGeom>
              <a:avLst/>
              <a:gdLst>
                <a:gd name="T0" fmla="*/ 231 w 493"/>
                <a:gd name="T1" fmla="*/ 156 h 486"/>
                <a:gd name="T2" fmla="*/ 216 w 493"/>
                <a:gd name="T3" fmla="*/ 156 h 486"/>
                <a:gd name="T4" fmla="*/ 18 w 493"/>
                <a:gd name="T5" fmla="*/ 486 h 486"/>
                <a:gd name="T6" fmla="*/ 0 w 493"/>
                <a:gd name="T7" fmla="*/ 456 h 486"/>
                <a:gd name="T8" fmla="*/ 101 w 493"/>
                <a:gd name="T9" fmla="*/ 281 h 486"/>
                <a:gd name="T10" fmla="*/ 129 w 493"/>
                <a:gd name="T11" fmla="*/ 156 h 486"/>
                <a:gd name="T12" fmla="*/ 20 w 493"/>
                <a:gd name="T13" fmla="*/ 156 h 486"/>
                <a:gd name="T14" fmla="*/ 10 w 493"/>
                <a:gd name="T15" fmla="*/ 115 h 486"/>
                <a:gd name="T16" fmla="*/ 136 w 493"/>
                <a:gd name="T17" fmla="*/ 115 h 486"/>
                <a:gd name="T18" fmla="*/ 150 w 493"/>
                <a:gd name="T19" fmla="*/ 0 h 486"/>
                <a:gd name="T20" fmla="*/ 238 w 493"/>
                <a:gd name="T21" fmla="*/ 15 h 486"/>
                <a:gd name="T22" fmla="*/ 224 w 493"/>
                <a:gd name="T23" fmla="*/ 115 h 486"/>
                <a:gd name="T24" fmla="*/ 351 w 493"/>
                <a:gd name="T25" fmla="*/ 115 h 486"/>
                <a:gd name="T26" fmla="*/ 285 w 493"/>
                <a:gd name="T27" fmla="*/ 40 h 486"/>
                <a:gd name="T28" fmla="*/ 311 w 493"/>
                <a:gd name="T29" fmla="*/ 7 h 486"/>
                <a:gd name="T30" fmla="*/ 407 w 493"/>
                <a:gd name="T31" fmla="*/ 68 h 486"/>
                <a:gd name="T32" fmla="*/ 364 w 493"/>
                <a:gd name="T33" fmla="*/ 115 h 486"/>
                <a:gd name="T34" fmla="*/ 408 w 493"/>
                <a:gd name="T35" fmla="*/ 115 h 486"/>
                <a:gd name="T36" fmla="*/ 438 w 493"/>
                <a:gd name="T37" fmla="*/ 88 h 486"/>
                <a:gd name="T38" fmla="*/ 488 w 493"/>
                <a:gd name="T39" fmla="*/ 133 h 486"/>
                <a:gd name="T40" fmla="*/ 464 w 493"/>
                <a:gd name="T41" fmla="*/ 156 h 486"/>
                <a:gd name="T42" fmla="*/ 308 w 493"/>
                <a:gd name="T43" fmla="*/ 156 h 486"/>
                <a:gd name="T44" fmla="*/ 308 w 493"/>
                <a:gd name="T45" fmla="*/ 296 h 486"/>
                <a:gd name="T46" fmla="*/ 378 w 493"/>
                <a:gd name="T47" fmla="*/ 187 h 486"/>
                <a:gd name="T48" fmla="*/ 448 w 493"/>
                <a:gd name="T49" fmla="*/ 237 h 486"/>
                <a:gd name="T50" fmla="*/ 308 w 493"/>
                <a:gd name="T51" fmla="*/ 382 h 486"/>
                <a:gd name="T52" fmla="*/ 308 w 493"/>
                <a:gd name="T53" fmla="*/ 397 h 486"/>
                <a:gd name="T54" fmla="*/ 314 w 493"/>
                <a:gd name="T55" fmla="*/ 409 h 486"/>
                <a:gd name="T56" fmla="*/ 407 w 493"/>
                <a:gd name="T57" fmla="*/ 409 h 486"/>
                <a:gd name="T58" fmla="*/ 420 w 493"/>
                <a:gd name="T59" fmla="*/ 398 h 486"/>
                <a:gd name="T60" fmla="*/ 438 w 493"/>
                <a:gd name="T61" fmla="*/ 322 h 486"/>
                <a:gd name="T62" fmla="*/ 474 w 493"/>
                <a:gd name="T63" fmla="*/ 330 h 486"/>
                <a:gd name="T64" fmla="*/ 469 w 493"/>
                <a:gd name="T65" fmla="*/ 369 h 486"/>
                <a:gd name="T66" fmla="*/ 493 w 493"/>
                <a:gd name="T67" fmla="*/ 429 h 486"/>
                <a:gd name="T68" fmla="*/ 431 w 493"/>
                <a:gd name="T69" fmla="*/ 474 h 486"/>
                <a:gd name="T70" fmla="*/ 267 w 493"/>
                <a:gd name="T71" fmla="*/ 474 h 486"/>
                <a:gd name="T72" fmla="*/ 231 w 493"/>
                <a:gd name="T73" fmla="*/ 417 h 486"/>
                <a:gd name="T74" fmla="*/ 231 w 493"/>
                <a:gd name="T75" fmla="*/ 415 h 486"/>
                <a:gd name="T76" fmla="*/ 140 w 493"/>
                <a:gd name="T77" fmla="*/ 435 h 486"/>
                <a:gd name="T78" fmla="*/ 125 w 493"/>
                <a:gd name="T79" fmla="*/ 401 h 486"/>
                <a:gd name="T80" fmla="*/ 231 w 493"/>
                <a:gd name="T81" fmla="*/ 357 h 486"/>
                <a:gd name="T82" fmla="*/ 231 w 493"/>
                <a:gd name="T83" fmla="*/ 15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3" h="486">
                  <a:moveTo>
                    <a:pt x="231" y="156"/>
                  </a:moveTo>
                  <a:cubicBezTo>
                    <a:pt x="216" y="156"/>
                    <a:pt x="216" y="156"/>
                    <a:pt x="216" y="156"/>
                  </a:cubicBezTo>
                  <a:cubicBezTo>
                    <a:pt x="179" y="333"/>
                    <a:pt x="113" y="443"/>
                    <a:pt x="18" y="486"/>
                  </a:cubicBezTo>
                  <a:cubicBezTo>
                    <a:pt x="0" y="456"/>
                    <a:pt x="0" y="456"/>
                    <a:pt x="0" y="456"/>
                  </a:cubicBezTo>
                  <a:cubicBezTo>
                    <a:pt x="43" y="414"/>
                    <a:pt x="76" y="355"/>
                    <a:pt x="101" y="281"/>
                  </a:cubicBezTo>
                  <a:cubicBezTo>
                    <a:pt x="111" y="249"/>
                    <a:pt x="121" y="207"/>
                    <a:pt x="129" y="156"/>
                  </a:cubicBezTo>
                  <a:cubicBezTo>
                    <a:pt x="20" y="156"/>
                    <a:pt x="20" y="156"/>
                    <a:pt x="20" y="156"/>
                  </a:cubicBezTo>
                  <a:cubicBezTo>
                    <a:pt x="10" y="115"/>
                    <a:pt x="10" y="115"/>
                    <a:pt x="10" y="115"/>
                  </a:cubicBezTo>
                  <a:cubicBezTo>
                    <a:pt x="136" y="115"/>
                    <a:pt x="136" y="115"/>
                    <a:pt x="136" y="115"/>
                  </a:cubicBezTo>
                  <a:cubicBezTo>
                    <a:pt x="141" y="80"/>
                    <a:pt x="146" y="42"/>
                    <a:pt x="150" y="0"/>
                  </a:cubicBezTo>
                  <a:cubicBezTo>
                    <a:pt x="238" y="15"/>
                    <a:pt x="238" y="15"/>
                    <a:pt x="238" y="15"/>
                  </a:cubicBezTo>
                  <a:cubicBezTo>
                    <a:pt x="234" y="50"/>
                    <a:pt x="230" y="84"/>
                    <a:pt x="224" y="115"/>
                  </a:cubicBezTo>
                  <a:cubicBezTo>
                    <a:pt x="351" y="115"/>
                    <a:pt x="351" y="115"/>
                    <a:pt x="351" y="115"/>
                  </a:cubicBezTo>
                  <a:cubicBezTo>
                    <a:pt x="331" y="87"/>
                    <a:pt x="309" y="62"/>
                    <a:pt x="285" y="40"/>
                  </a:cubicBezTo>
                  <a:cubicBezTo>
                    <a:pt x="311" y="7"/>
                    <a:pt x="311" y="7"/>
                    <a:pt x="311" y="7"/>
                  </a:cubicBezTo>
                  <a:cubicBezTo>
                    <a:pt x="351" y="25"/>
                    <a:pt x="382" y="45"/>
                    <a:pt x="407" y="68"/>
                  </a:cubicBezTo>
                  <a:cubicBezTo>
                    <a:pt x="364" y="115"/>
                    <a:pt x="364" y="115"/>
                    <a:pt x="364" y="115"/>
                  </a:cubicBezTo>
                  <a:cubicBezTo>
                    <a:pt x="408" y="115"/>
                    <a:pt x="408" y="115"/>
                    <a:pt x="408" y="115"/>
                  </a:cubicBezTo>
                  <a:cubicBezTo>
                    <a:pt x="438" y="88"/>
                    <a:pt x="438" y="88"/>
                    <a:pt x="438" y="88"/>
                  </a:cubicBezTo>
                  <a:cubicBezTo>
                    <a:pt x="488" y="133"/>
                    <a:pt x="488" y="133"/>
                    <a:pt x="488" y="133"/>
                  </a:cubicBezTo>
                  <a:cubicBezTo>
                    <a:pt x="464" y="156"/>
                    <a:pt x="464" y="156"/>
                    <a:pt x="464" y="156"/>
                  </a:cubicBezTo>
                  <a:cubicBezTo>
                    <a:pt x="308" y="156"/>
                    <a:pt x="308" y="156"/>
                    <a:pt x="308" y="156"/>
                  </a:cubicBezTo>
                  <a:cubicBezTo>
                    <a:pt x="308" y="296"/>
                    <a:pt x="308" y="296"/>
                    <a:pt x="308" y="296"/>
                  </a:cubicBezTo>
                  <a:cubicBezTo>
                    <a:pt x="337" y="265"/>
                    <a:pt x="361" y="229"/>
                    <a:pt x="378" y="187"/>
                  </a:cubicBezTo>
                  <a:cubicBezTo>
                    <a:pt x="448" y="237"/>
                    <a:pt x="448" y="237"/>
                    <a:pt x="448" y="237"/>
                  </a:cubicBezTo>
                  <a:cubicBezTo>
                    <a:pt x="413" y="300"/>
                    <a:pt x="366" y="349"/>
                    <a:pt x="308" y="382"/>
                  </a:cubicBezTo>
                  <a:cubicBezTo>
                    <a:pt x="308" y="397"/>
                    <a:pt x="308" y="397"/>
                    <a:pt x="308" y="397"/>
                  </a:cubicBezTo>
                  <a:cubicBezTo>
                    <a:pt x="308" y="405"/>
                    <a:pt x="310" y="409"/>
                    <a:pt x="314" y="409"/>
                  </a:cubicBezTo>
                  <a:cubicBezTo>
                    <a:pt x="407" y="409"/>
                    <a:pt x="407" y="409"/>
                    <a:pt x="407" y="409"/>
                  </a:cubicBezTo>
                  <a:cubicBezTo>
                    <a:pt x="414" y="409"/>
                    <a:pt x="418" y="405"/>
                    <a:pt x="420" y="398"/>
                  </a:cubicBezTo>
                  <a:cubicBezTo>
                    <a:pt x="438" y="322"/>
                    <a:pt x="438" y="322"/>
                    <a:pt x="438" y="322"/>
                  </a:cubicBezTo>
                  <a:cubicBezTo>
                    <a:pt x="474" y="330"/>
                    <a:pt x="474" y="330"/>
                    <a:pt x="474" y="330"/>
                  </a:cubicBezTo>
                  <a:cubicBezTo>
                    <a:pt x="470" y="344"/>
                    <a:pt x="469" y="357"/>
                    <a:pt x="469" y="369"/>
                  </a:cubicBezTo>
                  <a:cubicBezTo>
                    <a:pt x="469" y="393"/>
                    <a:pt x="477" y="413"/>
                    <a:pt x="493" y="429"/>
                  </a:cubicBezTo>
                  <a:cubicBezTo>
                    <a:pt x="483" y="459"/>
                    <a:pt x="463" y="474"/>
                    <a:pt x="431" y="474"/>
                  </a:cubicBezTo>
                  <a:cubicBezTo>
                    <a:pt x="267" y="474"/>
                    <a:pt x="267" y="474"/>
                    <a:pt x="267" y="474"/>
                  </a:cubicBezTo>
                  <a:cubicBezTo>
                    <a:pt x="245" y="472"/>
                    <a:pt x="234" y="453"/>
                    <a:pt x="231" y="417"/>
                  </a:cubicBezTo>
                  <a:cubicBezTo>
                    <a:pt x="231" y="415"/>
                    <a:pt x="231" y="415"/>
                    <a:pt x="231" y="415"/>
                  </a:cubicBezTo>
                  <a:cubicBezTo>
                    <a:pt x="202" y="425"/>
                    <a:pt x="172" y="431"/>
                    <a:pt x="140" y="435"/>
                  </a:cubicBezTo>
                  <a:cubicBezTo>
                    <a:pt x="125" y="401"/>
                    <a:pt x="125" y="401"/>
                    <a:pt x="125" y="401"/>
                  </a:cubicBezTo>
                  <a:cubicBezTo>
                    <a:pt x="165" y="390"/>
                    <a:pt x="200" y="376"/>
                    <a:pt x="231" y="357"/>
                  </a:cubicBezTo>
                  <a:lnTo>
                    <a:pt x="231" y="156"/>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45" name="Freeform 239"/>
            <p:cNvSpPr>
              <a:spLocks noEditPoints="1"/>
            </p:cNvSpPr>
            <p:nvPr/>
          </p:nvSpPr>
          <p:spPr bwMode="auto">
            <a:xfrm>
              <a:off x="-3695" y="1437"/>
              <a:ext cx="993" cy="989"/>
            </a:xfrm>
            <a:custGeom>
              <a:avLst/>
              <a:gdLst>
                <a:gd name="T0" fmla="*/ 94 w 496"/>
                <a:gd name="T1" fmla="*/ 11 h 494"/>
                <a:gd name="T2" fmla="*/ 140 w 496"/>
                <a:gd name="T3" fmla="*/ 28 h 494"/>
                <a:gd name="T4" fmla="*/ 231 w 496"/>
                <a:gd name="T5" fmla="*/ 50 h 494"/>
                <a:gd name="T6" fmla="*/ 215 w 496"/>
                <a:gd name="T7" fmla="*/ 434 h 494"/>
                <a:gd name="T8" fmla="*/ 133 w 496"/>
                <a:gd name="T9" fmla="*/ 490 h 494"/>
                <a:gd name="T10" fmla="*/ 93 w 496"/>
                <a:gd name="T11" fmla="*/ 413 h 494"/>
                <a:gd name="T12" fmla="*/ 142 w 496"/>
                <a:gd name="T13" fmla="*/ 398 h 494"/>
                <a:gd name="T14" fmla="*/ 94 w 496"/>
                <a:gd name="T15" fmla="*/ 305 h 494"/>
                <a:gd name="T16" fmla="*/ 41 w 496"/>
                <a:gd name="T17" fmla="*/ 494 h 494"/>
                <a:gd name="T18" fmla="*/ 23 w 496"/>
                <a:gd name="T19" fmla="*/ 355 h 494"/>
                <a:gd name="T20" fmla="*/ 94 w 496"/>
                <a:gd name="T21" fmla="*/ 140 h 494"/>
                <a:gd name="T22" fmla="*/ 142 w 496"/>
                <a:gd name="T23" fmla="*/ 68 h 494"/>
                <a:gd name="T24" fmla="*/ 94 w 496"/>
                <a:gd name="T25" fmla="*/ 140 h 494"/>
                <a:gd name="T26" fmla="*/ 142 w 496"/>
                <a:gd name="T27" fmla="*/ 265 h 494"/>
                <a:gd name="T28" fmla="*/ 94 w 496"/>
                <a:gd name="T29" fmla="*/ 179 h 494"/>
                <a:gd name="T30" fmla="*/ 236 w 496"/>
                <a:gd name="T31" fmla="*/ 4 h 494"/>
                <a:gd name="T32" fmla="*/ 313 w 496"/>
                <a:gd name="T33" fmla="*/ 28 h 494"/>
                <a:gd name="T34" fmla="*/ 421 w 496"/>
                <a:gd name="T35" fmla="*/ 4 h 494"/>
                <a:gd name="T36" fmla="*/ 465 w 496"/>
                <a:gd name="T37" fmla="*/ 69 h 494"/>
                <a:gd name="T38" fmla="*/ 401 w 496"/>
                <a:gd name="T39" fmla="*/ 186 h 494"/>
                <a:gd name="T40" fmla="*/ 324 w 496"/>
                <a:gd name="T41" fmla="*/ 147 h 494"/>
                <a:gd name="T42" fmla="*/ 375 w 496"/>
                <a:gd name="T43" fmla="*/ 125 h 494"/>
                <a:gd name="T44" fmla="*/ 395 w 496"/>
                <a:gd name="T45" fmla="*/ 67 h 494"/>
                <a:gd name="T46" fmla="*/ 313 w 496"/>
                <a:gd name="T47" fmla="*/ 208 h 494"/>
                <a:gd name="T48" fmla="*/ 428 w 496"/>
                <a:gd name="T49" fmla="*/ 181 h 494"/>
                <a:gd name="T50" fmla="*/ 474 w 496"/>
                <a:gd name="T51" fmla="*/ 247 h 494"/>
                <a:gd name="T52" fmla="*/ 495 w 496"/>
                <a:gd name="T53" fmla="*/ 416 h 494"/>
                <a:gd name="T54" fmla="*/ 391 w 496"/>
                <a:gd name="T55" fmla="*/ 439 h 494"/>
                <a:gd name="T56" fmla="*/ 313 w 496"/>
                <a:gd name="T57" fmla="*/ 470 h 494"/>
                <a:gd name="T58" fmla="*/ 236 w 496"/>
                <a:gd name="T59" fmla="*/ 491 h 494"/>
                <a:gd name="T60" fmla="*/ 313 w 496"/>
                <a:gd name="T61" fmla="*/ 463 h 494"/>
                <a:gd name="T62" fmla="*/ 351 w 496"/>
                <a:gd name="T63" fmla="*/ 381 h 494"/>
                <a:gd name="T64" fmla="*/ 313 w 496"/>
                <a:gd name="T65" fmla="*/ 463 h 494"/>
                <a:gd name="T66" fmla="*/ 386 w 496"/>
                <a:gd name="T67" fmla="*/ 325 h 494"/>
                <a:gd name="T68" fmla="*/ 336 w 496"/>
                <a:gd name="T69" fmla="*/ 24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 h="494">
                  <a:moveTo>
                    <a:pt x="23" y="4"/>
                  </a:moveTo>
                  <a:cubicBezTo>
                    <a:pt x="94" y="11"/>
                    <a:pt x="94" y="11"/>
                    <a:pt x="94" y="11"/>
                  </a:cubicBezTo>
                  <a:cubicBezTo>
                    <a:pt x="94" y="28"/>
                    <a:pt x="94" y="28"/>
                    <a:pt x="94" y="28"/>
                  </a:cubicBezTo>
                  <a:cubicBezTo>
                    <a:pt x="140" y="28"/>
                    <a:pt x="140" y="28"/>
                    <a:pt x="140" y="28"/>
                  </a:cubicBezTo>
                  <a:cubicBezTo>
                    <a:pt x="163" y="0"/>
                    <a:pt x="163" y="0"/>
                    <a:pt x="163" y="0"/>
                  </a:cubicBezTo>
                  <a:cubicBezTo>
                    <a:pt x="231" y="50"/>
                    <a:pt x="231" y="50"/>
                    <a:pt x="231" y="50"/>
                  </a:cubicBezTo>
                  <a:cubicBezTo>
                    <a:pt x="215" y="69"/>
                    <a:pt x="215" y="69"/>
                    <a:pt x="215" y="69"/>
                  </a:cubicBezTo>
                  <a:cubicBezTo>
                    <a:pt x="215" y="434"/>
                    <a:pt x="215" y="434"/>
                    <a:pt x="215" y="434"/>
                  </a:cubicBezTo>
                  <a:cubicBezTo>
                    <a:pt x="215" y="471"/>
                    <a:pt x="198" y="490"/>
                    <a:pt x="163" y="490"/>
                  </a:cubicBezTo>
                  <a:cubicBezTo>
                    <a:pt x="133" y="490"/>
                    <a:pt x="133" y="490"/>
                    <a:pt x="133" y="490"/>
                  </a:cubicBezTo>
                  <a:cubicBezTo>
                    <a:pt x="133" y="464"/>
                    <a:pt x="118" y="450"/>
                    <a:pt x="89" y="449"/>
                  </a:cubicBezTo>
                  <a:cubicBezTo>
                    <a:pt x="93" y="413"/>
                    <a:pt x="93" y="413"/>
                    <a:pt x="93" y="413"/>
                  </a:cubicBezTo>
                  <a:cubicBezTo>
                    <a:pt x="123" y="417"/>
                    <a:pt x="123" y="417"/>
                    <a:pt x="123" y="417"/>
                  </a:cubicBezTo>
                  <a:cubicBezTo>
                    <a:pt x="136" y="417"/>
                    <a:pt x="142" y="411"/>
                    <a:pt x="142" y="398"/>
                  </a:cubicBezTo>
                  <a:cubicBezTo>
                    <a:pt x="142" y="305"/>
                    <a:pt x="142" y="305"/>
                    <a:pt x="142" y="305"/>
                  </a:cubicBezTo>
                  <a:cubicBezTo>
                    <a:pt x="94" y="305"/>
                    <a:pt x="94" y="305"/>
                    <a:pt x="94" y="305"/>
                  </a:cubicBezTo>
                  <a:cubicBezTo>
                    <a:pt x="94" y="328"/>
                    <a:pt x="94" y="328"/>
                    <a:pt x="94" y="328"/>
                  </a:cubicBezTo>
                  <a:cubicBezTo>
                    <a:pt x="94" y="396"/>
                    <a:pt x="76" y="451"/>
                    <a:pt x="41" y="494"/>
                  </a:cubicBezTo>
                  <a:cubicBezTo>
                    <a:pt x="0" y="477"/>
                    <a:pt x="0" y="477"/>
                    <a:pt x="0" y="477"/>
                  </a:cubicBezTo>
                  <a:cubicBezTo>
                    <a:pt x="15" y="447"/>
                    <a:pt x="23" y="407"/>
                    <a:pt x="23" y="355"/>
                  </a:cubicBezTo>
                  <a:lnTo>
                    <a:pt x="23" y="4"/>
                  </a:lnTo>
                  <a:close/>
                  <a:moveTo>
                    <a:pt x="94" y="140"/>
                  </a:moveTo>
                  <a:cubicBezTo>
                    <a:pt x="142" y="140"/>
                    <a:pt x="142" y="140"/>
                    <a:pt x="142" y="140"/>
                  </a:cubicBezTo>
                  <a:cubicBezTo>
                    <a:pt x="142" y="68"/>
                    <a:pt x="142" y="68"/>
                    <a:pt x="142" y="68"/>
                  </a:cubicBezTo>
                  <a:cubicBezTo>
                    <a:pt x="94" y="68"/>
                    <a:pt x="94" y="68"/>
                    <a:pt x="94" y="68"/>
                  </a:cubicBezTo>
                  <a:lnTo>
                    <a:pt x="94" y="140"/>
                  </a:lnTo>
                  <a:close/>
                  <a:moveTo>
                    <a:pt x="94" y="265"/>
                  </a:moveTo>
                  <a:cubicBezTo>
                    <a:pt x="142" y="265"/>
                    <a:pt x="142" y="265"/>
                    <a:pt x="142" y="265"/>
                  </a:cubicBezTo>
                  <a:cubicBezTo>
                    <a:pt x="142" y="179"/>
                    <a:pt x="142" y="179"/>
                    <a:pt x="142" y="179"/>
                  </a:cubicBezTo>
                  <a:cubicBezTo>
                    <a:pt x="94" y="179"/>
                    <a:pt x="94" y="179"/>
                    <a:pt x="94" y="179"/>
                  </a:cubicBezTo>
                  <a:lnTo>
                    <a:pt x="94" y="265"/>
                  </a:lnTo>
                  <a:close/>
                  <a:moveTo>
                    <a:pt x="236" y="4"/>
                  </a:moveTo>
                  <a:cubicBezTo>
                    <a:pt x="313" y="13"/>
                    <a:pt x="313" y="13"/>
                    <a:pt x="313" y="13"/>
                  </a:cubicBezTo>
                  <a:cubicBezTo>
                    <a:pt x="313" y="28"/>
                    <a:pt x="313" y="28"/>
                    <a:pt x="313" y="28"/>
                  </a:cubicBezTo>
                  <a:cubicBezTo>
                    <a:pt x="391" y="28"/>
                    <a:pt x="391" y="28"/>
                    <a:pt x="391" y="28"/>
                  </a:cubicBezTo>
                  <a:cubicBezTo>
                    <a:pt x="421" y="4"/>
                    <a:pt x="421" y="4"/>
                    <a:pt x="421" y="4"/>
                  </a:cubicBezTo>
                  <a:cubicBezTo>
                    <a:pt x="489" y="53"/>
                    <a:pt x="489" y="53"/>
                    <a:pt x="489" y="53"/>
                  </a:cubicBezTo>
                  <a:cubicBezTo>
                    <a:pt x="465" y="69"/>
                    <a:pt x="465" y="69"/>
                    <a:pt x="465" y="69"/>
                  </a:cubicBezTo>
                  <a:cubicBezTo>
                    <a:pt x="463" y="91"/>
                    <a:pt x="460" y="110"/>
                    <a:pt x="455" y="128"/>
                  </a:cubicBezTo>
                  <a:cubicBezTo>
                    <a:pt x="451" y="163"/>
                    <a:pt x="433" y="182"/>
                    <a:pt x="401" y="186"/>
                  </a:cubicBezTo>
                  <a:cubicBezTo>
                    <a:pt x="374" y="187"/>
                    <a:pt x="374" y="187"/>
                    <a:pt x="374" y="187"/>
                  </a:cubicBezTo>
                  <a:cubicBezTo>
                    <a:pt x="374" y="166"/>
                    <a:pt x="357" y="152"/>
                    <a:pt x="324" y="147"/>
                  </a:cubicBezTo>
                  <a:cubicBezTo>
                    <a:pt x="328" y="119"/>
                    <a:pt x="328" y="119"/>
                    <a:pt x="328" y="119"/>
                  </a:cubicBezTo>
                  <a:cubicBezTo>
                    <a:pt x="375" y="125"/>
                    <a:pt x="375" y="125"/>
                    <a:pt x="375" y="125"/>
                  </a:cubicBezTo>
                  <a:cubicBezTo>
                    <a:pt x="381" y="125"/>
                    <a:pt x="385" y="122"/>
                    <a:pt x="387" y="115"/>
                  </a:cubicBezTo>
                  <a:cubicBezTo>
                    <a:pt x="390" y="101"/>
                    <a:pt x="393" y="85"/>
                    <a:pt x="395" y="67"/>
                  </a:cubicBezTo>
                  <a:cubicBezTo>
                    <a:pt x="313" y="67"/>
                    <a:pt x="313" y="67"/>
                    <a:pt x="313" y="67"/>
                  </a:cubicBezTo>
                  <a:cubicBezTo>
                    <a:pt x="313" y="208"/>
                    <a:pt x="313" y="208"/>
                    <a:pt x="313" y="208"/>
                  </a:cubicBezTo>
                  <a:cubicBezTo>
                    <a:pt x="402" y="208"/>
                    <a:pt x="402" y="208"/>
                    <a:pt x="402" y="208"/>
                  </a:cubicBezTo>
                  <a:cubicBezTo>
                    <a:pt x="428" y="181"/>
                    <a:pt x="428" y="181"/>
                    <a:pt x="428" y="181"/>
                  </a:cubicBezTo>
                  <a:cubicBezTo>
                    <a:pt x="496" y="227"/>
                    <a:pt x="496" y="227"/>
                    <a:pt x="496" y="227"/>
                  </a:cubicBezTo>
                  <a:cubicBezTo>
                    <a:pt x="474" y="247"/>
                    <a:pt x="474" y="247"/>
                    <a:pt x="474" y="247"/>
                  </a:cubicBezTo>
                  <a:cubicBezTo>
                    <a:pt x="470" y="293"/>
                    <a:pt x="457" y="336"/>
                    <a:pt x="434" y="376"/>
                  </a:cubicBezTo>
                  <a:cubicBezTo>
                    <a:pt x="452" y="391"/>
                    <a:pt x="472" y="404"/>
                    <a:pt x="495" y="416"/>
                  </a:cubicBezTo>
                  <a:cubicBezTo>
                    <a:pt x="453" y="492"/>
                    <a:pt x="453" y="492"/>
                    <a:pt x="453" y="492"/>
                  </a:cubicBezTo>
                  <a:cubicBezTo>
                    <a:pt x="430" y="479"/>
                    <a:pt x="410" y="461"/>
                    <a:pt x="391" y="439"/>
                  </a:cubicBezTo>
                  <a:cubicBezTo>
                    <a:pt x="376" y="457"/>
                    <a:pt x="359" y="474"/>
                    <a:pt x="340" y="490"/>
                  </a:cubicBezTo>
                  <a:cubicBezTo>
                    <a:pt x="313" y="470"/>
                    <a:pt x="313" y="470"/>
                    <a:pt x="313" y="470"/>
                  </a:cubicBezTo>
                  <a:cubicBezTo>
                    <a:pt x="313" y="481"/>
                    <a:pt x="313" y="481"/>
                    <a:pt x="313" y="481"/>
                  </a:cubicBezTo>
                  <a:cubicBezTo>
                    <a:pt x="236" y="491"/>
                    <a:pt x="236" y="491"/>
                    <a:pt x="236" y="491"/>
                  </a:cubicBezTo>
                  <a:lnTo>
                    <a:pt x="236" y="4"/>
                  </a:lnTo>
                  <a:close/>
                  <a:moveTo>
                    <a:pt x="313" y="463"/>
                  </a:moveTo>
                  <a:cubicBezTo>
                    <a:pt x="331" y="440"/>
                    <a:pt x="346" y="417"/>
                    <a:pt x="358" y="393"/>
                  </a:cubicBezTo>
                  <a:cubicBezTo>
                    <a:pt x="355" y="389"/>
                    <a:pt x="353" y="385"/>
                    <a:pt x="351" y="381"/>
                  </a:cubicBezTo>
                  <a:cubicBezTo>
                    <a:pt x="335" y="352"/>
                    <a:pt x="322" y="321"/>
                    <a:pt x="313" y="288"/>
                  </a:cubicBezTo>
                  <a:lnTo>
                    <a:pt x="313" y="463"/>
                  </a:lnTo>
                  <a:close/>
                  <a:moveTo>
                    <a:pt x="336" y="247"/>
                  </a:moveTo>
                  <a:cubicBezTo>
                    <a:pt x="350" y="275"/>
                    <a:pt x="367" y="302"/>
                    <a:pt x="386" y="325"/>
                  </a:cubicBezTo>
                  <a:cubicBezTo>
                    <a:pt x="393" y="299"/>
                    <a:pt x="397" y="273"/>
                    <a:pt x="399" y="247"/>
                  </a:cubicBezTo>
                  <a:lnTo>
                    <a:pt x="336" y="247"/>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46" name="Freeform 240"/>
            <p:cNvSpPr>
              <a:spLocks noEditPoints="1"/>
            </p:cNvSpPr>
            <p:nvPr/>
          </p:nvSpPr>
          <p:spPr bwMode="auto">
            <a:xfrm>
              <a:off x="-2510" y="1419"/>
              <a:ext cx="998" cy="1007"/>
            </a:xfrm>
            <a:custGeom>
              <a:avLst/>
              <a:gdLst>
                <a:gd name="T0" fmla="*/ 138 w 499"/>
                <a:gd name="T1" fmla="*/ 0 h 503"/>
                <a:gd name="T2" fmla="*/ 229 w 499"/>
                <a:gd name="T3" fmla="*/ 20 h 503"/>
                <a:gd name="T4" fmla="*/ 202 w 499"/>
                <a:gd name="T5" fmla="*/ 56 h 503"/>
                <a:gd name="T6" fmla="*/ 359 w 499"/>
                <a:gd name="T7" fmla="*/ 56 h 503"/>
                <a:gd name="T8" fmla="*/ 396 w 499"/>
                <a:gd name="T9" fmla="*/ 24 h 503"/>
                <a:gd name="T10" fmla="*/ 472 w 499"/>
                <a:gd name="T11" fmla="*/ 80 h 503"/>
                <a:gd name="T12" fmla="*/ 433 w 499"/>
                <a:gd name="T13" fmla="*/ 106 h 503"/>
                <a:gd name="T14" fmla="*/ 324 w 499"/>
                <a:gd name="T15" fmla="*/ 177 h 503"/>
                <a:gd name="T16" fmla="*/ 335 w 499"/>
                <a:gd name="T17" fmla="*/ 180 h 503"/>
                <a:gd name="T18" fmla="*/ 499 w 499"/>
                <a:gd name="T19" fmla="*/ 201 h 503"/>
                <a:gd name="T20" fmla="*/ 471 w 499"/>
                <a:gd name="T21" fmla="*/ 278 h 503"/>
                <a:gd name="T22" fmla="*/ 399 w 499"/>
                <a:gd name="T23" fmla="*/ 270 h 503"/>
                <a:gd name="T24" fmla="*/ 476 w 499"/>
                <a:gd name="T25" fmla="*/ 327 h 503"/>
                <a:gd name="T26" fmla="*/ 447 w 499"/>
                <a:gd name="T27" fmla="*/ 350 h 503"/>
                <a:gd name="T28" fmla="*/ 421 w 499"/>
                <a:gd name="T29" fmla="*/ 473 h 503"/>
                <a:gd name="T30" fmla="*/ 337 w 499"/>
                <a:gd name="T31" fmla="*/ 503 h 503"/>
                <a:gd name="T32" fmla="*/ 301 w 499"/>
                <a:gd name="T33" fmla="*/ 503 h 503"/>
                <a:gd name="T34" fmla="*/ 230 w 499"/>
                <a:gd name="T35" fmla="*/ 442 h 503"/>
                <a:gd name="T36" fmla="*/ 236 w 499"/>
                <a:gd name="T37" fmla="*/ 407 h 503"/>
                <a:gd name="T38" fmla="*/ 326 w 499"/>
                <a:gd name="T39" fmla="*/ 418 h 503"/>
                <a:gd name="T40" fmla="*/ 355 w 499"/>
                <a:gd name="T41" fmla="*/ 385 h 503"/>
                <a:gd name="T42" fmla="*/ 358 w 499"/>
                <a:gd name="T43" fmla="*/ 338 h 503"/>
                <a:gd name="T44" fmla="*/ 239 w 499"/>
                <a:gd name="T45" fmla="*/ 338 h 503"/>
                <a:gd name="T46" fmla="*/ 28 w 499"/>
                <a:gd name="T47" fmla="*/ 503 h 503"/>
                <a:gd name="T48" fmla="*/ 8 w 499"/>
                <a:gd name="T49" fmla="*/ 465 h 503"/>
                <a:gd name="T50" fmla="*/ 143 w 499"/>
                <a:gd name="T51" fmla="*/ 338 h 503"/>
                <a:gd name="T52" fmla="*/ 29 w 499"/>
                <a:gd name="T53" fmla="*/ 338 h 503"/>
                <a:gd name="T54" fmla="*/ 20 w 499"/>
                <a:gd name="T55" fmla="*/ 299 h 503"/>
                <a:gd name="T56" fmla="*/ 148 w 499"/>
                <a:gd name="T57" fmla="*/ 299 h 503"/>
                <a:gd name="T58" fmla="*/ 148 w 499"/>
                <a:gd name="T59" fmla="*/ 245 h 503"/>
                <a:gd name="T60" fmla="*/ 19 w 499"/>
                <a:gd name="T61" fmla="*/ 276 h 503"/>
                <a:gd name="T62" fmla="*/ 0 w 499"/>
                <a:gd name="T63" fmla="*/ 240 h 503"/>
                <a:gd name="T64" fmla="*/ 172 w 499"/>
                <a:gd name="T65" fmla="*/ 183 h 503"/>
                <a:gd name="T66" fmla="*/ 117 w 499"/>
                <a:gd name="T67" fmla="*/ 135 h 503"/>
                <a:gd name="T68" fmla="*/ 43 w 499"/>
                <a:gd name="T69" fmla="*/ 172 h 503"/>
                <a:gd name="T70" fmla="*/ 22 w 499"/>
                <a:gd name="T71" fmla="*/ 137 h 503"/>
                <a:gd name="T72" fmla="*/ 138 w 499"/>
                <a:gd name="T73" fmla="*/ 0 h 503"/>
                <a:gd name="T74" fmla="*/ 246 w 499"/>
                <a:gd name="T75" fmla="*/ 149 h 503"/>
                <a:gd name="T76" fmla="*/ 331 w 499"/>
                <a:gd name="T77" fmla="*/ 96 h 503"/>
                <a:gd name="T78" fmla="*/ 165 w 499"/>
                <a:gd name="T79" fmla="*/ 96 h 503"/>
                <a:gd name="T80" fmla="*/ 158 w 499"/>
                <a:gd name="T81" fmla="*/ 103 h 503"/>
                <a:gd name="T82" fmla="*/ 246 w 499"/>
                <a:gd name="T83" fmla="*/ 149 h 503"/>
                <a:gd name="T84" fmla="*/ 166 w 499"/>
                <a:gd name="T85" fmla="*/ 240 h 503"/>
                <a:gd name="T86" fmla="*/ 246 w 499"/>
                <a:gd name="T87" fmla="*/ 250 h 503"/>
                <a:gd name="T88" fmla="*/ 246 w 499"/>
                <a:gd name="T89" fmla="*/ 290 h 503"/>
                <a:gd name="T90" fmla="*/ 245 w 499"/>
                <a:gd name="T91" fmla="*/ 299 h 503"/>
                <a:gd name="T92" fmla="*/ 352 w 499"/>
                <a:gd name="T93" fmla="*/ 299 h 503"/>
                <a:gd name="T94" fmla="*/ 389 w 499"/>
                <a:gd name="T95" fmla="*/ 268 h 503"/>
                <a:gd name="T96" fmla="*/ 231 w 499"/>
                <a:gd name="T97" fmla="*/ 218 h 503"/>
                <a:gd name="T98" fmla="*/ 166 w 499"/>
                <a:gd name="T99" fmla="*/ 24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9" h="503">
                  <a:moveTo>
                    <a:pt x="138" y="0"/>
                  </a:moveTo>
                  <a:cubicBezTo>
                    <a:pt x="229" y="20"/>
                    <a:pt x="229" y="20"/>
                    <a:pt x="229" y="20"/>
                  </a:cubicBezTo>
                  <a:cubicBezTo>
                    <a:pt x="220" y="33"/>
                    <a:pt x="211" y="45"/>
                    <a:pt x="202" y="56"/>
                  </a:cubicBezTo>
                  <a:cubicBezTo>
                    <a:pt x="359" y="56"/>
                    <a:pt x="359" y="56"/>
                    <a:pt x="359" y="56"/>
                  </a:cubicBezTo>
                  <a:cubicBezTo>
                    <a:pt x="396" y="24"/>
                    <a:pt x="396" y="24"/>
                    <a:pt x="396" y="24"/>
                  </a:cubicBezTo>
                  <a:cubicBezTo>
                    <a:pt x="472" y="80"/>
                    <a:pt x="472" y="80"/>
                    <a:pt x="472" y="80"/>
                  </a:cubicBezTo>
                  <a:cubicBezTo>
                    <a:pt x="433" y="106"/>
                    <a:pt x="433" y="106"/>
                    <a:pt x="433" y="106"/>
                  </a:cubicBezTo>
                  <a:cubicBezTo>
                    <a:pt x="401" y="133"/>
                    <a:pt x="364" y="156"/>
                    <a:pt x="324" y="177"/>
                  </a:cubicBezTo>
                  <a:cubicBezTo>
                    <a:pt x="328" y="178"/>
                    <a:pt x="332" y="179"/>
                    <a:pt x="335" y="180"/>
                  </a:cubicBezTo>
                  <a:cubicBezTo>
                    <a:pt x="374" y="192"/>
                    <a:pt x="428" y="199"/>
                    <a:pt x="499" y="201"/>
                  </a:cubicBezTo>
                  <a:cubicBezTo>
                    <a:pt x="471" y="278"/>
                    <a:pt x="471" y="278"/>
                    <a:pt x="471" y="278"/>
                  </a:cubicBezTo>
                  <a:cubicBezTo>
                    <a:pt x="446" y="276"/>
                    <a:pt x="422" y="273"/>
                    <a:pt x="399" y="270"/>
                  </a:cubicBezTo>
                  <a:cubicBezTo>
                    <a:pt x="476" y="327"/>
                    <a:pt x="476" y="327"/>
                    <a:pt x="476" y="327"/>
                  </a:cubicBezTo>
                  <a:cubicBezTo>
                    <a:pt x="447" y="350"/>
                    <a:pt x="447" y="350"/>
                    <a:pt x="447" y="350"/>
                  </a:cubicBezTo>
                  <a:cubicBezTo>
                    <a:pt x="447" y="418"/>
                    <a:pt x="438" y="459"/>
                    <a:pt x="421" y="473"/>
                  </a:cubicBezTo>
                  <a:cubicBezTo>
                    <a:pt x="409" y="493"/>
                    <a:pt x="382" y="503"/>
                    <a:pt x="337" y="503"/>
                  </a:cubicBezTo>
                  <a:cubicBezTo>
                    <a:pt x="301" y="503"/>
                    <a:pt x="301" y="503"/>
                    <a:pt x="301" y="503"/>
                  </a:cubicBezTo>
                  <a:cubicBezTo>
                    <a:pt x="301" y="462"/>
                    <a:pt x="277" y="442"/>
                    <a:pt x="230" y="442"/>
                  </a:cubicBezTo>
                  <a:cubicBezTo>
                    <a:pt x="236" y="407"/>
                    <a:pt x="236" y="407"/>
                    <a:pt x="236" y="407"/>
                  </a:cubicBezTo>
                  <a:cubicBezTo>
                    <a:pt x="257" y="414"/>
                    <a:pt x="287" y="418"/>
                    <a:pt x="326" y="418"/>
                  </a:cubicBezTo>
                  <a:cubicBezTo>
                    <a:pt x="345" y="418"/>
                    <a:pt x="355" y="407"/>
                    <a:pt x="355" y="385"/>
                  </a:cubicBezTo>
                  <a:cubicBezTo>
                    <a:pt x="358" y="338"/>
                    <a:pt x="358" y="338"/>
                    <a:pt x="358" y="338"/>
                  </a:cubicBezTo>
                  <a:cubicBezTo>
                    <a:pt x="239" y="338"/>
                    <a:pt x="239" y="338"/>
                    <a:pt x="239" y="338"/>
                  </a:cubicBezTo>
                  <a:cubicBezTo>
                    <a:pt x="220" y="417"/>
                    <a:pt x="149" y="472"/>
                    <a:pt x="28" y="503"/>
                  </a:cubicBezTo>
                  <a:cubicBezTo>
                    <a:pt x="8" y="465"/>
                    <a:pt x="8" y="465"/>
                    <a:pt x="8" y="465"/>
                  </a:cubicBezTo>
                  <a:cubicBezTo>
                    <a:pt x="84" y="433"/>
                    <a:pt x="129" y="391"/>
                    <a:pt x="143" y="338"/>
                  </a:cubicBezTo>
                  <a:cubicBezTo>
                    <a:pt x="29" y="338"/>
                    <a:pt x="29" y="338"/>
                    <a:pt x="29" y="338"/>
                  </a:cubicBezTo>
                  <a:cubicBezTo>
                    <a:pt x="20" y="299"/>
                    <a:pt x="20" y="299"/>
                    <a:pt x="20" y="299"/>
                  </a:cubicBezTo>
                  <a:cubicBezTo>
                    <a:pt x="148" y="299"/>
                    <a:pt x="148" y="299"/>
                    <a:pt x="148" y="299"/>
                  </a:cubicBezTo>
                  <a:cubicBezTo>
                    <a:pt x="148" y="245"/>
                    <a:pt x="148" y="245"/>
                    <a:pt x="148" y="245"/>
                  </a:cubicBezTo>
                  <a:cubicBezTo>
                    <a:pt x="107" y="257"/>
                    <a:pt x="65" y="267"/>
                    <a:pt x="19" y="276"/>
                  </a:cubicBezTo>
                  <a:cubicBezTo>
                    <a:pt x="0" y="240"/>
                    <a:pt x="0" y="240"/>
                    <a:pt x="0" y="240"/>
                  </a:cubicBezTo>
                  <a:cubicBezTo>
                    <a:pt x="65" y="222"/>
                    <a:pt x="123" y="203"/>
                    <a:pt x="172" y="183"/>
                  </a:cubicBezTo>
                  <a:cubicBezTo>
                    <a:pt x="152" y="168"/>
                    <a:pt x="134" y="152"/>
                    <a:pt x="117" y="135"/>
                  </a:cubicBezTo>
                  <a:cubicBezTo>
                    <a:pt x="94" y="151"/>
                    <a:pt x="69" y="163"/>
                    <a:pt x="43" y="172"/>
                  </a:cubicBezTo>
                  <a:cubicBezTo>
                    <a:pt x="22" y="137"/>
                    <a:pt x="22" y="137"/>
                    <a:pt x="22" y="137"/>
                  </a:cubicBezTo>
                  <a:cubicBezTo>
                    <a:pt x="77" y="97"/>
                    <a:pt x="116" y="52"/>
                    <a:pt x="138" y="0"/>
                  </a:cubicBezTo>
                  <a:close/>
                  <a:moveTo>
                    <a:pt x="246" y="149"/>
                  </a:moveTo>
                  <a:cubicBezTo>
                    <a:pt x="280" y="132"/>
                    <a:pt x="308" y="115"/>
                    <a:pt x="331" y="96"/>
                  </a:cubicBezTo>
                  <a:cubicBezTo>
                    <a:pt x="165" y="96"/>
                    <a:pt x="165" y="96"/>
                    <a:pt x="165" y="96"/>
                  </a:cubicBezTo>
                  <a:cubicBezTo>
                    <a:pt x="162" y="99"/>
                    <a:pt x="160" y="101"/>
                    <a:pt x="158" y="103"/>
                  </a:cubicBezTo>
                  <a:cubicBezTo>
                    <a:pt x="186" y="121"/>
                    <a:pt x="216" y="136"/>
                    <a:pt x="246" y="149"/>
                  </a:cubicBezTo>
                  <a:close/>
                  <a:moveTo>
                    <a:pt x="166" y="240"/>
                  </a:moveTo>
                  <a:cubicBezTo>
                    <a:pt x="246" y="250"/>
                    <a:pt x="246" y="250"/>
                    <a:pt x="246" y="250"/>
                  </a:cubicBezTo>
                  <a:cubicBezTo>
                    <a:pt x="246" y="290"/>
                    <a:pt x="246" y="290"/>
                    <a:pt x="246" y="290"/>
                  </a:cubicBezTo>
                  <a:cubicBezTo>
                    <a:pt x="246" y="293"/>
                    <a:pt x="246" y="297"/>
                    <a:pt x="245" y="299"/>
                  </a:cubicBezTo>
                  <a:cubicBezTo>
                    <a:pt x="352" y="299"/>
                    <a:pt x="352" y="299"/>
                    <a:pt x="352" y="299"/>
                  </a:cubicBezTo>
                  <a:cubicBezTo>
                    <a:pt x="389" y="268"/>
                    <a:pt x="389" y="268"/>
                    <a:pt x="389" y="268"/>
                  </a:cubicBezTo>
                  <a:cubicBezTo>
                    <a:pt x="328" y="257"/>
                    <a:pt x="276" y="241"/>
                    <a:pt x="231" y="218"/>
                  </a:cubicBezTo>
                  <a:cubicBezTo>
                    <a:pt x="210" y="226"/>
                    <a:pt x="188" y="233"/>
                    <a:pt x="166" y="240"/>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47" name="Freeform 241"/>
            <p:cNvSpPr>
              <a:spLocks noEditPoints="1"/>
            </p:cNvSpPr>
            <p:nvPr/>
          </p:nvSpPr>
          <p:spPr bwMode="auto">
            <a:xfrm>
              <a:off x="-1332" y="1437"/>
              <a:ext cx="1018" cy="993"/>
            </a:xfrm>
            <a:custGeom>
              <a:avLst/>
              <a:gdLst>
                <a:gd name="T0" fmla="*/ 133 w 509"/>
                <a:gd name="T1" fmla="*/ 0 h 496"/>
                <a:gd name="T2" fmla="*/ 224 w 509"/>
                <a:gd name="T3" fmla="*/ 11 h 496"/>
                <a:gd name="T4" fmla="*/ 224 w 509"/>
                <a:gd name="T5" fmla="*/ 484 h 496"/>
                <a:gd name="T6" fmla="*/ 133 w 509"/>
                <a:gd name="T7" fmla="*/ 496 h 496"/>
                <a:gd name="T8" fmla="*/ 133 w 509"/>
                <a:gd name="T9" fmla="*/ 413 h 496"/>
                <a:gd name="T10" fmla="*/ 47 w 509"/>
                <a:gd name="T11" fmla="*/ 470 h 496"/>
                <a:gd name="T12" fmla="*/ 0 w 509"/>
                <a:gd name="T13" fmla="*/ 389 h 496"/>
                <a:gd name="T14" fmla="*/ 133 w 509"/>
                <a:gd name="T15" fmla="*/ 341 h 496"/>
                <a:gd name="T16" fmla="*/ 133 w 509"/>
                <a:gd name="T17" fmla="*/ 193 h 496"/>
                <a:gd name="T18" fmla="*/ 31 w 509"/>
                <a:gd name="T19" fmla="*/ 193 h 496"/>
                <a:gd name="T20" fmla="*/ 21 w 509"/>
                <a:gd name="T21" fmla="*/ 149 h 496"/>
                <a:gd name="T22" fmla="*/ 133 w 509"/>
                <a:gd name="T23" fmla="*/ 149 h 496"/>
                <a:gd name="T24" fmla="*/ 133 w 509"/>
                <a:gd name="T25" fmla="*/ 0 h 496"/>
                <a:gd name="T26" fmla="*/ 431 w 509"/>
                <a:gd name="T27" fmla="*/ 63 h 496"/>
                <a:gd name="T28" fmla="*/ 509 w 509"/>
                <a:gd name="T29" fmla="*/ 123 h 496"/>
                <a:gd name="T30" fmla="*/ 365 w 509"/>
                <a:gd name="T31" fmla="*/ 224 h 496"/>
                <a:gd name="T32" fmla="*/ 365 w 509"/>
                <a:gd name="T33" fmla="*/ 396 h 496"/>
                <a:gd name="T34" fmla="*/ 374 w 509"/>
                <a:gd name="T35" fmla="*/ 413 h 496"/>
                <a:gd name="T36" fmla="*/ 404 w 509"/>
                <a:gd name="T37" fmla="*/ 413 h 496"/>
                <a:gd name="T38" fmla="*/ 423 w 509"/>
                <a:gd name="T39" fmla="*/ 386 h 496"/>
                <a:gd name="T40" fmla="*/ 440 w 509"/>
                <a:gd name="T41" fmla="*/ 314 h 496"/>
                <a:gd name="T42" fmla="*/ 481 w 509"/>
                <a:gd name="T43" fmla="*/ 322 h 496"/>
                <a:gd name="T44" fmla="*/ 475 w 509"/>
                <a:gd name="T45" fmla="*/ 364 h 496"/>
                <a:gd name="T46" fmla="*/ 504 w 509"/>
                <a:gd name="T47" fmla="*/ 430 h 496"/>
                <a:gd name="T48" fmla="*/ 426 w 509"/>
                <a:gd name="T49" fmla="*/ 484 h 496"/>
                <a:gd name="T50" fmla="*/ 333 w 509"/>
                <a:gd name="T51" fmla="*/ 484 h 496"/>
                <a:gd name="T52" fmla="*/ 275 w 509"/>
                <a:gd name="T53" fmla="*/ 431 h 496"/>
                <a:gd name="T54" fmla="*/ 275 w 509"/>
                <a:gd name="T55" fmla="*/ 0 h 496"/>
                <a:gd name="T56" fmla="*/ 365 w 509"/>
                <a:gd name="T57" fmla="*/ 13 h 496"/>
                <a:gd name="T58" fmla="*/ 365 w 509"/>
                <a:gd name="T59" fmla="*/ 154 h 496"/>
                <a:gd name="T60" fmla="*/ 431 w 509"/>
                <a:gd name="T61" fmla="*/ 63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9" h="496">
                  <a:moveTo>
                    <a:pt x="133" y="0"/>
                  </a:moveTo>
                  <a:cubicBezTo>
                    <a:pt x="224" y="11"/>
                    <a:pt x="224" y="11"/>
                    <a:pt x="224" y="11"/>
                  </a:cubicBezTo>
                  <a:cubicBezTo>
                    <a:pt x="224" y="484"/>
                    <a:pt x="224" y="484"/>
                    <a:pt x="224" y="484"/>
                  </a:cubicBezTo>
                  <a:cubicBezTo>
                    <a:pt x="133" y="496"/>
                    <a:pt x="133" y="496"/>
                    <a:pt x="133" y="496"/>
                  </a:cubicBezTo>
                  <a:cubicBezTo>
                    <a:pt x="133" y="413"/>
                    <a:pt x="133" y="413"/>
                    <a:pt x="133" y="413"/>
                  </a:cubicBezTo>
                  <a:cubicBezTo>
                    <a:pt x="107" y="431"/>
                    <a:pt x="79" y="451"/>
                    <a:pt x="47" y="470"/>
                  </a:cubicBezTo>
                  <a:cubicBezTo>
                    <a:pt x="0" y="389"/>
                    <a:pt x="0" y="389"/>
                    <a:pt x="0" y="389"/>
                  </a:cubicBezTo>
                  <a:cubicBezTo>
                    <a:pt x="53" y="373"/>
                    <a:pt x="97" y="357"/>
                    <a:pt x="133" y="341"/>
                  </a:cubicBezTo>
                  <a:cubicBezTo>
                    <a:pt x="133" y="193"/>
                    <a:pt x="133" y="193"/>
                    <a:pt x="133" y="193"/>
                  </a:cubicBezTo>
                  <a:cubicBezTo>
                    <a:pt x="31" y="193"/>
                    <a:pt x="31" y="193"/>
                    <a:pt x="31" y="193"/>
                  </a:cubicBezTo>
                  <a:cubicBezTo>
                    <a:pt x="21" y="149"/>
                    <a:pt x="21" y="149"/>
                    <a:pt x="21" y="149"/>
                  </a:cubicBezTo>
                  <a:cubicBezTo>
                    <a:pt x="133" y="149"/>
                    <a:pt x="133" y="149"/>
                    <a:pt x="133" y="149"/>
                  </a:cubicBezTo>
                  <a:lnTo>
                    <a:pt x="133" y="0"/>
                  </a:lnTo>
                  <a:close/>
                  <a:moveTo>
                    <a:pt x="431" y="63"/>
                  </a:moveTo>
                  <a:cubicBezTo>
                    <a:pt x="509" y="123"/>
                    <a:pt x="509" y="123"/>
                    <a:pt x="509" y="123"/>
                  </a:cubicBezTo>
                  <a:cubicBezTo>
                    <a:pt x="478" y="164"/>
                    <a:pt x="429" y="197"/>
                    <a:pt x="365" y="224"/>
                  </a:cubicBezTo>
                  <a:cubicBezTo>
                    <a:pt x="365" y="396"/>
                    <a:pt x="365" y="396"/>
                    <a:pt x="365" y="396"/>
                  </a:cubicBezTo>
                  <a:cubicBezTo>
                    <a:pt x="365" y="407"/>
                    <a:pt x="368" y="412"/>
                    <a:pt x="374" y="413"/>
                  </a:cubicBezTo>
                  <a:cubicBezTo>
                    <a:pt x="404" y="413"/>
                    <a:pt x="404" y="413"/>
                    <a:pt x="404" y="413"/>
                  </a:cubicBezTo>
                  <a:cubicBezTo>
                    <a:pt x="415" y="413"/>
                    <a:pt x="421" y="404"/>
                    <a:pt x="423" y="386"/>
                  </a:cubicBezTo>
                  <a:cubicBezTo>
                    <a:pt x="440" y="314"/>
                    <a:pt x="440" y="314"/>
                    <a:pt x="440" y="314"/>
                  </a:cubicBezTo>
                  <a:cubicBezTo>
                    <a:pt x="481" y="322"/>
                    <a:pt x="481" y="322"/>
                    <a:pt x="481" y="322"/>
                  </a:cubicBezTo>
                  <a:cubicBezTo>
                    <a:pt x="477" y="337"/>
                    <a:pt x="475" y="351"/>
                    <a:pt x="475" y="364"/>
                  </a:cubicBezTo>
                  <a:cubicBezTo>
                    <a:pt x="475" y="395"/>
                    <a:pt x="485" y="417"/>
                    <a:pt x="504" y="430"/>
                  </a:cubicBezTo>
                  <a:cubicBezTo>
                    <a:pt x="492" y="466"/>
                    <a:pt x="466" y="484"/>
                    <a:pt x="426" y="484"/>
                  </a:cubicBezTo>
                  <a:cubicBezTo>
                    <a:pt x="333" y="484"/>
                    <a:pt x="333" y="484"/>
                    <a:pt x="333" y="484"/>
                  </a:cubicBezTo>
                  <a:cubicBezTo>
                    <a:pt x="296" y="484"/>
                    <a:pt x="277" y="466"/>
                    <a:pt x="275" y="431"/>
                  </a:cubicBezTo>
                  <a:cubicBezTo>
                    <a:pt x="275" y="0"/>
                    <a:pt x="275" y="0"/>
                    <a:pt x="275" y="0"/>
                  </a:cubicBezTo>
                  <a:cubicBezTo>
                    <a:pt x="365" y="13"/>
                    <a:pt x="365" y="13"/>
                    <a:pt x="365" y="13"/>
                  </a:cubicBezTo>
                  <a:cubicBezTo>
                    <a:pt x="365" y="154"/>
                    <a:pt x="365" y="154"/>
                    <a:pt x="365" y="154"/>
                  </a:cubicBezTo>
                  <a:cubicBezTo>
                    <a:pt x="388" y="127"/>
                    <a:pt x="410" y="97"/>
                    <a:pt x="431" y="63"/>
                  </a:cubicBez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48" name="Freeform 242"/>
            <p:cNvSpPr>
              <a:spLocks noEditPoints="1"/>
            </p:cNvSpPr>
            <p:nvPr/>
          </p:nvSpPr>
          <p:spPr bwMode="auto">
            <a:xfrm>
              <a:off x="-140" y="1425"/>
              <a:ext cx="1021" cy="1001"/>
            </a:xfrm>
            <a:custGeom>
              <a:avLst/>
              <a:gdLst>
                <a:gd name="T0" fmla="*/ 106 w 510"/>
                <a:gd name="T1" fmla="*/ 309 h 500"/>
                <a:gd name="T2" fmla="*/ 185 w 510"/>
                <a:gd name="T3" fmla="*/ 363 h 500"/>
                <a:gd name="T4" fmla="*/ 26 w 510"/>
                <a:gd name="T5" fmla="*/ 479 h 500"/>
                <a:gd name="T6" fmla="*/ 0 w 510"/>
                <a:gd name="T7" fmla="*/ 437 h 500"/>
                <a:gd name="T8" fmla="*/ 106 w 510"/>
                <a:gd name="T9" fmla="*/ 309 h 500"/>
                <a:gd name="T10" fmla="*/ 425 w 510"/>
                <a:gd name="T11" fmla="*/ 63 h 500"/>
                <a:gd name="T12" fmla="*/ 457 w 510"/>
                <a:gd name="T13" fmla="*/ 33 h 500"/>
                <a:gd name="T14" fmla="*/ 510 w 510"/>
                <a:gd name="T15" fmla="*/ 81 h 500"/>
                <a:gd name="T16" fmla="*/ 486 w 510"/>
                <a:gd name="T17" fmla="*/ 105 h 500"/>
                <a:gd name="T18" fmla="*/ 16 w 510"/>
                <a:gd name="T19" fmla="*/ 105 h 500"/>
                <a:gd name="T20" fmla="*/ 6 w 510"/>
                <a:gd name="T21" fmla="*/ 63 h 500"/>
                <a:gd name="T22" fmla="*/ 223 w 510"/>
                <a:gd name="T23" fmla="*/ 63 h 500"/>
                <a:gd name="T24" fmla="*/ 185 w 510"/>
                <a:gd name="T25" fmla="*/ 39 h 500"/>
                <a:gd name="T26" fmla="*/ 217 w 510"/>
                <a:gd name="T27" fmla="*/ 0 h 500"/>
                <a:gd name="T28" fmla="*/ 314 w 510"/>
                <a:gd name="T29" fmla="*/ 40 h 500"/>
                <a:gd name="T30" fmla="*/ 293 w 510"/>
                <a:gd name="T31" fmla="*/ 63 h 500"/>
                <a:gd name="T32" fmla="*/ 425 w 510"/>
                <a:gd name="T33" fmla="*/ 63 h 500"/>
                <a:gd name="T34" fmla="*/ 54 w 510"/>
                <a:gd name="T35" fmla="*/ 118 h 500"/>
                <a:gd name="T36" fmla="*/ 144 w 510"/>
                <a:gd name="T37" fmla="*/ 128 h 500"/>
                <a:gd name="T38" fmla="*/ 144 w 510"/>
                <a:gd name="T39" fmla="*/ 142 h 500"/>
                <a:gd name="T40" fmla="*/ 361 w 510"/>
                <a:gd name="T41" fmla="*/ 142 h 500"/>
                <a:gd name="T42" fmla="*/ 399 w 510"/>
                <a:gd name="T43" fmla="*/ 112 h 500"/>
                <a:gd name="T44" fmla="*/ 472 w 510"/>
                <a:gd name="T45" fmla="*/ 168 h 500"/>
                <a:gd name="T46" fmla="*/ 453 w 510"/>
                <a:gd name="T47" fmla="*/ 192 h 500"/>
                <a:gd name="T48" fmla="*/ 453 w 510"/>
                <a:gd name="T49" fmla="*/ 297 h 500"/>
                <a:gd name="T50" fmla="*/ 362 w 510"/>
                <a:gd name="T51" fmla="*/ 308 h 500"/>
                <a:gd name="T52" fmla="*/ 362 w 510"/>
                <a:gd name="T53" fmla="*/ 294 h 500"/>
                <a:gd name="T54" fmla="*/ 313 w 510"/>
                <a:gd name="T55" fmla="*/ 294 h 500"/>
                <a:gd name="T56" fmla="*/ 313 w 510"/>
                <a:gd name="T57" fmla="*/ 429 h 500"/>
                <a:gd name="T58" fmla="*/ 251 w 510"/>
                <a:gd name="T59" fmla="*/ 500 h 500"/>
                <a:gd name="T60" fmla="*/ 193 w 510"/>
                <a:gd name="T61" fmla="*/ 500 h 500"/>
                <a:gd name="T62" fmla="*/ 134 w 510"/>
                <a:gd name="T63" fmla="*/ 446 h 500"/>
                <a:gd name="T64" fmla="*/ 136 w 510"/>
                <a:gd name="T65" fmla="*/ 412 h 500"/>
                <a:gd name="T66" fmla="*/ 206 w 510"/>
                <a:gd name="T67" fmla="*/ 415 h 500"/>
                <a:gd name="T68" fmla="*/ 220 w 510"/>
                <a:gd name="T69" fmla="*/ 404 h 500"/>
                <a:gd name="T70" fmla="*/ 220 w 510"/>
                <a:gd name="T71" fmla="*/ 294 h 500"/>
                <a:gd name="T72" fmla="*/ 144 w 510"/>
                <a:gd name="T73" fmla="*/ 294 h 500"/>
                <a:gd name="T74" fmla="*/ 144 w 510"/>
                <a:gd name="T75" fmla="*/ 304 h 500"/>
                <a:gd name="T76" fmla="*/ 54 w 510"/>
                <a:gd name="T77" fmla="*/ 316 h 500"/>
                <a:gd name="T78" fmla="*/ 54 w 510"/>
                <a:gd name="T79" fmla="*/ 118 h 500"/>
                <a:gd name="T80" fmla="*/ 144 w 510"/>
                <a:gd name="T81" fmla="*/ 253 h 500"/>
                <a:gd name="T82" fmla="*/ 362 w 510"/>
                <a:gd name="T83" fmla="*/ 253 h 500"/>
                <a:gd name="T84" fmla="*/ 362 w 510"/>
                <a:gd name="T85" fmla="*/ 182 h 500"/>
                <a:gd name="T86" fmla="*/ 144 w 510"/>
                <a:gd name="T87" fmla="*/ 182 h 500"/>
                <a:gd name="T88" fmla="*/ 144 w 510"/>
                <a:gd name="T89" fmla="*/ 253 h 500"/>
                <a:gd name="T90" fmla="*/ 377 w 510"/>
                <a:gd name="T91" fmla="*/ 310 h 500"/>
                <a:gd name="T92" fmla="*/ 508 w 510"/>
                <a:gd name="T93" fmla="*/ 416 h 500"/>
                <a:gd name="T94" fmla="*/ 440 w 510"/>
                <a:gd name="T95" fmla="*/ 484 h 500"/>
                <a:gd name="T96" fmla="*/ 338 w 510"/>
                <a:gd name="T97" fmla="*/ 351 h 500"/>
                <a:gd name="T98" fmla="*/ 377 w 510"/>
                <a:gd name="T99" fmla="*/ 31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0" h="500">
                  <a:moveTo>
                    <a:pt x="106" y="309"/>
                  </a:moveTo>
                  <a:cubicBezTo>
                    <a:pt x="185" y="363"/>
                    <a:pt x="185" y="363"/>
                    <a:pt x="185" y="363"/>
                  </a:cubicBezTo>
                  <a:cubicBezTo>
                    <a:pt x="132" y="415"/>
                    <a:pt x="80" y="454"/>
                    <a:pt x="26" y="479"/>
                  </a:cubicBezTo>
                  <a:cubicBezTo>
                    <a:pt x="0" y="437"/>
                    <a:pt x="0" y="437"/>
                    <a:pt x="0" y="437"/>
                  </a:cubicBezTo>
                  <a:cubicBezTo>
                    <a:pt x="45" y="400"/>
                    <a:pt x="80" y="357"/>
                    <a:pt x="106" y="309"/>
                  </a:cubicBezTo>
                  <a:close/>
                  <a:moveTo>
                    <a:pt x="425" y="63"/>
                  </a:moveTo>
                  <a:cubicBezTo>
                    <a:pt x="457" y="33"/>
                    <a:pt x="457" y="33"/>
                    <a:pt x="457" y="33"/>
                  </a:cubicBezTo>
                  <a:cubicBezTo>
                    <a:pt x="510" y="81"/>
                    <a:pt x="510" y="81"/>
                    <a:pt x="510" y="81"/>
                  </a:cubicBezTo>
                  <a:cubicBezTo>
                    <a:pt x="486" y="105"/>
                    <a:pt x="486" y="105"/>
                    <a:pt x="486" y="105"/>
                  </a:cubicBezTo>
                  <a:cubicBezTo>
                    <a:pt x="16" y="105"/>
                    <a:pt x="16" y="105"/>
                    <a:pt x="16" y="105"/>
                  </a:cubicBezTo>
                  <a:cubicBezTo>
                    <a:pt x="6" y="63"/>
                    <a:pt x="6" y="63"/>
                    <a:pt x="6" y="63"/>
                  </a:cubicBezTo>
                  <a:cubicBezTo>
                    <a:pt x="223" y="63"/>
                    <a:pt x="223" y="63"/>
                    <a:pt x="223" y="63"/>
                  </a:cubicBezTo>
                  <a:cubicBezTo>
                    <a:pt x="211" y="54"/>
                    <a:pt x="198" y="46"/>
                    <a:pt x="185" y="39"/>
                  </a:cubicBezTo>
                  <a:cubicBezTo>
                    <a:pt x="217" y="0"/>
                    <a:pt x="217" y="0"/>
                    <a:pt x="217" y="0"/>
                  </a:cubicBezTo>
                  <a:cubicBezTo>
                    <a:pt x="257" y="11"/>
                    <a:pt x="289" y="25"/>
                    <a:pt x="314" y="40"/>
                  </a:cubicBezTo>
                  <a:cubicBezTo>
                    <a:pt x="293" y="63"/>
                    <a:pt x="293" y="63"/>
                    <a:pt x="293" y="63"/>
                  </a:cubicBezTo>
                  <a:lnTo>
                    <a:pt x="425" y="63"/>
                  </a:lnTo>
                  <a:close/>
                  <a:moveTo>
                    <a:pt x="54" y="118"/>
                  </a:moveTo>
                  <a:cubicBezTo>
                    <a:pt x="144" y="128"/>
                    <a:pt x="144" y="128"/>
                    <a:pt x="144" y="128"/>
                  </a:cubicBezTo>
                  <a:cubicBezTo>
                    <a:pt x="144" y="142"/>
                    <a:pt x="144" y="142"/>
                    <a:pt x="144" y="142"/>
                  </a:cubicBezTo>
                  <a:cubicBezTo>
                    <a:pt x="361" y="142"/>
                    <a:pt x="361" y="142"/>
                    <a:pt x="361" y="142"/>
                  </a:cubicBezTo>
                  <a:cubicBezTo>
                    <a:pt x="399" y="112"/>
                    <a:pt x="399" y="112"/>
                    <a:pt x="399" y="112"/>
                  </a:cubicBezTo>
                  <a:cubicBezTo>
                    <a:pt x="472" y="168"/>
                    <a:pt x="472" y="168"/>
                    <a:pt x="472" y="168"/>
                  </a:cubicBezTo>
                  <a:cubicBezTo>
                    <a:pt x="453" y="192"/>
                    <a:pt x="453" y="192"/>
                    <a:pt x="453" y="192"/>
                  </a:cubicBezTo>
                  <a:cubicBezTo>
                    <a:pt x="453" y="297"/>
                    <a:pt x="453" y="297"/>
                    <a:pt x="453" y="297"/>
                  </a:cubicBezTo>
                  <a:cubicBezTo>
                    <a:pt x="362" y="308"/>
                    <a:pt x="362" y="308"/>
                    <a:pt x="362" y="308"/>
                  </a:cubicBezTo>
                  <a:cubicBezTo>
                    <a:pt x="362" y="294"/>
                    <a:pt x="362" y="294"/>
                    <a:pt x="362" y="294"/>
                  </a:cubicBezTo>
                  <a:cubicBezTo>
                    <a:pt x="313" y="294"/>
                    <a:pt x="313" y="294"/>
                    <a:pt x="313" y="294"/>
                  </a:cubicBezTo>
                  <a:cubicBezTo>
                    <a:pt x="313" y="429"/>
                    <a:pt x="313" y="429"/>
                    <a:pt x="313" y="429"/>
                  </a:cubicBezTo>
                  <a:cubicBezTo>
                    <a:pt x="313" y="476"/>
                    <a:pt x="292" y="500"/>
                    <a:pt x="251" y="500"/>
                  </a:cubicBezTo>
                  <a:cubicBezTo>
                    <a:pt x="193" y="500"/>
                    <a:pt x="193" y="500"/>
                    <a:pt x="193" y="500"/>
                  </a:cubicBezTo>
                  <a:cubicBezTo>
                    <a:pt x="193" y="465"/>
                    <a:pt x="173" y="447"/>
                    <a:pt x="134" y="446"/>
                  </a:cubicBezTo>
                  <a:cubicBezTo>
                    <a:pt x="136" y="412"/>
                    <a:pt x="136" y="412"/>
                    <a:pt x="136" y="412"/>
                  </a:cubicBezTo>
                  <a:cubicBezTo>
                    <a:pt x="160" y="413"/>
                    <a:pt x="183" y="414"/>
                    <a:pt x="206" y="415"/>
                  </a:cubicBezTo>
                  <a:cubicBezTo>
                    <a:pt x="215" y="415"/>
                    <a:pt x="220" y="412"/>
                    <a:pt x="220" y="404"/>
                  </a:cubicBezTo>
                  <a:cubicBezTo>
                    <a:pt x="220" y="294"/>
                    <a:pt x="220" y="294"/>
                    <a:pt x="220" y="294"/>
                  </a:cubicBezTo>
                  <a:cubicBezTo>
                    <a:pt x="144" y="294"/>
                    <a:pt x="144" y="294"/>
                    <a:pt x="144" y="294"/>
                  </a:cubicBezTo>
                  <a:cubicBezTo>
                    <a:pt x="144" y="304"/>
                    <a:pt x="144" y="304"/>
                    <a:pt x="144" y="304"/>
                  </a:cubicBezTo>
                  <a:cubicBezTo>
                    <a:pt x="54" y="316"/>
                    <a:pt x="54" y="316"/>
                    <a:pt x="54" y="316"/>
                  </a:cubicBezTo>
                  <a:lnTo>
                    <a:pt x="54" y="118"/>
                  </a:lnTo>
                  <a:close/>
                  <a:moveTo>
                    <a:pt x="144" y="253"/>
                  </a:moveTo>
                  <a:cubicBezTo>
                    <a:pt x="362" y="253"/>
                    <a:pt x="362" y="253"/>
                    <a:pt x="362" y="253"/>
                  </a:cubicBezTo>
                  <a:cubicBezTo>
                    <a:pt x="362" y="182"/>
                    <a:pt x="362" y="182"/>
                    <a:pt x="362" y="182"/>
                  </a:cubicBezTo>
                  <a:cubicBezTo>
                    <a:pt x="144" y="182"/>
                    <a:pt x="144" y="182"/>
                    <a:pt x="144" y="182"/>
                  </a:cubicBezTo>
                  <a:lnTo>
                    <a:pt x="144" y="253"/>
                  </a:lnTo>
                  <a:close/>
                  <a:moveTo>
                    <a:pt x="377" y="310"/>
                  </a:moveTo>
                  <a:cubicBezTo>
                    <a:pt x="424" y="337"/>
                    <a:pt x="468" y="373"/>
                    <a:pt x="508" y="416"/>
                  </a:cubicBezTo>
                  <a:cubicBezTo>
                    <a:pt x="440" y="484"/>
                    <a:pt x="440" y="484"/>
                    <a:pt x="440" y="484"/>
                  </a:cubicBezTo>
                  <a:cubicBezTo>
                    <a:pt x="408" y="429"/>
                    <a:pt x="373" y="385"/>
                    <a:pt x="338" y="351"/>
                  </a:cubicBezTo>
                  <a:lnTo>
                    <a:pt x="377" y="310"/>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49" name="Freeform 243"/>
            <p:cNvSpPr>
              <a:spLocks noEditPoints="1"/>
            </p:cNvSpPr>
            <p:nvPr/>
          </p:nvSpPr>
          <p:spPr bwMode="auto">
            <a:xfrm>
              <a:off x="-9285" y="2726"/>
              <a:ext cx="998" cy="959"/>
            </a:xfrm>
            <a:custGeom>
              <a:avLst/>
              <a:gdLst>
                <a:gd name="T0" fmla="*/ 95 w 499"/>
                <a:gd name="T1" fmla="*/ 233 h 479"/>
                <a:gd name="T2" fmla="*/ 182 w 499"/>
                <a:gd name="T3" fmla="*/ 280 h 479"/>
                <a:gd name="T4" fmla="*/ 30 w 499"/>
                <a:gd name="T5" fmla="*/ 456 h 479"/>
                <a:gd name="T6" fmla="*/ 0 w 499"/>
                <a:gd name="T7" fmla="*/ 428 h 479"/>
                <a:gd name="T8" fmla="*/ 57 w 499"/>
                <a:gd name="T9" fmla="*/ 324 h 479"/>
                <a:gd name="T10" fmla="*/ 95 w 499"/>
                <a:gd name="T11" fmla="*/ 233 h 479"/>
                <a:gd name="T12" fmla="*/ 407 w 499"/>
                <a:gd name="T13" fmla="*/ 161 h 479"/>
                <a:gd name="T14" fmla="*/ 442 w 499"/>
                <a:gd name="T15" fmla="*/ 129 h 479"/>
                <a:gd name="T16" fmla="*/ 499 w 499"/>
                <a:gd name="T17" fmla="*/ 179 h 479"/>
                <a:gd name="T18" fmla="*/ 474 w 499"/>
                <a:gd name="T19" fmla="*/ 205 h 479"/>
                <a:gd name="T20" fmla="*/ 297 w 499"/>
                <a:gd name="T21" fmla="*/ 205 h 479"/>
                <a:gd name="T22" fmla="*/ 297 w 499"/>
                <a:gd name="T23" fmla="*/ 425 h 479"/>
                <a:gd name="T24" fmla="*/ 236 w 499"/>
                <a:gd name="T25" fmla="*/ 479 h 479"/>
                <a:gd name="T26" fmla="*/ 191 w 499"/>
                <a:gd name="T27" fmla="*/ 479 h 479"/>
                <a:gd name="T28" fmla="*/ 123 w 499"/>
                <a:gd name="T29" fmla="*/ 429 h 479"/>
                <a:gd name="T30" fmla="*/ 125 w 499"/>
                <a:gd name="T31" fmla="*/ 395 h 479"/>
                <a:gd name="T32" fmla="*/ 191 w 499"/>
                <a:gd name="T33" fmla="*/ 407 h 479"/>
                <a:gd name="T34" fmla="*/ 208 w 499"/>
                <a:gd name="T35" fmla="*/ 382 h 479"/>
                <a:gd name="T36" fmla="*/ 208 w 499"/>
                <a:gd name="T37" fmla="*/ 205 h 479"/>
                <a:gd name="T38" fmla="*/ 20 w 499"/>
                <a:gd name="T39" fmla="*/ 205 h 479"/>
                <a:gd name="T40" fmla="*/ 9 w 499"/>
                <a:gd name="T41" fmla="*/ 161 h 479"/>
                <a:gd name="T42" fmla="*/ 407 w 499"/>
                <a:gd name="T43" fmla="*/ 161 h 479"/>
                <a:gd name="T44" fmla="*/ 344 w 499"/>
                <a:gd name="T45" fmla="*/ 31 h 479"/>
                <a:gd name="T46" fmla="*/ 377 w 499"/>
                <a:gd name="T47" fmla="*/ 0 h 479"/>
                <a:gd name="T48" fmla="*/ 432 w 499"/>
                <a:gd name="T49" fmla="*/ 50 h 479"/>
                <a:gd name="T50" fmla="*/ 407 w 499"/>
                <a:gd name="T51" fmla="*/ 75 h 479"/>
                <a:gd name="T52" fmla="*/ 69 w 499"/>
                <a:gd name="T53" fmla="*/ 75 h 479"/>
                <a:gd name="T54" fmla="*/ 58 w 499"/>
                <a:gd name="T55" fmla="*/ 31 h 479"/>
                <a:gd name="T56" fmla="*/ 344 w 499"/>
                <a:gd name="T57" fmla="*/ 31 h 479"/>
                <a:gd name="T58" fmla="*/ 364 w 499"/>
                <a:gd name="T59" fmla="*/ 248 h 479"/>
                <a:gd name="T60" fmla="*/ 485 w 499"/>
                <a:gd name="T61" fmla="*/ 404 h 479"/>
                <a:gd name="T62" fmla="*/ 403 w 499"/>
                <a:gd name="T63" fmla="*/ 461 h 479"/>
                <a:gd name="T64" fmla="*/ 326 w 499"/>
                <a:gd name="T65" fmla="*/ 274 h 479"/>
                <a:gd name="T66" fmla="*/ 364 w 499"/>
                <a:gd name="T67" fmla="*/ 24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9" h="479">
                  <a:moveTo>
                    <a:pt x="95" y="233"/>
                  </a:moveTo>
                  <a:cubicBezTo>
                    <a:pt x="182" y="280"/>
                    <a:pt x="182" y="280"/>
                    <a:pt x="182" y="280"/>
                  </a:cubicBezTo>
                  <a:cubicBezTo>
                    <a:pt x="139" y="350"/>
                    <a:pt x="88" y="408"/>
                    <a:pt x="30" y="456"/>
                  </a:cubicBezTo>
                  <a:cubicBezTo>
                    <a:pt x="0" y="428"/>
                    <a:pt x="0" y="428"/>
                    <a:pt x="0" y="428"/>
                  </a:cubicBezTo>
                  <a:cubicBezTo>
                    <a:pt x="20" y="399"/>
                    <a:pt x="39" y="365"/>
                    <a:pt x="57" y="324"/>
                  </a:cubicBezTo>
                  <a:cubicBezTo>
                    <a:pt x="73" y="293"/>
                    <a:pt x="86" y="263"/>
                    <a:pt x="95" y="233"/>
                  </a:cubicBezTo>
                  <a:close/>
                  <a:moveTo>
                    <a:pt x="407" y="161"/>
                  </a:moveTo>
                  <a:cubicBezTo>
                    <a:pt x="442" y="129"/>
                    <a:pt x="442" y="129"/>
                    <a:pt x="442" y="129"/>
                  </a:cubicBezTo>
                  <a:cubicBezTo>
                    <a:pt x="499" y="179"/>
                    <a:pt x="499" y="179"/>
                    <a:pt x="499" y="179"/>
                  </a:cubicBezTo>
                  <a:cubicBezTo>
                    <a:pt x="474" y="205"/>
                    <a:pt x="474" y="205"/>
                    <a:pt x="474" y="205"/>
                  </a:cubicBezTo>
                  <a:cubicBezTo>
                    <a:pt x="297" y="205"/>
                    <a:pt x="297" y="205"/>
                    <a:pt x="297" y="205"/>
                  </a:cubicBezTo>
                  <a:cubicBezTo>
                    <a:pt x="297" y="425"/>
                    <a:pt x="297" y="425"/>
                    <a:pt x="297" y="425"/>
                  </a:cubicBezTo>
                  <a:cubicBezTo>
                    <a:pt x="297" y="461"/>
                    <a:pt x="277" y="479"/>
                    <a:pt x="236" y="479"/>
                  </a:cubicBezTo>
                  <a:cubicBezTo>
                    <a:pt x="191" y="479"/>
                    <a:pt x="191" y="479"/>
                    <a:pt x="191" y="479"/>
                  </a:cubicBezTo>
                  <a:cubicBezTo>
                    <a:pt x="191" y="446"/>
                    <a:pt x="168" y="429"/>
                    <a:pt x="123" y="429"/>
                  </a:cubicBezTo>
                  <a:cubicBezTo>
                    <a:pt x="125" y="395"/>
                    <a:pt x="125" y="395"/>
                    <a:pt x="125" y="395"/>
                  </a:cubicBezTo>
                  <a:cubicBezTo>
                    <a:pt x="191" y="407"/>
                    <a:pt x="191" y="407"/>
                    <a:pt x="191" y="407"/>
                  </a:cubicBezTo>
                  <a:cubicBezTo>
                    <a:pt x="202" y="407"/>
                    <a:pt x="208" y="399"/>
                    <a:pt x="208" y="382"/>
                  </a:cubicBezTo>
                  <a:cubicBezTo>
                    <a:pt x="208" y="205"/>
                    <a:pt x="208" y="205"/>
                    <a:pt x="208" y="205"/>
                  </a:cubicBezTo>
                  <a:cubicBezTo>
                    <a:pt x="20" y="205"/>
                    <a:pt x="20" y="205"/>
                    <a:pt x="20" y="205"/>
                  </a:cubicBezTo>
                  <a:cubicBezTo>
                    <a:pt x="9" y="161"/>
                    <a:pt x="9" y="161"/>
                    <a:pt x="9" y="161"/>
                  </a:cubicBezTo>
                  <a:lnTo>
                    <a:pt x="407" y="161"/>
                  </a:lnTo>
                  <a:close/>
                  <a:moveTo>
                    <a:pt x="344" y="31"/>
                  </a:moveTo>
                  <a:cubicBezTo>
                    <a:pt x="377" y="0"/>
                    <a:pt x="377" y="0"/>
                    <a:pt x="377" y="0"/>
                  </a:cubicBezTo>
                  <a:cubicBezTo>
                    <a:pt x="432" y="50"/>
                    <a:pt x="432" y="50"/>
                    <a:pt x="432" y="50"/>
                  </a:cubicBezTo>
                  <a:cubicBezTo>
                    <a:pt x="407" y="75"/>
                    <a:pt x="407" y="75"/>
                    <a:pt x="407" y="75"/>
                  </a:cubicBezTo>
                  <a:cubicBezTo>
                    <a:pt x="69" y="75"/>
                    <a:pt x="69" y="75"/>
                    <a:pt x="69" y="75"/>
                  </a:cubicBezTo>
                  <a:cubicBezTo>
                    <a:pt x="58" y="31"/>
                    <a:pt x="58" y="31"/>
                    <a:pt x="58" y="31"/>
                  </a:cubicBezTo>
                  <a:lnTo>
                    <a:pt x="344" y="31"/>
                  </a:lnTo>
                  <a:close/>
                  <a:moveTo>
                    <a:pt x="364" y="248"/>
                  </a:moveTo>
                  <a:cubicBezTo>
                    <a:pt x="413" y="297"/>
                    <a:pt x="453" y="349"/>
                    <a:pt x="485" y="404"/>
                  </a:cubicBezTo>
                  <a:cubicBezTo>
                    <a:pt x="403" y="461"/>
                    <a:pt x="403" y="461"/>
                    <a:pt x="403" y="461"/>
                  </a:cubicBezTo>
                  <a:cubicBezTo>
                    <a:pt x="382" y="389"/>
                    <a:pt x="356" y="327"/>
                    <a:pt x="326" y="274"/>
                  </a:cubicBezTo>
                  <a:lnTo>
                    <a:pt x="364" y="248"/>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50" name="Freeform 244"/>
            <p:cNvSpPr>
              <a:spLocks noEditPoints="1"/>
            </p:cNvSpPr>
            <p:nvPr/>
          </p:nvSpPr>
          <p:spPr bwMode="auto">
            <a:xfrm>
              <a:off x="-8113" y="2720"/>
              <a:ext cx="1013" cy="997"/>
            </a:xfrm>
            <a:custGeom>
              <a:avLst/>
              <a:gdLst>
                <a:gd name="T0" fmla="*/ 460 w 506"/>
                <a:gd name="T1" fmla="*/ 16 h 498"/>
                <a:gd name="T2" fmla="*/ 484 w 506"/>
                <a:gd name="T3" fmla="*/ 79 h 498"/>
                <a:gd name="T4" fmla="*/ 399 w 506"/>
                <a:gd name="T5" fmla="*/ 112 h 498"/>
                <a:gd name="T6" fmla="*/ 314 w 506"/>
                <a:gd name="T7" fmla="*/ 79 h 498"/>
                <a:gd name="T8" fmla="*/ 188 w 506"/>
                <a:gd name="T9" fmla="*/ 110 h 498"/>
                <a:gd name="T10" fmla="*/ 102 w 506"/>
                <a:gd name="T11" fmla="*/ 79 h 498"/>
                <a:gd name="T12" fmla="*/ 0 w 506"/>
                <a:gd name="T13" fmla="*/ 41 h 498"/>
                <a:gd name="T14" fmla="*/ 102 w 506"/>
                <a:gd name="T15" fmla="*/ 1 h 498"/>
                <a:gd name="T16" fmla="*/ 188 w 506"/>
                <a:gd name="T17" fmla="*/ 41 h 498"/>
                <a:gd name="T18" fmla="*/ 314 w 506"/>
                <a:gd name="T19" fmla="*/ 0 h 498"/>
                <a:gd name="T20" fmla="*/ 399 w 506"/>
                <a:gd name="T21" fmla="*/ 41 h 498"/>
                <a:gd name="T22" fmla="*/ 35 w 506"/>
                <a:gd name="T23" fmla="*/ 190 h 498"/>
                <a:gd name="T24" fmla="*/ 55 w 506"/>
                <a:gd name="T25" fmla="*/ 310 h 498"/>
                <a:gd name="T26" fmla="*/ 35 w 506"/>
                <a:gd name="T27" fmla="*/ 190 h 498"/>
                <a:gd name="T28" fmla="*/ 203 w 506"/>
                <a:gd name="T29" fmla="*/ 219 h 498"/>
                <a:gd name="T30" fmla="*/ 168 w 506"/>
                <a:gd name="T31" fmla="*/ 433 h 498"/>
                <a:gd name="T32" fmla="*/ 19 w 506"/>
                <a:gd name="T33" fmla="*/ 370 h 498"/>
                <a:gd name="T34" fmla="*/ 80 w 506"/>
                <a:gd name="T35" fmla="*/ 115 h 498"/>
                <a:gd name="T36" fmla="*/ 109 w 506"/>
                <a:gd name="T37" fmla="*/ 223 h 498"/>
                <a:gd name="T38" fmla="*/ 80 w 506"/>
                <a:gd name="T39" fmla="*/ 115 h 498"/>
                <a:gd name="T40" fmla="*/ 291 w 506"/>
                <a:gd name="T41" fmla="*/ 125 h 498"/>
                <a:gd name="T42" fmla="*/ 387 w 506"/>
                <a:gd name="T43" fmla="*/ 148 h 498"/>
                <a:gd name="T44" fmla="*/ 483 w 506"/>
                <a:gd name="T45" fmla="*/ 172 h 498"/>
                <a:gd name="T46" fmla="*/ 466 w 506"/>
                <a:gd name="T47" fmla="*/ 260 h 498"/>
                <a:gd name="T48" fmla="*/ 351 w 506"/>
                <a:gd name="T49" fmla="*/ 358 h 498"/>
                <a:gd name="T50" fmla="*/ 308 w 506"/>
                <a:gd name="T51" fmla="*/ 273 h 498"/>
                <a:gd name="T52" fmla="*/ 386 w 506"/>
                <a:gd name="T53" fmla="*/ 257 h 498"/>
                <a:gd name="T54" fmla="*/ 291 w 506"/>
                <a:gd name="T55" fmla="*/ 191 h 498"/>
                <a:gd name="T56" fmla="*/ 298 w 506"/>
                <a:gd name="T57" fmla="*/ 412 h 498"/>
                <a:gd name="T58" fmla="*/ 423 w 506"/>
                <a:gd name="T59" fmla="*/ 403 h 498"/>
                <a:gd name="T60" fmla="*/ 477 w 506"/>
                <a:gd name="T61" fmla="*/ 353 h 498"/>
                <a:gd name="T62" fmla="*/ 499 w 506"/>
                <a:gd name="T63" fmla="*/ 434 h 498"/>
                <a:gd name="T64" fmla="*/ 245 w 506"/>
                <a:gd name="T65" fmla="*/ 485 h 498"/>
                <a:gd name="T66" fmla="*/ 205 w 506"/>
                <a:gd name="T67" fmla="*/ 11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6" h="498">
                  <a:moveTo>
                    <a:pt x="432" y="41"/>
                  </a:moveTo>
                  <a:cubicBezTo>
                    <a:pt x="460" y="16"/>
                    <a:pt x="460" y="16"/>
                    <a:pt x="460" y="16"/>
                  </a:cubicBezTo>
                  <a:cubicBezTo>
                    <a:pt x="506" y="57"/>
                    <a:pt x="506" y="57"/>
                    <a:pt x="506" y="57"/>
                  </a:cubicBezTo>
                  <a:cubicBezTo>
                    <a:pt x="484" y="79"/>
                    <a:pt x="484" y="79"/>
                    <a:pt x="484" y="79"/>
                  </a:cubicBezTo>
                  <a:cubicBezTo>
                    <a:pt x="399" y="79"/>
                    <a:pt x="399" y="79"/>
                    <a:pt x="399" y="79"/>
                  </a:cubicBezTo>
                  <a:cubicBezTo>
                    <a:pt x="399" y="112"/>
                    <a:pt x="399" y="112"/>
                    <a:pt x="399" y="112"/>
                  </a:cubicBezTo>
                  <a:cubicBezTo>
                    <a:pt x="314" y="123"/>
                    <a:pt x="314" y="123"/>
                    <a:pt x="314" y="123"/>
                  </a:cubicBezTo>
                  <a:cubicBezTo>
                    <a:pt x="314" y="79"/>
                    <a:pt x="314" y="79"/>
                    <a:pt x="314" y="79"/>
                  </a:cubicBezTo>
                  <a:cubicBezTo>
                    <a:pt x="188" y="79"/>
                    <a:pt x="188" y="79"/>
                    <a:pt x="188" y="79"/>
                  </a:cubicBezTo>
                  <a:cubicBezTo>
                    <a:pt x="188" y="110"/>
                    <a:pt x="188" y="110"/>
                    <a:pt x="188" y="110"/>
                  </a:cubicBezTo>
                  <a:cubicBezTo>
                    <a:pt x="102" y="121"/>
                    <a:pt x="102" y="121"/>
                    <a:pt x="102" y="121"/>
                  </a:cubicBezTo>
                  <a:cubicBezTo>
                    <a:pt x="102" y="79"/>
                    <a:pt x="102" y="79"/>
                    <a:pt x="102" y="79"/>
                  </a:cubicBezTo>
                  <a:cubicBezTo>
                    <a:pt x="10" y="79"/>
                    <a:pt x="10" y="79"/>
                    <a:pt x="10" y="79"/>
                  </a:cubicBezTo>
                  <a:cubicBezTo>
                    <a:pt x="0" y="41"/>
                    <a:pt x="0" y="41"/>
                    <a:pt x="0" y="41"/>
                  </a:cubicBezTo>
                  <a:cubicBezTo>
                    <a:pt x="102" y="41"/>
                    <a:pt x="102" y="41"/>
                    <a:pt x="102" y="41"/>
                  </a:cubicBezTo>
                  <a:cubicBezTo>
                    <a:pt x="102" y="1"/>
                    <a:pt x="102" y="1"/>
                    <a:pt x="102" y="1"/>
                  </a:cubicBezTo>
                  <a:cubicBezTo>
                    <a:pt x="188" y="10"/>
                    <a:pt x="188" y="10"/>
                    <a:pt x="188" y="10"/>
                  </a:cubicBezTo>
                  <a:cubicBezTo>
                    <a:pt x="188" y="41"/>
                    <a:pt x="188" y="41"/>
                    <a:pt x="188" y="41"/>
                  </a:cubicBezTo>
                  <a:cubicBezTo>
                    <a:pt x="314" y="41"/>
                    <a:pt x="314" y="41"/>
                    <a:pt x="314" y="41"/>
                  </a:cubicBezTo>
                  <a:cubicBezTo>
                    <a:pt x="314" y="0"/>
                    <a:pt x="314" y="0"/>
                    <a:pt x="314" y="0"/>
                  </a:cubicBezTo>
                  <a:cubicBezTo>
                    <a:pt x="399" y="10"/>
                    <a:pt x="399" y="10"/>
                    <a:pt x="399" y="10"/>
                  </a:cubicBezTo>
                  <a:cubicBezTo>
                    <a:pt x="399" y="41"/>
                    <a:pt x="399" y="41"/>
                    <a:pt x="399" y="41"/>
                  </a:cubicBezTo>
                  <a:lnTo>
                    <a:pt x="432" y="41"/>
                  </a:lnTo>
                  <a:close/>
                  <a:moveTo>
                    <a:pt x="35" y="190"/>
                  </a:moveTo>
                  <a:cubicBezTo>
                    <a:pt x="67" y="210"/>
                    <a:pt x="93" y="231"/>
                    <a:pt x="113" y="251"/>
                  </a:cubicBezTo>
                  <a:cubicBezTo>
                    <a:pt x="55" y="310"/>
                    <a:pt x="55" y="310"/>
                    <a:pt x="55" y="310"/>
                  </a:cubicBezTo>
                  <a:cubicBezTo>
                    <a:pt x="40" y="272"/>
                    <a:pt x="23" y="240"/>
                    <a:pt x="6" y="216"/>
                  </a:cubicBezTo>
                  <a:lnTo>
                    <a:pt x="35" y="190"/>
                  </a:lnTo>
                  <a:close/>
                  <a:moveTo>
                    <a:pt x="170" y="204"/>
                  </a:moveTo>
                  <a:cubicBezTo>
                    <a:pt x="203" y="219"/>
                    <a:pt x="203" y="219"/>
                    <a:pt x="203" y="219"/>
                  </a:cubicBezTo>
                  <a:cubicBezTo>
                    <a:pt x="97" y="374"/>
                    <a:pt x="97" y="374"/>
                    <a:pt x="97" y="374"/>
                  </a:cubicBezTo>
                  <a:cubicBezTo>
                    <a:pt x="119" y="389"/>
                    <a:pt x="142" y="408"/>
                    <a:pt x="168" y="433"/>
                  </a:cubicBezTo>
                  <a:cubicBezTo>
                    <a:pt x="84" y="498"/>
                    <a:pt x="84" y="498"/>
                    <a:pt x="84" y="498"/>
                  </a:cubicBezTo>
                  <a:cubicBezTo>
                    <a:pt x="71" y="449"/>
                    <a:pt x="49" y="406"/>
                    <a:pt x="19" y="370"/>
                  </a:cubicBezTo>
                  <a:lnTo>
                    <a:pt x="170" y="204"/>
                  </a:lnTo>
                  <a:close/>
                  <a:moveTo>
                    <a:pt x="80" y="115"/>
                  </a:moveTo>
                  <a:cubicBezTo>
                    <a:pt x="116" y="131"/>
                    <a:pt x="145" y="147"/>
                    <a:pt x="167" y="164"/>
                  </a:cubicBezTo>
                  <a:cubicBezTo>
                    <a:pt x="109" y="223"/>
                    <a:pt x="109" y="223"/>
                    <a:pt x="109" y="223"/>
                  </a:cubicBezTo>
                  <a:cubicBezTo>
                    <a:pt x="91" y="189"/>
                    <a:pt x="72" y="162"/>
                    <a:pt x="51" y="140"/>
                  </a:cubicBezTo>
                  <a:lnTo>
                    <a:pt x="80" y="115"/>
                  </a:lnTo>
                  <a:close/>
                  <a:moveTo>
                    <a:pt x="205" y="114"/>
                  </a:moveTo>
                  <a:cubicBezTo>
                    <a:pt x="291" y="125"/>
                    <a:pt x="291" y="125"/>
                    <a:pt x="291" y="125"/>
                  </a:cubicBezTo>
                  <a:cubicBezTo>
                    <a:pt x="291" y="148"/>
                    <a:pt x="291" y="148"/>
                    <a:pt x="291" y="148"/>
                  </a:cubicBezTo>
                  <a:cubicBezTo>
                    <a:pt x="387" y="148"/>
                    <a:pt x="387" y="148"/>
                    <a:pt x="387" y="148"/>
                  </a:cubicBezTo>
                  <a:cubicBezTo>
                    <a:pt x="417" y="115"/>
                    <a:pt x="417" y="115"/>
                    <a:pt x="417" y="115"/>
                  </a:cubicBezTo>
                  <a:cubicBezTo>
                    <a:pt x="483" y="172"/>
                    <a:pt x="483" y="172"/>
                    <a:pt x="483" y="172"/>
                  </a:cubicBezTo>
                  <a:cubicBezTo>
                    <a:pt x="466" y="192"/>
                    <a:pt x="466" y="192"/>
                    <a:pt x="466" y="192"/>
                  </a:cubicBezTo>
                  <a:cubicBezTo>
                    <a:pt x="466" y="260"/>
                    <a:pt x="466" y="260"/>
                    <a:pt x="466" y="260"/>
                  </a:cubicBezTo>
                  <a:cubicBezTo>
                    <a:pt x="466" y="325"/>
                    <a:pt x="439" y="358"/>
                    <a:pt x="384" y="358"/>
                  </a:cubicBezTo>
                  <a:cubicBezTo>
                    <a:pt x="351" y="358"/>
                    <a:pt x="351" y="358"/>
                    <a:pt x="351" y="358"/>
                  </a:cubicBezTo>
                  <a:cubicBezTo>
                    <a:pt x="351" y="323"/>
                    <a:pt x="336" y="305"/>
                    <a:pt x="305" y="302"/>
                  </a:cubicBezTo>
                  <a:cubicBezTo>
                    <a:pt x="308" y="273"/>
                    <a:pt x="308" y="273"/>
                    <a:pt x="308" y="273"/>
                  </a:cubicBezTo>
                  <a:cubicBezTo>
                    <a:pt x="336" y="279"/>
                    <a:pt x="357" y="282"/>
                    <a:pt x="370" y="282"/>
                  </a:cubicBezTo>
                  <a:cubicBezTo>
                    <a:pt x="381" y="282"/>
                    <a:pt x="386" y="274"/>
                    <a:pt x="386" y="257"/>
                  </a:cubicBezTo>
                  <a:cubicBezTo>
                    <a:pt x="386" y="191"/>
                    <a:pt x="386" y="191"/>
                    <a:pt x="386" y="191"/>
                  </a:cubicBezTo>
                  <a:cubicBezTo>
                    <a:pt x="291" y="191"/>
                    <a:pt x="291" y="191"/>
                    <a:pt x="291" y="191"/>
                  </a:cubicBezTo>
                  <a:cubicBezTo>
                    <a:pt x="291" y="399"/>
                    <a:pt x="291" y="399"/>
                    <a:pt x="291" y="399"/>
                  </a:cubicBezTo>
                  <a:cubicBezTo>
                    <a:pt x="291" y="408"/>
                    <a:pt x="293" y="412"/>
                    <a:pt x="298" y="412"/>
                  </a:cubicBezTo>
                  <a:cubicBezTo>
                    <a:pt x="410" y="412"/>
                    <a:pt x="410" y="412"/>
                    <a:pt x="410" y="412"/>
                  </a:cubicBezTo>
                  <a:cubicBezTo>
                    <a:pt x="417" y="412"/>
                    <a:pt x="421" y="409"/>
                    <a:pt x="423" y="403"/>
                  </a:cubicBezTo>
                  <a:cubicBezTo>
                    <a:pt x="443" y="346"/>
                    <a:pt x="443" y="346"/>
                    <a:pt x="443" y="346"/>
                  </a:cubicBezTo>
                  <a:cubicBezTo>
                    <a:pt x="477" y="353"/>
                    <a:pt x="477" y="353"/>
                    <a:pt x="477" y="353"/>
                  </a:cubicBezTo>
                  <a:cubicBezTo>
                    <a:pt x="473" y="364"/>
                    <a:pt x="470" y="375"/>
                    <a:pt x="470" y="385"/>
                  </a:cubicBezTo>
                  <a:cubicBezTo>
                    <a:pt x="470" y="405"/>
                    <a:pt x="480" y="422"/>
                    <a:pt x="499" y="434"/>
                  </a:cubicBezTo>
                  <a:cubicBezTo>
                    <a:pt x="488" y="468"/>
                    <a:pt x="465" y="485"/>
                    <a:pt x="429" y="485"/>
                  </a:cubicBezTo>
                  <a:cubicBezTo>
                    <a:pt x="245" y="485"/>
                    <a:pt x="245" y="485"/>
                    <a:pt x="245" y="485"/>
                  </a:cubicBezTo>
                  <a:cubicBezTo>
                    <a:pt x="221" y="482"/>
                    <a:pt x="208" y="461"/>
                    <a:pt x="205" y="422"/>
                  </a:cubicBezTo>
                  <a:lnTo>
                    <a:pt x="205" y="114"/>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51" name="Freeform 245"/>
            <p:cNvSpPr>
              <a:spLocks noEditPoints="1"/>
            </p:cNvSpPr>
            <p:nvPr/>
          </p:nvSpPr>
          <p:spPr bwMode="auto">
            <a:xfrm>
              <a:off x="-6942" y="2714"/>
              <a:ext cx="1024" cy="961"/>
            </a:xfrm>
            <a:custGeom>
              <a:avLst/>
              <a:gdLst>
                <a:gd name="T0" fmla="*/ 298 w 512"/>
                <a:gd name="T1" fmla="*/ 50 h 480"/>
                <a:gd name="T2" fmla="*/ 383 w 512"/>
                <a:gd name="T3" fmla="*/ 112 h 480"/>
                <a:gd name="T4" fmla="*/ 512 w 512"/>
                <a:gd name="T5" fmla="*/ 171 h 480"/>
                <a:gd name="T6" fmla="*/ 445 w 512"/>
                <a:gd name="T7" fmla="*/ 259 h 480"/>
                <a:gd name="T8" fmla="*/ 406 w 512"/>
                <a:gd name="T9" fmla="*/ 232 h 480"/>
                <a:gd name="T10" fmla="*/ 392 w 512"/>
                <a:gd name="T11" fmla="*/ 245 h 480"/>
                <a:gd name="T12" fmla="*/ 295 w 512"/>
                <a:gd name="T13" fmla="*/ 245 h 480"/>
                <a:gd name="T14" fmla="*/ 295 w 512"/>
                <a:gd name="T15" fmla="*/ 314 h 480"/>
                <a:gd name="T16" fmla="*/ 381 w 512"/>
                <a:gd name="T17" fmla="*/ 314 h 480"/>
                <a:gd name="T18" fmla="*/ 408 w 512"/>
                <a:gd name="T19" fmla="*/ 287 h 480"/>
                <a:gd name="T20" fmla="*/ 457 w 512"/>
                <a:gd name="T21" fmla="*/ 331 h 480"/>
                <a:gd name="T22" fmla="*/ 434 w 512"/>
                <a:gd name="T23" fmla="*/ 353 h 480"/>
                <a:gd name="T24" fmla="*/ 295 w 512"/>
                <a:gd name="T25" fmla="*/ 353 h 480"/>
                <a:gd name="T26" fmla="*/ 295 w 512"/>
                <a:gd name="T27" fmla="*/ 440 h 480"/>
                <a:gd name="T28" fmla="*/ 418 w 512"/>
                <a:gd name="T29" fmla="*/ 440 h 480"/>
                <a:gd name="T30" fmla="*/ 447 w 512"/>
                <a:gd name="T31" fmla="*/ 410 h 480"/>
                <a:gd name="T32" fmla="*/ 500 w 512"/>
                <a:gd name="T33" fmla="*/ 457 h 480"/>
                <a:gd name="T34" fmla="*/ 475 w 512"/>
                <a:gd name="T35" fmla="*/ 480 h 480"/>
                <a:gd name="T36" fmla="*/ 22 w 512"/>
                <a:gd name="T37" fmla="*/ 480 h 480"/>
                <a:gd name="T38" fmla="*/ 11 w 512"/>
                <a:gd name="T39" fmla="*/ 440 h 480"/>
                <a:gd name="T40" fmla="*/ 205 w 512"/>
                <a:gd name="T41" fmla="*/ 440 h 480"/>
                <a:gd name="T42" fmla="*/ 205 w 512"/>
                <a:gd name="T43" fmla="*/ 353 h 480"/>
                <a:gd name="T44" fmla="*/ 63 w 512"/>
                <a:gd name="T45" fmla="*/ 353 h 480"/>
                <a:gd name="T46" fmla="*/ 53 w 512"/>
                <a:gd name="T47" fmla="*/ 314 h 480"/>
                <a:gd name="T48" fmla="*/ 205 w 512"/>
                <a:gd name="T49" fmla="*/ 314 h 480"/>
                <a:gd name="T50" fmla="*/ 205 w 512"/>
                <a:gd name="T51" fmla="*/ 245 h 480"/>
                <a:gd name="T52" fmla="*/ 91 w 512"/>
                <a:gd name="T53" fmla="*/ 245 h 480"/>
                <a:gd name="T54" fmla="*/ 86 w 512"/>
                <a:gd name="T55" fmla="*/ 225 h 480"/>
                <a:gd name="T56" fmla="*/ 27 w 512"/>
                <a:gd name="T57" fmla="*/ 253 h 480"/>
                <a:gd name="T58" fmla="*/ 0 w 512"/>
                <a:gd name="T59" fmla="*/ 219 h 480"/>
                <a:gd name="T60" fmla="*/ 207 w 512"/>
                <a:gd name="T61" fmla="*/ 0 h 480"/>
                <a:gd name="T62" fmla="*/ 314 w 512"/>
                <a:gd name="T63" fmla="*/ 25 h 480"/>
                <a:gd name="T64" fmla="*/ 298 w 512"/>
                <a:gd name="T65" fmla="*/ 50 h 480"/>
                <a:gd name="T66" fmla="*/ 338 w 512"/>
                <a:gd name="T67" fmla="*/ 206 h 480"/>
                <a:gd name="T68" fmla="*/ 356 w 512"/>
                <a:gd name="T69" fmla="*/ 190 h 480"/>
                <a:gd name="T70" fmla="*/ 330 w 512"/>
                <a:gd name="T71" fmla="*/ 166 h 480"/>
                <a:gd name="T72" fmla="*/ 267 w 512"/>
                <a:gd name="T73" fmla="*/ 90 h 480"/>
                <a:gd name="T74" fmla="*/ 121 w 512"/>
                <a:gd name="T75" fmla="*/ 206 h 480"/>
                <a:gd name="T76" fmla="*/ 338 w 512"/>
                <a:gd name="T77" fmla="*/ 20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480">
                  <a:moveTo>
                    <a:pt x="298" y="50"/>
                  </a:moveTo>
                  <a:cubicBezTo>
                    <a:pt x="329" y="75"/>
                    <a:pt x="357" y="96"/>
                    <a:pt x="383" y="112"/>
                  </a:cubicBezTo>
                  <a:cubicBezTo>
                    <a:pt x="422" y="136"/>
                    <a:pt x="465" y="156"/>
                    <a:pt x="512" y="171"/>
                  </a:cubicBezTo>
                  <a:cubicBezTo>
                    <a:pt x="445" y="259"/>
                    <a:pt x="445" y="259"/>
                    <a:pt x="445" y="259"/>
                  </a:cubicBezTo>
                  <a:cubicBezTo>
                    <a:pt x="434" y="252"/>
                    <a:pt x="421" y="243"/>
                    <a:pt x="406" y="232"/>
                  </a:cubicBezTo>
                  <a:cubicBezTo>
                    <a:pt x="392" y="245"/>
                    <a:pt x="392" y="245"/>
                    <a:pt x="392" y="245"/>
                  </a:cubicBezTo>
                  <a:cubicBezTo>
                    <a:pt x="295" y="245"/>
                    <a:pt x="295" y="245"/>
                    <a:pt x="295" y="245"/>
                  </a:cubicBezTo>
                  <a:cubicBezTo>
                    <a:pt x="295" y="314"/>
                    <a:pt x="295" y="314"/>
                    <a:pt x="295" y="314"/>
                  </a:cubicBezTo>
                  <a:cubicBezTo>
                    <a:pt x="381" y="314"/>
                    <a:pt x="381" y="314"/>
                    <a:pt x="381" y="314"/>
                  </a:cubicBezTo>
                  <a:cubicBezTo>
                    <a:pt x="408" y="287"/>
                    <a:pt x="408" y="287"/>
                    <a:pt x="408" y="287"/>
                  </a:cubicBezTo>
                  <a:cubicBezTo>
                    <a:pt x="457" y="331"/>
                    <a:pt x="457" y="331"/>
                    <a:pt x="457" y="331"/>
                  </a:cubicBezTo>
                  <a:cubicBezTo>
                    <a:pt x="434" y="353"/>
                    <a:pt x="434" y="353"/>
                    <a:pt x="434" y="353"/>
                  </a:cubicBezTo>
                  <a:cubicBezTo>
                    <a:pt x="295" y="353"/>
                    <a:pt x="295" y="353"/>
                    <a:pt x="295" y="353"/>
                  </a:cubicBezTo>
                  <a:cubicBezTo>
                    <a:pt x="295" y="440"/>
                    <a:pt x="295" y="440"/>
                    <a:pt x="295" y="440"/>
                  </a:cubicBezTo>
                  <a:cubicBezTo>
                    <a:pt x="418" y="440"/>
                    <a:pt x="418" y="440"/>
                    <a:pt x="418" y="440"/>
                  </a:cubicBezTo>
                  <a:cubicBezTo>
                    <a:pt x="447" y="410"/>
                    <a:pt x="447" y="410"/>
                    <a:pt x="447" y="410"/>
                  </a:cubicBezTo>
                  <a:cubicBezTo>
                    <a:pt x="500" y="457"/>
                    <a:pt x="500" y="457"/>
                    <a:pt x="500" y="457"/>
                  </a:cubicBezTo>
                  <a:cubicBezTo>
                    <a:pt x="475" y="480"/>
                    <a:pt x="475" y="480"/>
                    <a:pt x="475" y="480"/>
                  </a:cubicBezTo>
                  <a:cubicBezTo>
                    <a:pt x="22" y="480"/>
                    <a:pt x="22" y="480"/>
                    <a:pt x="22" y="480"/>
                  </a:cubicBezTo>
                  <a:cubicBezTo>
                    <a:pt x="11" y="440"/>
                    <a:pt x="11" y="440"/>
                    <a:pt x="11" y="440"/>
                  </a:cubicBezTo>
                  <a:cubicBezTo>
                    <a:pt x="205" y="440"/>
                    <a:pt x="205" y="440"/>
                    <a:pt x="205" y="440"/>
                  </a:cubicBezTo>
                  <a:cubicBezTo>
                    <a:pt x="205" y="353"/>
                    <a:pt x="205" y="353"/>
                    <a:pt x="205" y="353"/>
                  </a:cubicBezTo>
                  <a:cubicBezTo>
                    <a:pt x="63" y="353"/>
                    <a:pt x="63" y="353"/>
                    <a:pt x="63" y="353"/>
                  </a:cubicBezTo>
                  <a:cubicBezTo>
                    <a:pt x="53" y="314"/>
                    <a:pt x="53" y="314"/>
                    <a:pt x="53" y="314"/>
                  </a:cubicBezTo>
                  <a:cubicBezTo>
                    <a:pt x="205" y="314"/>
                    <a:pt x="205" y="314"/>
                    <a:pt x="205" y="314"/>
                  </a:cubicBezTo>
                  <a:cubicBezTo>
                    <a:pt x="205" y="245"/>
                    <a:pt x="205" y="245"/>
                    <a:pt x="205" y="245"/>
                  </a:cubicBezTo>
                  <a:cubicBezTo>
                    <a:pt x="91" y="245"/>
                    <a:pt x="91" y="245"/>
                    <a:pt x="91" y="245"/>
                  </a:cubicBezTo>
                  <a:cubicBezTo>
                    <a:pt x="86" y="225"/>
                    <a:pt x="86" y="225"/>
                    <a:pt x="86" y="225"/>
                  </a:cubicBezTo>
                  <a:cubicBezTo>
                    <a:pt x="67" y="235"/>
                    <a:pt x="47" y="244"/>
                    <a:pt x="27" y="253"/>
                  </a:cubicBezTo>
                  <a:cubicBezTo>
                    <a:pt x="0" y="219"/>
                    <a:pt x="0" y="219"/>
                    <a:pt x="0" y="219"/>
                  </a:cubicBezTo>
                  <a:cubicBezTo>
                    <a:pt x="95" y="162"/>
                    <a:pt x="164" y="89"/>
                    <a:pt x="207" y="0"/>
                  </a:cubicBezTo>
                  <a:cubicBezTo>
                    <a:pt x="314" y="25"/>
                    <a:pt x="314" y="25"/>
                    <a:pt x="314" y="25"/>
                  </a:cubicBezTo>
                  <a:cubicBezTo>
                    <a:pt x="309" y="34"/>
                    <a:pt x="303" y="42"/>
                    <a:pt x="298" y="50"/>
                  </a:cubicBezTo>
                  <a:close/>
                  <a:moveTo>
                    <a:pt x="338" y="206"/>
                  </a:moveTo>
                  <a:cubicBezTo>
                    <a:pt x="356" y="190"/>
                    <a:pt x="356" y="190"/>
                    <a:pt x="356" y="190"/>
                  </a:cubicBezTo>
                  <a:cubicBezTo>
                    <a:pt x="348" y="182"/>
                    <a:pt x="339" y="174"/>
                    <a:pt x="330" y="166"/>
                  </a:cubicBezTo>
                  <a:cubicBezTo>
                    <a:pt x="311" y="148"/>
                    <a:pt x="290" y="123"/>
                    <a:pt x="267" y="90"/>
                  </a:cubicBezTo>
                  <a:cubicBezTo>
                    <a:pt x="228" y="134"/>
                    <a:pt x="179" y="173"/>
                    <a:pt x="121" y="206"/>
                  </a:cubicBezTo>
                  <a:lnTo>
                    <a:pt x="338" y="206"/>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52" name="Freeform 246"/>
            <p:cNvSpPr>
              <a:spLocks noEditPoints="1"/>
            </p:cNvSpPr>
            <p:nvPr/>
          </p:nvSpPr>
          <p:spPr bwMode="auto">
            <a:xfrm>
              <a:off x="-5710" y="2722"/>
              <a:ext cx="929" cy="987"/>
            </a:xfrm>
            <a:custGeom>
              <a:avLst/>
              <a:gdLst>
                <a:gd name="T0" fmla="*/ 0 w 464"/>
                <a:gd name="T1" fmla="*/ 6 h 493"/>
                <a:gd name="T2" fmla="*/ 80 w 464"/>
                <a:gd name="T3" fmla="*/ 15 h 493"/>
                <a:gd name="T4" fmla="*/ 80 w 464"/>
                <a:gd name="T5" fmla="*/ 25 h 493"/>
                <a:gd name="T6" fmla="*/ 368 w 464"/>
                <a:gd name="T7" fmla="*/ 25 h 493"/>
                <a:gd name="T8" fmla="*/ 401 w 464"/>
                <a:gd name="T9" fmla="*/ 0 h 493"/>
                <a:gd name="T10" fmla="*/ 464 w 464"/>
                <a:gd name="T11" fmla="*/ 49 h 493"/>
                <a:gd name="T12" fmla="*/ 451 w 464"/>
                <a:gd name="T13" fmla="*/ 70 h 493"/>
                <a:gd name="T14" fmla="*/ 451 w 464"/>
                <a:gd name="T15" fmla="*/ 479 h 493"/>
                <a:gd name="T16" fmla="*/ 371 w 464"/>
                <a:gd name="T17" fmla="*/ 488 h 493"/>
                <a:gd name="T18" fmla="*/ 371 w 464"/>
                <a:gd name="T19" fmla="*/ 468 h 493"/>
                <a:gd name="T20" fmla="*/ 80 w 464"/>
                <a:gd name="T21" fmla="*/ 468 h 493"/>
                <a:gd name="T22" fmla="*/ 80 w 464"/>
                <a:gd name="T23" fmla="*/ 483 h 493"/>
                <a:gd name="T24" fmla="*/ 0 w 464"/>
                <a:gd name="T25" fmla="*/ 493 h 493"/>
                <a:gd name="T26" fmla="*/ 0 w 464"/>
                <a:gd name="T27" fmla="*/ 6 h 493"/>
                <a:gd name="T28" fmla="*/ 80 w 464"/>
                <a:gd name="T29" fmla="*/ 426 h 493"/>
                <a:gd name="T30" fmla="*/ 371 w 464"/>
                <a:gd name="T31" fmla="*/ 426 h 493"/>
                <a:gd name="T32" fmla="*/ 371 w 464"/>
                <a:gd name="T33" fmla="*/ 376 h 493"/>
                <a:gd name="T34" fmla="*/ 350 w 464"/>
                <a:gd name="T35" fmla="*/ 397 h 493"/>
                <a:gd name="T36" fmla="*/ 98 w 464"/>
                <a:gd name="T37" fmla="*/ 397 h 493"/>
                <a:gd name="T38" fmla="*/ 88 w 464"/>
                <a:gd name="T39" fmla="*/ 358 h 493"/>
                <a:gd name="T40" fmla="*/ 183 w 464"/>
                <a:gd name="T41" fmla="*/ 358 h 493"/>
                <a:gd name="T42" fmla="*/ 183 w 464"/>
                <a:gd name="T43" fmla="*/ 253 h 493"/>
                <a:gd name="T44" fmla="*/ 120 w 464"/>
                <a:gd name="T45" fmla="*/ 253 h 493"/>
                <a:gd name="T46" fmla="*/ 110 w 464"/>
                <a:gd name="T47" fmla="*/ 213 h 493"/>
                <a:gd name="T48" fmla="*/ 183 w 464"/>
                <a:gd name="T49" fmla="*/ 213 h 493"/>
                <a:gd name="T50" fmla="*/ 183 w 464"/>
                <a:gd name="T51" fmla="*/ 146 h 493"/>
                <a:gd name="T52" fmla="*/ 107 w 464"/>
                <a:gd name="T53" fmla="*/ 146 h 493"/>
                <a:gd name="T54" fmla="*/ 97 w 464"/>
                <a:gd name="T55" fmla="*/ 107 h 493"/>
                <a:gd name="T56" fmla="*/ 292 w 464"/>
                <a:gd name="T57" fmla="*/ 107 h 493"/>
                <a:gd name="T58" fmla="*/ 319 w 464"/>
                <a:gd name="T59" fmla="*/ 82 h 493"/>
                <a:gd name="T60" fmla="*/ 366 w 464"/>
                <a:gd name="T61" fmla="*/ 124 h 493"/>
                <a:gd name="T62" fmla="*/ 343 w 464"/>
                <a:gd name="T63" fmla="*/ 146 h 493"/>
                <a:gd name="T64" fmla="*/ 259 w 464"/>
                <a:gd name="T65" fmla="*/ 146 h 493"/>
                <a:gd name="T66" fmla="*/ 259 w 464"/>
                <a:gd name="T67" fmla="*/ 213 h 493"/>
                <a:gd name="T68" fmla="*/ 284 w 464"/>
                <a:gd name="T69" fmla="*/ 213 h 493"/>
                <a:gd name="T70" fmla="*/ 312 w 464"/>
                <a:gd name="T71" fmla="*/ 188 h 493"/>
                <a:gd name="T72" fmla="*/ 358 w 464"/>
                <a:gd name="T73" fmla="*/ 230 h 493"/>
                <a:gd name="T74" fmla="*/ 336 w 464"/>
                <a:gd name="T75" fmla="*/ 253 h 493"/>
                <a:gd name="T76" fmla="*/ 259 w 464"/>
                <a:gd name="T77" fmla="*/ 253 h 493"/>
                <a:gd name="T78" fmla="*/ 259 w 464"/>
                <a:gd name="T79" fmla="*/ 358 h 493"/>
                <a:gd name="T80" fmla="*/ 299 w 464"/>
                <a:gd name="T81" fmla="*/ 358 h 493"/>
                <a:gd name="T82" fmla="*/ 327 w 464"/>
                <a:gd name="T83" fmla="*/ 333 h 493"/>
                <a:gd name="T84" fmla="*/ 371 w 464"/>
                <a:gd name="T85" fmla="*/ 373 h 493"/>
                <a:gd name="T86" fmla="*/ 371 w 464"/>
                <a:gd name="T87" fmla="*/ 67 h 493"/>
                <a:gd name="T88" fmla="*/ 80 w 464"/>
                <a:gd name="T89" fmla="*/ 67 h 493"/>
                <a:gd name="T90" fmla="*/ 80 w 464"/>
                <a:gd name="T91" fmla="*/ 426 h 493"/>
                <a:gd name="T92" fmla="*/ 296 w 464"/>
                <a:gd name="T93" fmla="*/ 255 h 493"/>
                <a:gd name="T94" fmla="*/ 357 w 464"/>
                <a:gd name="T95" fmla="*/ 308 h 493"/>
                <a:gd name="T96" fmla="*/ 293 w 464"/>
                <a:gd name="T97" fmla="*/ 340 h 493"/>
                <a:gd name="T98" fmla="*/ 263 w 464"/>
                <a:gd name="T99" fmla="*/ 271 h 493"/>
                <a:gd name="T100" fmla="*/ 296 w 464"/>
                <a:gd name="T101" fmla="*/ 25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4" h="493">
                  <a:moveTo>
                    <a:pt x="0" y="6"/>
                  </a:moveTo>
                  <a:cubicBezTo>
                    <a:pt x="80" y="15"/>
                    <a:pt x="80" y="15"/>
                    <a:pt x="80" y="15"/>
                  </a:cubicBezTo>
                  <a:cubicBezTo>
                    <a:pt x="80" y="25"/>
                    <a:pt x="80" y="25"/>
                    <a:pt x="80" y="25"/>
                  </a:cubicBezTo>
                  <a:cubicBezTo>
                    <a:pt x="368" y="25"/>
                    <a:pt x="368" y="25"/>
                    <a:pt x="368" y="25"/>
                  </a:cubicBezTo>
                  <a:cubicBezTo>
                    <a:pt x="401" y="0"/>
                    <a:pt x="401" y="0"/>
                    <a:pt x="401" y="0"/>
                  </a:cubicBezTo>
                  <a:cubicBezTo>
                    <a:pt x="464" y="49"/>
                    <a:pt x="464" y="49"/>
                    <a:pt x="464" y="49"/>
                  </a:cubicBezTo>
                  <a:cubicBezTo>
                    <a:pt x="451" y="70"/>
                    <a:pt x="451" y="70"/>
                    <a:pt x="451" y="70"/>
                  </a:cubicBezTo>
                  <a:cubicBezTo>
                    <a:pt x="451" y="479"/>
                    <a:pt x="451" y="479"/>
                    <a:pt x="451" y="479"/>
                  </a:cubicBezTo>
                  <a:cubicBezTo>
                    <a:pt x="371" y="488"/>
                    <a:pt x="371" y="488"/>
                    <a:pt x="371" y="488"/>
                  </a:cubicBezTo>
                  <a:cubicBezTo>
                    <a:pt x="371" y="468"/>
                    <a:pt x="371" y="468"/>
                    <a:pt x="371" y="468"/>
                  </a:cubicBezTo>
                  <a:cubicBezTo>
                    <a:pt x="80" y="468"/>
                    <a:pt x="80" y="468"/>
                    <a:pt x="80" y="468"/>
                  </a:cubicBezTo>
                  <a:cubicBezTo>
                    <a:pt x="80" y="483"/>
                    <a:pt x="80" y="483"/>
                    <a:pt x="80" y="483"/>
                  </a:cubicBezTo>
                  <a:cubicBezTo>
                    <a:pt x="0" y="493"/>
                    <a:pt x="0" y="493"/>
                    <a:pt x="0" y="493"/>
                  </a:cubicBezTo>
                  <a:lnTo>
                    <a:pt x="0" y="6"/>
                  </a:lnTo>
                  <a:close/>
                  <a:moveTo>
                    <a:pt x="80" y="426"/>
                  </a:moveTo>
                  <a:cubicBezTo>
                    <a:pt x="371" y="426"/>
                    <a:pt x="371" y="426"/>
                    <a:pt x="371" y="426"/>
                  </a:cubicBezTo>
                  <a:cubicBezTo>
                    <a:pt x="371" y="376"/>
                    <a:pt x="371" y="376"/>
                    <a:pt x="371" y="376"/>
                  </a:cubicBezTo>
                  <a:cubicBezTo>
                    <a:pt x="350" y="397"/>
                    <a:pt x="350" y="397"/>
                    <a:pt x="350" y="397"/>
                  </a:cubicBezTo>
                  <a:cubicBezTo>
                    <a:pt x="98" y="397"/>
                    <a:pt x="98" y="397"/>
                    <a:pt x="98" y="397"/>
                  </a:cubicBezTo>
                  <a:cubicBezTo>
                    <a:pt x="88" y="358"/>
                    <a:pt x="88" y="358"/>
                    <a:pt x="88" y="358"/>
                  </a:cubicBezTo>
                  <a:cubicBezTo>
                    <a:pt x="183" y="358"/>
                    <a:pt x="183" y="358"/>
                    <a:pt x="183" y="358"/>
                  </a:cubicBezTo>
                  <a:cubicBezTo>
                    <a:pt x="183" y="253"/>
                    <a:pt x="183" y="253"/>
                    <a:pt x="183" y="253"/>
                  </a:cubicBezTo>
                  <a:cubicBezTo>
                    <a:pt x="120" y="253"/>
                    <a:pt x="120" y="253"/>
                    <a:pt x="120" y="253"/>
                  </a:cubicBezTo>
                  <a:cubicBezTo>
                    <a:pt x="110" y="213"/>
                    <a:pt x="110" y="213"/>
                    <a:pt x="110" y="213"/>
                  </a:cubicBezTo>
                  <a:cubicBezTo>
                    <a:pt x="183" y="213"/>
                    <a:pt x="183" y="213"/>
                    <a:pt x="183" y="213"/>
                  </a:cubicBezTo>
                  <a:cubicBezTo>
                    <a:pt x="183" y="146"/>
                    <a:pt x="183" y="146"/>
                    <a:pt x="183" y="146"/>
                  </a:cubicBezTo>
                  <a:cubicBezTo>
                    <a:pt x="107" y="146"/>
                    <a:pt x="107" y="146"/>
                    <a:pt x="107" y="146"/>
                  </a:cubicBezTo>
                  <a:cubicBezTo>
                    <a:pt x="97" y="107"/>
                    <a:pt x="97" y="107"/>
                    <a:pt x="97" y="107"/>
                  </a:cubicBezTo>
                  <a:cubicBezTo>
                    <a:pt x="292" y="107"/>
                    <a:pt x="292" y="107"/>
                    <a:pt x="292" y="107"/>
                  </a:cubicBezTo>
                  <a:cubicBezTo>
                    <a:pt x="319" y="82"/>
                    <a:pt x="319" y="82"/>
                    <a:pt x="319" y="82"/>
                  </a:cubicBezTo>
                  <a:cubicBezTo>
                    <a:pt x="366" y="124"/>
                    <a:pt x="366" y="124"/>
                    <a:pt x="366" y="124"/>
                  </a:cubicBezTo>
                  <a:cubicBezTo>
                    <a:pt x="343" y="146"/>
                    <a:pt x="343" y="146"/>
                    <a:pt x="343" y="146"/>
                  </a:cubicBezTo>
                  <a:cubicBezTo>
                    <a:pt x="259" y="146"/>
                    <a:pt x="259" y="146"/>
                    <a:pt x="259" y="146"/>
                  </a:cubicBezTo>
                  <a:cubicBezTo>
                    <a:pt x="259" y="213"/>
                    <a:pt x="259" y="213"/>
                    <a:pt x="259" y="213"/>
                  </a:cubicBezTo>
                  <a:cubicBezTo>
                    <a:pt x="284" y="213"/>
                    <a:pt x="284" y="213"/>
                    <a:pt x="284" y="213"/>
                  </a:cubicBezTo>
                  <a:cubicBezTo>
                    <a:pt x="312" y="188"/>
                    <a:pt x="312" y="188"/>
                    <a:pt x="312" y="188"/>
                  </a:cubicBezTo>
                  <a:cubicBezTo>
                    <a:pt x="358" y="230"/>
                    <a:pt x="358" y="230"/>
                    <a:pt x="358" y="230"/>
                  </a:cubicBezTo>
                  <a:cubicBezTo>
                    <a:pt x="336" y="253"/>
                    <a:pt x="336" y="253"/>
                    <a:pt x="336" y="253"/>
                  </a:cubicBezTo>
                  <a:cubicBezTo>
                    <a:pt x="259" y="253"/>
                    <a:pt x="259" y="253"/>
                    <a:pt x="259" y="253"/>
                  </a:cubicBezTo>
                  <a:cubicBezTo>
                    <a:pt x="259" y="358"/>
                    <a:pt x="259" y="358"/>
                    <a:pt x="259" y="358"/>
                  </a:cubicBezTo>
                  <a:cubicBezTo>
                    <a:pt x="299" y="358"/>
                    <a:pt x="299" y="358"/>
                    <a:pt x="299" y="358"/>
                  </a:cubicBezTo>
                  <a:cubicBezTo>
                    <a:pt x="327" y="333"/>
                    <a:pt x="327" y="333"/>
                    <a:pt x="327" y="333"/>
                  </a:cubicBezTo>
                  <a:cubicBezTo>
                    <a:pt x="371" y="373"/>
                    <a:pt x="371" y="373"/>
                    <a:pt x="371" y="373"/>
                  </a:cubicBezTo>
                  <a:cubicBezTo>
                    <a:pt x="371" y="67"/>
                    <a:pt x="371" y="67"/>
                    <a:pt x="371" y="67"/>
                  </a:cubicBezTo>
                  <a:cubicBezTo>
                    <a:pt x="80" y="67"/>
                    <a:pt x="80" y="67"/>
                    <a:pt x="80" y="67"/>
                  </a:cubicBezTo>
                  <a:lnTo>
                    <a:pt x="80" y="426"/>
                  </a:lnTo>
                  <a:close/>
                  <a:moveTo>
                    <a:pt x="296" y="255"/>
                  </a:moveTo>
                  <a:cubicBezTo>
                    <a:pt x="323" y="275"/>
                    <a:pt x="343" y="293"/>
                    <a:pt x="357" y="308"/>
                  </a:cubicBezTo>
                  <a:cubicBezTo>
                    <a:pt x="293" y="340"/>
                    <a:pt x="293" y="340"/>
                    <a:pt x="293" y="340"/>
                  </a:cubicBezTo>
                  <a:cubicBezTo>
                    <a:pt x="287" y="317"/>
                    <a:pt x="277" y="294"/>
                    <a:pt x="263" y="271"/>
                  </a:cubicBezTo>
                  <a:lnTo>
                    <a:pt x="296" y="255"/>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53" name="Freeform 247"/>
            <p:cNvSpPr>
              <a:spLocks noEditPoints="1"/>
            </p:cNvSpPr>
            <p:nvPr/>
          </p:nvSpPr>
          <p:spPr bwMode="auto">
            <a:xfrm>
              <a:off x="-3723" y="2696"/>
              <a:ext cx="1013" cy="1011"/>
            </a:xfrm>
            <a:custGeom>
              <a:avLst/>
              <a:gdLst>
                <a:gd name="T0" fmla="*/ 413 w 506"/>
                <a:gd name="T1" fmla="*/ 50 h 505"/>
                <a:gd name="T2" fmla="*/ 445 w 506"/>
                <a:gd name="T3" fmla="*/ 19 h 505"/>
                <a:gd name="T4" fmla="*/ 497 w 506"/>
                <a:gd name="T5" fmla="*/ 66 h 505"/>
                <a:gd name="T6" fmla="*/ 475 w 506"/>
                <a:gd name="T7" fmla="*/ 89 h 505"/>
                <a:gd name="T8" fmla="*/ 400 w 506"/>
                <a:gd name="T9" fmla="*/ 89 h 505"/>
                <a:gd name="T10" fmla="*/ 464 w 506"/>
                <a:gd name="T11" fmla="*/ 138 h 505"/>
                <a:gd name="T12" fmla="*/ 444 w 506"/>
                <a:gd name="T13" fmla="*/ 161 h 505"/>
                <a:gd name="T14" fmla="*/ 444 w 506"/>
                <a:gd name="T15" fmla="*/ 239 h 505"/>
                <a:gd name="T16" fmla="*/ 392 w 506"/>
                <a:gd name="T17" fmla="*/ 245 h 505"/>
                <a:gd name="T18" fmla="*/ 456 w 506"/>
                <a:gd name="T19" fmla="*/ 285 h 505"/>
                <a:gd name="T20" fmla="*/ 408 w 506"/>
                <a:gd name="T21" fmla="*/ 296 h 505"/>
                <a:gd name="T22" fmla="*/ 312 w 506"/>
                <a:gd name="T23" fmla="*/ 348 h 505"/>
                <a:gd name="T24" fmla="*/ 424 w 506"/>
                <a:gd name="T25" fmla="*/ 348 h 505"/>
                <a:gd name="T26" fmla="*/ 456 w 506"/>
                <a:gd name="T27" fmla="*/ 319 h 505"/>
                <a:gd name="T28" fmla="*/ 506 w 506"/>
                <a:gd name="T29" fmla="*/ 365 h 505"/>
                <a:gd name="T30" fmla="*/ 484 w 506"/>
                <a:gd name="T31" fmla="*/ 388 h 505"/>
                <a:gd name="T32" fmla="*/ 298 w 506"/>
                <a:gd name="T33" fmla="*/ 388 h 505"/>
                <a:gd name="T34" fmla="*/ 298 w 506"/>
                <a:gd name="T35" fmla="*/ 448 h 505"/>
                <a:gd name="T36" fmla="*/ 230 w 506"/>
                <a:gd name="T37" fmla="*/ 505 h 505"/>
                <a:gd name="T38" fmla="*/ 181 w 506"/>
                <a:gd name="T39" fmla="*/ 505 h 505"/>
                <a:gd name="T40" fmla="*/ 123 w 506"/>
                <a:gd name="T41" fmla="*/ 457 h 505"/>
                <a:gd name="T42" fmla="*/ 126 w 506"/>
                <a:gd name="T43" fmla="*/ 421 h 505"/>
                <a:gd name="T44" fmla="*/ 188 w 506"/>
                <a:gd name="T45" fmla="*/ 425 h 505"/>
                <a:gd name="T46" fmla="*/ 207 w 506"/>
                <a:gd name="T47" fmla="*/ 413 h 505"/>
                <a:gd name="T48" fmla="*/ 207 w 506"/>
                <a:gd name="T49" fmla="*/ 388 h 505"/>
                <a:gd name="T50" fmla="*/ 10 w 506"/>
                <a:gd name="T51" fmla="*/ 388 h 505"/>
                <a:gd name="T52" fmla="*/ 0 w 506"/>
                <a:gd name="T53" fmla="*/ 348 h 505"/>
                <a:gd name="T54" fmla="*/ 207 w 506"/>
                <a:gd name="T55" fmla="*/ 348 h 505"/>
                <a:gd name="T56" fmla="*/ 207 w 506"/>
                <a:gd name="T57" fmla="*/ 304 h 505"/>
                <a:gd name="T58" fmla="*/ 288 w 506"/>
                <a:gd name="T59" fmla="*/ 315 h 505"/>
                <a:gd name="T60" fmla="*/ 312 w 506"/>
                <a:gd name="T61" fmla="*/ 294 h 505"/>
                <a:gd name="T62" fmla="*/ 54 w 506"/>
                <a:gd name="T63" fmla="*/ 294 h 505"/>
                <a:gd name="T64" fmla="*/ 45 w 506"/>
                <a:gd name="T65" fmla="*/ 255 h 505"/>
                <a:gd name="T66" fmla="*/ 50 w 506"/>
                <a:gd name="T67" fmla="*/ 255 h 505"/>
                <a:gd name="T68" fmla="*/ 50 w 506"/>
                <a:gd name="T69" fmla="*/ 91 h 505"/>
                <a:gd name="T70" fmla="*/ 139 w 506"/>
                <a:gd name="T71" fmla="*/ 101 h 505"/>
                <a:gd name="T72" fmla="*/ 139 w 506"/>
                <a:gd name="T73" fmla="*/ 113 h 505"/>
                <a:gd name="T74" fmla="*/ 355 w 506"/>
                <a:gd name="T75" fmla="*/ 113 h 505"/>
                <a:gd name="T76" fmla="*/ 384 w 506"/>
                <a:gd name="T77" fmla="*/ 89 h 505"/>
                <a:gd name="T78" fmla="*/ 22 w 506"/>
                <a:gd name="T79" fmla="*/ 89 h 505"/>
                <a:gd name="T80" fmla="*/ 13 w 506"/>
                <a:gd name="T81" fmla="*/ 50 h 505"/>
                <a:gd name="T82" fmla="*/ 218 w 506"/>
                <a:gd name="T83" fmla="*/ 50 h 505"/>
                <a:gd name="T84" fmla="*/ 190 w 506"/>
                <a:gd name="T85" fmla="*/ 30 h 505"/>
                <a:gd name="T86" fmla="*/ 215 w 506"/>
                <a:gd name="T87" fmla="*/ 0 h 505"/>
                <a:gd name="T88" fmla="*/ 298 w 506"/>
                <a:gd name="T89" fmla="*/ 32 h 505"/>
                <a:gd name="T90" fmla="*/ 282 w 506"/>
                <a:gd name="T91" fmla="*/ 50 h 505"/>
                <a:gd name="T92" fmla="*/ 413 w 506"/>
                <a:gd name="T93" fmla="*/ 50 h 505"/>
                <a:gd name="T94" fmla="*/ 54 w 506"/>
                <a:gd name="T95" fmla="*/ 255 h 505"/>
                <a:gd name="T96" fmla="*/ 333 w 506"/>
                <a:gd name="T97" fmla="*/ 255 h 505"/>
                <a:gd name="T98" fmla="*/ 356 w 506"/>
                <a:gd name="T99" fmla="*/ 239 h 505"/>
                <a:gd name="T100" fmla="*/ 356 w 506"/>
                <a:gd name="T101" fmla="*/ 230 h 505"/>
                <a:gd name="T102" fmla="*/ 139 w 506"/>
                <a:gd name="T103" fmla="*/ 230 h 505"/>
                <a:gd name="T104" fmla="*/ 139 w 506"/>
                <a:gd name="T105" fmla="*/ 244 h 505"/>
                <a:gd name="T106" fmla="*/ 54 w 506"/>
                <a:gd name="T107" fmla="*/ 255 h 505"/>
                <a:gd name="T108" fmla="*/ 139 w 506"/>
                <a:gd name="T109" fmla="*/ 189 h 505"/>
                <a:gd name="T110" fmla="*/ 356 w 506"/>
                <a:gd name="T111" fmla="*/ 189 h 505"/>
                <a:gd name="T112" fmla="*/ 356 w 506"/>
                <a:gd name="T113" fmla="*/ 153 h 505"/>
                <a:gd name="T114" fmla="*/ 139 w 506"/>
                <a:gd name="T115" fmla="*/ 153 h 505"/>
                <a:gd name="T116" fmla="*/ 139 w 506"/>
                <a:gd name="T117" fmla="*/ 18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6" h="505">
                  <a:moveTo>
                    <a:pt x="413" y="50"/>
                  </a:moveTo>
                  <a:cubicBezTo>
                    <a:pt x="445" y="19"/>
                    <a:pt x="445" y="19"/>
                    <a:pt x="445" y="19"/>
                  </a:cubicBezTo>
                  <a:cubicBezTo>
                    <a:pt x="497" y="66"/>
                    <a:pt x="497" y="66"/>
                    <a:pt x="497" y="66"/>
                  </a:cubicBezTo>
                  <a:cubicBezTo>
                    <a:pt x="475" y="89"/>
                    <a:pt x="475" y="89"/>
                    <a:pt x="475" y="89"/>
                  </a:cubicBezTo>
                  <a:cubicBezTo>
                    <a:pt x="400" y="89"/>
                    <a:pt x="400" y="89"/>
                    <a:pt x="400" y="89"/>
                  </a:cubicBezTo>
                  <a:cubicBezTo>
                    <a:pt x="464" y="138"/>
                    <a:pt x="464" y="138"/>
                    <a:pt x="464" y="138"/>
                  </a:cubicBezTo>
                  <a:cubicBezTo>
                    <a:pt x="444" y="161"/>
                    <a:pt x="444" y="161"/>
                    <a:pt x="444" y="161"/>
                  </a:cubicBezTo>
                  <a:cubicBezTo>
                    <a:pt x="444" y="239"/>
                    <a:pt x="444" y="239"/>
                    <a:pt x="444" y="239"/>
                  </a:cubicBezTo>
                  <a:cubicBezTo>
                    <a:pt x="392" y="245"/>
                    <a:pt x="392" y="245"/>
                    <a:pt x="392" y="245"/>
                  </a:cubicBezTo>
                  <a:cubicBezTo>
                    <a:pt x="456" y="285"/>
                    <a:pt x="456" y="285"/>
                    <a:pt x="456" y="285"/>
                  </a:cubicBezTo>
                  <a:cubicBezTo>
                    <a:pt x="408" y="296"/>
                    <a:pt x="408" y="296"/>
                    <a:pt x="408" y="296"/>
                  </a:cubicBezTo>
                  <a:cubicBezTo>
                    <a:pt x="312" y="348"/>
                    <a:pt x="312" y="348"/>
                    <a:pt x="312" y="348"/>
                  </a:cubicBezTo>
                  <a:cubicBezTo>
                    <a:pt x="424" y="348"/>
                    <a:pt x="424" y="348"/>
                    <a:pt x="424" y="348"/>
                  </a:cubicBezTo>
                  <a:cubicBezTo>
                    <a:pt x="456" y="319"/>
                    <a:pt x="456" y="319"/>
                    <a:pt x="456" y="319"/>
                  </a:cubicBezTo>
                  <a:cubicBezTo>
                    <a:pt x="506" y="365"/>
                    <a:pt x="506" y="365"/>
                    <a:pt x="506" y="365"/>
                  </a:cubicBezTo>
                  <a:cubicBezTo>
                    <a:pt x="484" y="388"/>
                    <a:pt x="484" y="388"/>
                    <a:pt x="484" y="388"/>
                  </a:cubicBezTo>
                  <a:cubicBezTo>
                    <a:pt x="298" y="388"/>
                    <a:pt x="298" y="388"/>
                    <a:pt x="298" y="388"/>
                  </a:cubicBezTo>
                  <a:cubicBezTo>
                    <a:pt x="298" y="448"/>
                    <a:pt x="298" y="448"/>
                    <a:pt x="298" y="448"/>
                  </a:cubicBezTo>
                  <a:cubicBezTo>
                    <a:pt x="298" y="486"/>
                    <a:pt x="275" y="505"/>
                    <a:pt x="230" y="505"/>
                  </a:cubicBezTo>
                  <a:cubicBezTo>
                    <a:pt x="181" y="505"/>
                    <a:pt x="181" y="505"/>
                    <a:pt x="181" y="505"/>
                  </a:cubicBezTo>
                  <a:cubicBezTo>
                    <a:pt x="181" y="473"/>
                    <a:pt x="161" y="457"/>
                    <a:pt x="123" y="457"/>
                  </a:cubicBezTo>
                  <a:cubicBezTo>
                    <a:pt x="126" y="421"/>
                    <a:pt x="126" y="421"/>
                    <a:pt x="126" y="421"/>
                  </a:cubicBezTo>
                  <a:cubicBezTo>
                    <a:pt x="147" y="424"/>
                    <a:pt x="168" y="425"/>
                    <a:pt x="188" y="425"/>
                  </a:cubicBezTo>
                  <a:cubicBezTo>
                    <a:pt x="200" y="425"/>
                    <a:pt x="207" y="421"/>
                    <a:pt x="207" y="413"/>
                  </a:cubicBezTo>
                  <a:cubicBezTo>
                    <a:pt x="207" y="388"/>
                    <a:pt x="207" y="388"/>
                    <a:pt x="207" y="388"/>
                  </a:cubicBezTo>
                  <a:cubicBezTo>
                    <a:pt x="10" y="388"/>
                    <a:pt x="10" y="388"/>
                    <a:pt x="10" y="388"/>
                  </a:cubicBezTo>
                  <a:cubicBezTo>
                    <a:pt x="0" y="348"/>
                    <a:pt x="0" y="348"/>
                    <a:pt x="0" y="348"/>
                  </a:cubicBezTo>
                  <a:cubicBezTo>
                    <a:pt x="207" y="348"/>
                    <a:pt x="207" y="348"/>
                    <a:pt x="207" y="348"/>
                  </a:cubicBezTo>
                  <a:cubicBezTo>
                    <a:pt x="207" y="304"/>
                    <a:pt x="207" y="304"/>
                    <a:pt x="207" y="304"/>
                  </a:cubicBezTo>
                  <a:cubicBezTo>
                    <a:pt x="288" y="315"/>
                    <a:pt x="288" y="315"/>
                    <a:pt x="288" y="315"/>
                  </a:cubicBezTo>
                  <a:cubicBezTo>
                    <a:pt x="312" y="294"/>
                    <a:pt x="312" y="294"/>
                    <a:pt x="312" y="294"/>
                  </a:cubicBezTo>
                  <a:cubicBezTo>
                    <a:pt x="54" y="294"/>
                    <a:pt x="54" y="294"/>
                    <a:pt x="54" y="294"/>
                  </a:cubicBezTo>
                  <a:cubicBezTo>
                    <a:pt x="45" y="255"/>
                    <a:pt x="45" y="255"/>
                    <a:pt x="45" y="255"/>
                  </a:cubicBezTo>
                  <a:cubicBezTo>
                    <a:pt x="50" y="255"/>
                    <a:pt x="50" y="255"/>
                    <a:pt x="50" y="255"/>
                  </a:cubicBezTo>
                  <a:cubicBezTo>
                    <a:pt x="50" y="91"/>
                    <a:pt x="50" y="91"/>
                    <a:pt x="50" y="91"/>
                  </a:cubicBezTo>
                  <a:cubicBezTo>
                    <a:pt x="139" y="101"/>
                    <a:pt x="139" y="101"/>
                    <a:pt x="139" y="101"/>
                  </a:cubicBezTo>
                  <a:cubicBezTo>
                    <a:pt x="139" y="113"/>
                    <a:pt x="139" y="113"/>
                    <a:pt x="139" y="113"/>
                  </a:cubicBezTo>
                  <a:cubicBezTo>
                    <a:pt x="355" y="113"/>
                    <a:pt x="355" y="113"/>
                    <a:pt x="355" y="113"/>
                  </a:cubicBezTo>
                  <a:cubicBezTo>
                    <a:pt x="384" y="89"/>
                    <a:pt x="384" y="89"/>
                    <a:pt x="384" y="89"/>
                  </a:cubicBezTo>
                  <a:cubicBezTo>
                    <a:pt x="22" y="89"/>
                    <a:pt x="22" y="89"/>
                    <a:pt x="22" y="89"/>
                  </a:cubicBezTo>
                  <a:cubicBezTo>
                    <a:pt x="13" y="50"/>
                    <a:pt x="13" y="50"/>
                    <a:pt x="13" y="50"/>
                  </a:cubicBezTo>
                  <a:cubicBezTo>
                    <a:pt x="218" y="50"/>
                    <a:pt x="218" y="50"/>
                    <a:pt x="218" y="50"/>
                  </a:cubicBezTo>
                  <a:cubicBezTo>
                    <a:pt x="209" y="43"/>
                    <a:pt x="200" y="36"/>
                    <a:pt x="190" y="30"/>
                  </a:cubicBezTo>
                  <a:cubicBezTo>
                    <a:pt x="215" y="0"/>
                    <a:pt x="215" y="0"/>
                    <a:pt x="215" y="0"/>
                  </a:cubicBezTo>
                  <a:cubicBezTo>
                    <a:pt x="249" y="9"/>
                    <a:pt x="277" y="20"/>
                    <a:pt x="298" y="32"/>
                  </a:cubicBezTo>
                  <a:cubicBezTo>
                    <a:pt x="282" y="50"/>
                    <a:pt x="282" y="50"/>
                    <a:pt x="282" y="50"/>
                  </a:cubicBezTo>
                  <a:lnTo>
                    <a:pt x="413" y="50"/>
                  </a:lnTo>
                  <a:close/>
                  <a:moveTo>
                    <a:pt x="54" y="255"/>
                  </a:moveTo>
                  <a:cubicBezTo>
                    <a:pt x="333" y="255"/>
                    <a:pt x="333" y="255"/>
                    <a:pt x="333" y="255"/>
                  </a:cubicBezTo>
                  <a:cubicBezTo>
                    <a:pt x="356" y="239"/>
                    <a:pt x="356" y="239"/>
                    <a:pt x="356" y="239"/>
                  </a:cubicBezTo>
                  <a:cubicBezTo>
                    <a:pt x="356" y="230"/>
                    <a:pt x="356" y="230"/>
                    <a:pt x="356" y="230"/>
                  </a:cubicBezTo>
                  <a:cubicBezTo>
                    <a:pt x="139" y="230"/>
                    <a:pt x="139" y="230"/>
                    <a:pt x="139" y="230"/>
                  </a:cubicBezTo>
                  <a:cubicBezTo>
                    <a:pt x="139" y="244"/>
                    <a:pt x="139" y="244"/>
                    <a:pt x="139" y="244"/>
                  </a:cubicBezTo>
                  <a:lnTo>
                    <a:pt x="54" y="255"/>
                  </a:lnTo>
                  <a:close/>
                  <a:moveTo>
                    <a:pt x="139" y="189"/>
                  </a:moveTo>
                  <a:cubicBezTo>
                    <a:pt x="356" y="189"/>
                    <a:pt x="356" y="189"/>
                    <a:pt x="356" y="189"/>
                  </a:cubicBezTo>
                  <a:cubicBezTo>
                    <a:pt x="356" y="153"/>
                    <a:pt x="356" y="153"/>
                    <a:pt x="356" y="153"/>
                  </a:cubicBezTo>
                  <a:cubicBezTo>
                    <a:pt x="139" y="153"/>
                    <a:pt x="139" y="153"/>
                    <a:pt x="139" y="153"/>
                  </a:cubicBezTo>
                  <a:lnTo>
                    <a:pt x="139" y="189"/>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54" name="Freeform 248"/>
            <p:cNvSpPr>
              <a:spLocks noEditPoints="1"/>
            </p:cNvSpPr>
            <p:nvPr/>
          </p:nvSpPr>
          <p:spPr bwMode="auto">
            <a:xfrm>
              <a:off x="-2558" y="2704"/>
              <a:ext cx="1054" cy="1005"/>
            </a:xfrm>
            <a:custGeom>
              <a:avLst/>
              <a:gdLst>
                <a:gd name="T0" fmla="*/ 451 w 527"/>
                <a:gd name="T1" fmla="*/ 25 h 502"/>
                <a:gd name="T2" fmla="*/ 435 w 527"/>
                <a:gd name="T3" fmla="*/ 105 h 502"/>
                <a:gd name="T4" fmla="*/ 511 w 527"/>
                <a:gd name="T5" fmla="*/ 123 h 502"/>
                <a:gd name="T6" fmla="*/ 418 w 527"/>
                <a:gd name="T7" fmla="*/ 146 h 502"/>
                <a:gd name="T8" fmla="*/ 478 w 527"/>
                <a:gd name="T9" fmla="*/ 259 h 502"/>
                <a:gd name="T10" fmla="*/ 412 w 527"/>
                <a:gd name="T11" fmla="*/ 226 h 502"/>
                <a:gd name="T12" fmla="*/ 428 w 527"/>
                <a:gd name="T13" fmla="*/ 280 h 502"/>
                <a:gd name="T14" fmla="*/ 456 w 527"/>
                <a:gd name="T15" fmla="*/ 317 h 502"/>
                <a:gd name="T16" fmla="*/ 402 w 527"/>
                <a:gd name="T17" fmla="*/ 339 h 502"/>
                <a:gd name="T18" fmla="*/ 436 w 527"/>
                <a:gd name="T19" fmla="*/ 404 h 502"/>
                <a:gd name="T20" fmla="*/ 354 w 527"/>
                <a:gd name="T21" fmla="*/ 502 h 502"/>
                <a:gd name="T22" fmla="*/ 166 w 527"/>
                <a:gd name="T23" fmla="*/ 484 h 502"/>
                <a:gd name="T24" fmla="*/ 85 w 527"/>
                <a:gd name="T25" fmla="*/ 502 h 502"/>
                <a:gd name="T26" fmla="*/ 166 w 527"/>
                <a:gd name="T27" fmla="*/ 352 h 502"/>
                <a:gd name="T28" fmla="*/ 353 w 527"/>
                <a:gd name="T29" fmla="*/ 366 h 502"/>
                <a:gd name="T30" fmla="*/ 87 w 527"/>
                <a:gd name="T31" fmla="*/ 339 h 502"/>
                <a:gd name="T32" fmla="*/ 385 w 527"/>
                <a:gd name="T33" fmla="*/ 300 h 502"/>
                <a:gd name="T34" fmla="*/ 87 w 527"/>
                <a:gd name="T35" fmla="*/ 280 h 502"/>
                <a:gd name="T36" fmla="*/ 380 w 527"/>
                <a:gd name="T37" fmla="*/ 242 h 502"/>
                <a:gd name="T38" fmla="*/ 102 w 527"/>
                <a:gd name="T39" fmla="*/ 226 h 502"/>
                <a:gd name="T40" fmla="*/ 0 w 527"/>
                <a:gd name="T41" fmla="*/ 226 h 502"/>
                <a:gd name="T42" fmla="*/ 19 w 527"/>
                <a:gd name="T43" fmla="*/ 146 h 502"/>
                <a:gd name="T44" fmla="*/ 104 w 527"/>
                <a:gd name="T45" fmla="*/ 105 h 502"/>
                <a:gd name="T46" fmla="*/ 98 w 527"/>
                <a:gd name="T47" fmla="*/ 7 h 502"/>
                <a:gd name="T48" fmla="*/ 129 w 527"/>
                <a:gd name="T49" fmla="*/ 105 h 502"/>
                <a:gd name="T50" fmla="*/ 310 w 527"/>
                <a:gd name="T51" fmla="*/ 92 h 502"/>
                <a:gd name="T52" fmla="*/ 155 w 527"/>
                <a:gd name="T53" fmla="*/ 185 h 502"/>
                <a:gd name="T54" fmla="*/ 214 w 527"/>
                <a:gd name="T55" fmla="*/ 160 h 502"/>
                <a:gd name="T56" fmla="*/ 186 w 527"/>
                <a:gd name="T57" fmla="*/ 146 h 502"/>
                <a:gd name="T58" fmla="*/ 166 w 527"/>
                <a:gd name="T59" fmla="*/ 444 h 502"/>
                <a:gd name="T60" fmla="*/ 354 w 527"/>
                <a:gd name="T61" fmla="*/ 407 h 502"/>
                <a:gd name="T62" fmla="*/ 166 w 527"/>
                <a:gd name="T63" fmla="*/ 444 h 502"/>
                <a:gd name="T64" fmla="*/ 299 w 527"/>
                <a:gd name="T65" fmla="*/ 58 h 502"/>
                <a:gd name="T66" fmla="*/ 193 w 527"/>
                <a:gd name="T67" fmla="*/ 34 h 502"/>
                <a:gd name="T68" fmla="*/ 278 w 527"/>
                <a:gd name="T69" fmla="*/ 146 h 502"/>
                <a:gd name="T70" fmla="*/ 295 w 527"/>
                <a:gd name="T71" fmla="*/ 185 h 502"/>
                <a:gd name="T72" fmla="*/ 343 w 527"/>
                <a:gd name="T73" fmla="*/ 14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7" h="502">
                  <a:moveTo>
                    <a:pt x="367" y="0"/>
                  </a:moveTo>
                  <a:cubicBezTo>
                    <a:pt x="451" y="25"/>
                    <a:pt x="451" y="25"/>
                    <a:pt x="451" y="25"/>
                  </a:cubicBezTo>
                  <a:cubicBezTo>
                    <a:pt x="422" y="60"/>
                    <a:pt x="390" y="86"/>
                    <a:pt x="354" y="105"/>
                  </a:cubicBezTo>
                  <a:cubicBezTo>
                    <a:pt x="435" y="105"/>
                    <a:pt x="435" y="105"/>
                    <a:pt x="435" y="105"/>
                  </a:cubicBezTo>
                  <a:cubicBezTo>
                    <a:pt x="463" y="78"/>
                    <a:pt x="463" y="78"/>
                    <a:pt x="463" y="78"/>
                  </a:cubicBezTo>
                  <a:cubicBezTo>
                    <a:pt x="511" y="123"/>
                    <a:pt x="511" y="123"/>
                    <a:pt x="511" y="123"/>
                  </a:cubicBezTo>
                  <a:cubicBezTo>
                    <a:pt x="487" y="146"/>
                    <a:pt x="487" y="146"/>
                    <a:pt x="487" y="146"/>
                  </a:cubicBezTo>
                  <a:cubicBezTo>
                    <a:pt x="418" y="146"/>
                    <a:pt x="418" y="146"/>
                    <a:pt x="418" y="146"/>
                  </a:cubicBezTo>
                  <a:cubicBezTo>
                    <a:pt x="448" y="163"/>
                    <a:pt x="484" y="178"/>
                    <a:pt x="527" y="190"/>
                  </a:cubicBezTo>
                  <a:cubicBezTo>
                    <a:pt x="478" y="259"/>
                    <a:pt x="478" y="259"/>
                    <a:pt x="478" y="259"/>
                  </a:cubicBezTo>
                  <a:cubicBezTo>
                    <a:pt x="457" y="249"/>
                    <a:pt x="437" y="238"/>
                    <a:pt x="421" y="226"/>
                  </a:cubicBezTo>
                  <a:cubicBezTo>
                    <a:pt x="412" y="226"/>
                    <a:pt x="412" y="226"/>
                    <a:pt x="412" y="226"/>
                  </a:cubicBezTo>
                  <a:cubicBezTo>
                    <a:pt x="449" y="259"/>
                    <a:pt x="449" y="259"/>
                    <a:pt x="449" y="259"/>
                  </a:cubicBezTo>
                  <a:cubicBezTo>
                    <a:pt x="428" y="280"/>
                    <a:pt x="428" y="280"/>
                    <a:pt x="428" y="280"/>
                  </a:cubicBezTo>
                  <a:cubicBezTo>
                    <a:pt x="416" y="280"/>
                    <a:pt x="416" y="280"/>
                    <a:pt x="416" y="280"/>
                  </a:cubicBezTo>
                  <a:cubicBezTo>
                    <a:pt x="456" y="317"/>
                    <a:pt x="456" y="317"/>
                    <a:pt x="456" y="317"/>
                  </a:cubicBezTo>
                  <a:cubicBezTo>
                    <a:pt x="435" y="339"/>
                    <a:pt x="435" y="339"/>
                    <a:pt x="435" y="339"/>
                  </a:cubicBezTo>
                  <a:cubicBezTo>
                    <a:pt x="402" y="339"/>
                    <a:pt x="402" y="339"/>
                    <a:pt x="402" y="339"/>
                  </a:cubicBezTo>
                  <a:cubicBezTo>
                    <a:pt x="458" y="382"/>
                    <a:pt x="458" y="382"/>
                    <a:pt x="458" y="382"/>
                  </a:cubicBezTo>
                  <a:cubicBezTo>
                    <a:pt x="436" y="404"/>
                    <a:pt x="436" y="404"/>
                    <a:pt x="436" y="404"/>
                  </a:cubicBezTo>
                  <a:cubicBezTo>
                    <a:pt x="436" y="492"/>
                    <a:pt x="436" y="492"/>
                    <a:pt x="436" y="492"/>
                  </a:cubicBezTo>
                  <a:cubicBezTo>
                    <a:pt x="354" y="502"/>
                    <a:pt x="354" y="502"/>
                    <a:pt x="354" y="502"/>
                  </a:cubicBezTo>
                  <a:cubicBezTo>
                    <a:pt x="354" y="484"/>
                    <a:pt x="354" y="484"/>
                    <a:pt x="354" y="484"/>
                  </a:cubicBezTo>
                  <a:cubicBezTo>
                    <a:pt x="166" y="484"/>
                    <a:pt x="166" y="484"/>
                    <a:pt x="166" y="484"/>
                  </a:cubicBezTo>
                  <a:cubicBezTo>
                    <a:pt x="166" y="492"/>
                    <a:pt x="166" y="492"/>
                    <a:pt x="166" y="492"/>
                  </a:cubicBezTo>
                  <a:cubicBezTo>
                    <a:pt x="85" y="502"/>
                    <a:pt x="85" y="502"/>
                    <a:pt x="85" y="502"/>
                  </a:cubicBezTo>
                  <a:cubicBezTo>
                    <a:pt x="85" y="343"/>
                    <a:pt x="85" y="343"/>
                    <a:pt x="85" y="343"/>
                  </a:cubicBezTo>
                  <a:cubicBezTo>
                    <a:pt x="166" y="352"/>
                    <a:pt x="166" y="352"/>
                    <a:pt x="166" y="352"/>
                  </a:cubicBezTo>
                  <a:cubicBezTo>
                    <a:pt x="166" y="366"/>
                    <a:pt x="166" y="366"/>
                    <a:pt x="166" y="366"/>
                  </a:cubicBezTo>
                  <a:cubicBezTo>
                    <a:pt x="353" y="366"/>
                    <a:pt x="353" y="366"/>
                    <a:pt x="353" y="366"/>
                  </a:cubicBezTo>
                  <a:cubicBezTo>
                    <a:pt x="379" y="339"/>
                    <a:pt x="379" y="339"/>
                    <a:pt x="379" y="339"/>
                  </a:cubicBezTo>
                  <a:cubicBezTo>
                    <a:pt x="87" y="339"/>
                    <a:pt x="87" y="339"/>
                    <a:pt x="87" y="339"/>
                  </a:cubicBezTo>
                  <a:cubicBezTo>
                    <a:pt x="77" y="300"/>
                    <a:pt x="77" y="300"/>
                    <a:pt x="77" y="300"/>
                  </a:cubicBezTo>
                  <a:cubicBezTo>
                    <a:pt x="385" y="300"/>
                    <a:pt x="385" y="300"/>
                    <a:pt x="385" y="300"/>
                  </a:cubicBezTo>
                  <a:cubicBezTo>
                    <a:pt x="406" y="280"/>
                    <a:pt x="406" y="280"/>
                    <a:pt x="406" y="280"/>
                  </a:cubicBezTo>
                  <a:cubicBezTo>
                    <a:pt x="87" y="280"/>
                    <a:pt x="87" y="280"/>
                    <a:pt x="87" y="280"/>
                  </a:cubicBezTo>
                  <a:cubicBezTo>
                    <a:pt x="77" y="242"/>
                    <a:pt x="77" y="242"/>
                    <a:pt x="77" y="242"/>
                  </a:cubicBezTo>
                  <a:cubicBezTo>
                    <a:pt x="380" y="242"/>
                    <a:pt x="380" y="242"/>
                    <a:pt x="380" y="242"/>
                  </a:cubicBezTo>
                  <a:cubicBezTo>
                    <a:pt x="398" y="226"/>
                    <a:pt x="398" y="226"/>
                    <a:pt x="398" y="226"/>
                  </a:cubicBezTo>
                  <a:cubicBezTo>
                    <a:pt x="102" y="226"/>
                    <a:pt x="102" y="226"/>
                    <a:pt x="102" y="226"/>
                  </a:cubicBezTo>
                  <a:cubicBezTo>
                    <a:pt x="79" y="240"/>
                    <a:pt x="53" y="252"/>
                    <a:pt x="25" y="262"/>
                  </a:cubicBezTo>
                  <a:cubicBezTo>
                    <a:pt x="0" y="226"/>
                    <a:pt x="0" y="226"/>
                    <a:pt x="0" y="226"/>
                  </a:cubicBezTo>
                  <a:cubicBezTo>
                    <a:pt x="38" y="203"/>
                    <a:pt x="67" y="177"/>
                    <a:pt x="87" y="146"/>
                  </a:cubicBezTo>
                  <a:cubicBezTo>
                    <a:pt x="19" y="146"/>
                    <a:pt x="19" y="146"/>
                    <a:pt x="19" y="146"/>
                  </a:cubicBezTo>
                  <a:cubicBezTo>
                    <a:pt x="9" y="105"/>
                    <a:pt x="9" y="105"/>
                    <a:pt x="9" y="105"/>
                  </a:cubicBezTo>
                  <a:cubicBezTo>
                    <a:pt x="104" y="105"/>
                    <a:pt x="104" y="105"/>
                    <a:pt x="104" y="105"/>
                  </a:cubicBezTo>
                  <a:cubicBezTo>
                    <a:pt x="90" y="77"/>
                    <a:pt x="75" y="54"/>
                    <a:pt x="59" y="36"/>
                  </a:cubicBezTo>
                  <a:cubicBezTo>
                    <a:pt x="98" y="7"/>
                    <a:pt x="98" y="7"/>
                    <a:pt x="98" y="7"/>
                  </a:cubicBezTo>
                  <a:cubicBezTo>
                    <a:pt x="113" y="16"/>
                    <a:pt x="138" y="37"/>
                    <a:pt x="172" y="71"/>
                  </a:cubicBezTo>
                  <a:cubicBezTo>
                    <a:pt x="129" y="105"/>
                    <a:pt x="129" y="105"/>
                    <a:pt x="129" y="105"/>
                  </a:cubicBezTo>
                  <a:cubicBezTo>
                    <a:pt x="333" y="105"/>
                    <a:pt x="333" y="105"/>
                    <a:pt x="333" y="105"/>
                  </a:cubicBezTo>
                  <a:cubicBezTo>
                    <a:pt x="310" y="92"/>
                    <a:pt x="310" y="92"/>
                    <a:pt x="310" y="92"/>
                  </a:cubicBezTo>
                  <a:cubicBezTo>
                    <a:pt x="339" y="63"/>
                    <a:pt x="358" y="32"/>
                    <a:pt x="367" y="0"/>
                  </a:cubicBezTo>
                  <a:close/>
                  <a:moveTo>
                    <a:pt x="155" y="185"/>
                  </a:moveTo>
                  <a:cubicBezTo>
                    <a:pt x="240" y="185"/>
                    <a:pt x="240" y="185"/>
                    <a:pt x="240" y="185"/>
                  </a:cubicBezTo>
                  <a:cubicBezTo>
                    <a:pt x="232" y="175"/>
                    <a:pt x="223" y="167"/>
                    <a:pt x="214" y="160"/>
                  </a:cubicBezTo>
                  <a:cubicBezTo>
                    <a:pt x="228" y="146"/>
                    <a:pt x="228" y="146"/>
                    <a:pt x="228" y="146"/>
                  </a:cubicBezTo>
                  <a:cubicBezTo>
                    <a:pt x="186" y="146"/>
                    <a:pt x="186" y="146"/>
                    <a:pt x="186" y="146"/>
                  </a:cubicBezTo>
                  <a:cubicBezTo>
                    <a:pt x="177" y="160"/>
                    <a:pt x="167" y="173"/>
                    <a:pt x="155" y="185"/>
                  </a:cubicBezTo>
                  <a:close/>
                  <a:moveTo>
                    <a:pt x="166" y="444"/>
                  </a:moveTo>
                  <a:cubicBezTo>
                    <a:pt x="354" y="444"/>
                    <a:pt x="354" y="444"/>
                    <a:pt x="354" y="444"/>
                  </a:cubicBezTo>
                  <a:cubicBezTo>
                    <a:pt x="354" y="407"/>
                    <a:pt x="354" y="407"/>
                    <a:pt x="354" y="407"/>
                  </a:cubicBezTo>
                  <a:cubicBezTo>
                    <a:pt x="166" y="407"/>
                    <a:pt x="166" y="407"/>
                    <a:pt x="166" y="407"/>
                  </a:cubicBezTo>
                  <a:lnTo>
                    <a:pt x="166" y="444"/>
                  </a:lnTo>
                  <a:close/>
                  <a:moveTo>
                    <a:pt x="233" y="4"/>
                  </a:moveTo>
                  <a:cubicBezTo>
                    <a:pt x="246" y="11"/>
                    <a:pt x="268" y="29"/>
                    <a:pt x="299" y="58"/>
                  </a:cubicBezTo>
                  <a:cubicBezTo>
                    <a:pt x="239" y="103"/>
                    <a:pt x="239" y="103"/>
                    <a:pt x="239" y="103"/>
                  </a:cubicBezTo>
                  <a:cubicBezTo>
                    <a:pt x="225" y="75"/>
                    <a:pt x="210" y="52"/>
                    <a:pt x="193" y="34"/>
                  </a:cubicBezTo>
                  <a:lnTo>
                    <a:pt x="233" y="4"/>
                  </a:lnTo>
                  <a:close/>
                  <a:moveTo>
                    <a:pt x="278" y="146"/>
                  </a:moveTo>
                  <a:cubicBezTo>
                    <a:pt x="292" y="151"/>
                    <a:pt x="304" y="157"/>
                    <a:pt x="316" y="164"/>
                  </a:cubicBezTo>
                  <a:cubicBezTo>
                    <a:pt x="295" y="185"/>
                    <a:pt x="295" y="185"/>
                    <a:pt x="295" y="185"/>
                  </a:cubicBezTo>
                  <a:cubicBezTo>
                    <a:pt x="373" y="185"/>
                    <a:pt x="373" y="185"/>
                    <a:pt x="373" y="185"/>
                  </a:cubicBezTo>
                  <a:cubicBezTo>
                    <a:pt x="360" y="172"/>
                    <a:pt x="351" y="159"/>
                    <a:pt x="343" y="146"/>
                  </a:cubicBezTo>
                  <a:lnTo>
                    <a:pt x="278" y="146"/>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55" name="Freeform 249"/>
            <p:cNvSpPr>
              <a:spLocks noEditPoints="1"/>
            </p:cNvSpPr>
            <p:nvPr/>
          </p:nvSpPr>
          <p:spPr bwMode="auto">
            <a:xfrm>
              <a:off x="-1362" y="2728"/>
              <a:ext cx="992" cy="941"/>
            </a:xfrm>
            <a:custGeom>
              <a:avLst/>
              <a:gdLst>
                <a:gd name="T0" fmla="*/ 828 w 992"/>
                <a:gd name="T1" fmla="*/ 271 h 941"/>
                <a:gd name="T2" fmla="*/ 890 w 992"/>
                <a:gd name="T3" fmla="*/ 213 h 941"/>
                <a:gd name="T4" fmla="*/ 992 w 992"/>
                <a:gd name="T5" fmla="*/ 305 h 941"/>
                <a:gd name="T6" fmla="*/ 948 w 992"/>
                <a:gd name="T7" fmla="*/ 351 h 941"/>
                <a:gd name="T8" fmla="*/ 816 w 992"/>
                <a:gd name="T9" fmla="*/ 351 h 941"/>
                <a:gd name="T10" fmla="*/ 816 w 992"/>
                <a:gd name="T11" fmla="*/ 729 h 941"/>
                <a:gd name="T12" fmla="*/ 646 w 992"/>
                <a:gd name="T13" fmla="*/ 751 h 941"/>
                <a:gd name="T14" fmla="*/ 646 w 992"/>
                <a:gd name="T15" fmla="*/ 685 h 941"/>
                <a:gd name="T16" fmla="*/ 542 w 992"/>
                <a:gd name="T17" fmla="*/ 685 h 941"/>
                <a:gd name="T18" fmla="*/ 542 w 992"/>
                <a:gd name="T19" fmla="*/ 761 h 941"/>
                <a:gd name="T20" fmla="*/ 368 w 992"/>
                <a:gd name="T21" fmla="*/ 783 h 941"/>
                <a:gd name="T22" fmla="*/ 368 w 992"/>
                <a:gd name="T23" fmla="*/ 351 h 941"/>
                <a:gd name="T24" fmla="*/ 270 w 992"/>
                <a:gd name="T25" fmla="*/ 351 h 941"/>
                <a:gd name="T26" fmla="*/ 270 w 992"/>
                <a:gd name="T27" fmla="*/ 863 h 941"/>
                <a:gd name="T28" fmla="*/ 804 w 992"/>
                <a:gd name="T29" fmla="*/ 863 h 941"/>
                <a:gd name="T30" fmla="*/ 872 w 992"/>
                <a:gd name="T31" fmla="*/ 795 h 941"/>
                <a:gd name="T32" fmla="*/ 986 w 992"/>
                <a:gd name="T33" fmla="*/ 895 h 941"/>
                <a:gd name="T34" fmla="*/ 934 w 992"/>
                <a:gd name="T35" fmla="*/ 941 h 941"/>
                <a:gd name="T36" fmla="*/ 96 w 992"/>
                <a:gd name="T37" fmla="*/ 941 h 941"/>
                <a:gd name="T38" fmla="*/ 96 w 992"/>
                <a:gd name="T39" fmla="*/ 351 h 941"/>
                <a:gd name="T40" fmla="*/ 18 w 992"/>
                <a:gd name="T41" fmla="*/ 351 h 941"/>
                <a:gd name="T42" fmla="*/ 0 w 992"/>
                <a:gd name="T43" fmla="*/ 271 h 941"/>
                <a:gd name="T44" fmla="*/ 96 w 992"/>
                <a:gd name="T45" fmla="*/ 271 h 941"/>
                <a:gd name="T46" fmla="*/ 96 w 992"/>
                <a:gd name="T47" fmla="*/ 50 h 941"/>
                <a:gd name="T48" fmla="*/ 270 w 992"/>
                <a:gd name="T49" fmla="*/ 72 h 941"/>
                <a:gd name="T50" fmla="*/ 270 w 992"/>
                <a:gd name="T51" fmla="*/ 271 h 941"/>
                <a:gd name="T52" fmla="*/ 368 w 992"/>
                <a:gd name="T53" fmla="*/ 271 h 941"/>
                <a:gd name="T54" fmla="*/ 368 w 992"/>
                <a:gd name="T55" fmla="*/ 0 h 941"/>
                <a:gd name="T56" fmla="*/ 542 w 992"/>
                <a:gd name="T57" fmla="*/ 22 h 941"/>
                <a:gd name="T58" fmla="*/ 542 w 992"/>
                <a:gd name="T59" fmla="*/ 271 h 941"/>
                <a:gd name="T60" fmla="*/ 646 w 992"/>
                <a:gd name="T61" fmla="*/ 271 h 941"/>
                <a:gd name="T62" fmla="*/ 646 w 992"/>
                <a:gd name="T63" fmla="*/ 0 h 941"/>
                <a:gd name="T64" fmla="*/ 816 w 992"/>
                <a:gd name="T65" fmla="*/ 22 h 941"/>
                <a:gd name="T66" fmla="*/ 816 w 992"/>
                <a:gd name="T67" fmla="*/ 271 h 941"/>
                <a:gd name="T68" fmla="*/ 828 w 992"/>
                <a:gd name="T69" fmla="*/ 271 h 941"/>
                <a:gd name="T70" fmla="*/ 542 w 992"/>
                <a:gd name="T71" fmla="*/ 603 h 941"/>
                <a:gd name="T72" fmla="*/ 646 w 992"/>
                <a:gd name="T73" fmla="*/ 603 h 941"/>
                <a:gd name="T74" fmla="*/ 646 w 992"/>
                <a:gd name="T75" fmla="*/ 351 h 941"/>
                <a:gd name="T76" fmla="*/ 542 w 992"/>
                <a:gd name="T77" fmla="*/ 351 h 941"/>
                <a:gd name="T78" fmla="*/ 542 w 992"/>
                <a:gd name="T79" fmla="*/ 603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2" h="941">
                  <a:moveTo>
                    <a:pt x="828" y="271"/>
                  </a:moveTo>
                  <a:lnTo>
                    <a:pt x="890" y="213"/>
                  </a:lnTo>
                  <a:lnTo>
                    <a:pt x="992" y="305"/>
                  </a:lnTo>
                  <a:lnTo>
                    <a:pt x="948" y="351"/>
                  </a:lnTo>
                  <a:lnTo>
                    <a:pt x="816" y="351"/>
                  </a:lnTo>
                  <a:lnTo>
                    <a:pt x="816" y="729"/>
                  </a:lnTo>
                  <a:lnTo>
                    <a:pt x="646" y="751"/>
                  </a:lnTo>
                  <a:lnTo>
                    <a:pt x="646" y="685"/>
                  </a:lnTo>
                  <a:lnTo>
                    <a:pt x="542" y="685"/>
                  </a:lnTo>
                  <a:lnTo>
                    <a:pt x="542" y="761"/>
                  </a:lnTo>
                  <a:lnTo>
                    <a:pt x="368" y="783"/>
                  </a:lnTo>
                  <a:lnTo>
                    <a:pt x="368" y="351"/>
                  </a:lnTo>
                  <a:lnTo>
                    <a:pt x="270" y="351"/>
                  </a:lnTo>
                  <a:lnTo>
                    <a:pt x="270" y="863"/>
                  </a:lnTo>
                  <a:lnTo>
                    <a:pt x="804" y="863"/>
                  </a:lnTo>
                  <a:lnTo>
                    <a:pt x="872" y="795"/>
                  </a:lnTo>
                  <a:lnTo>
                    <a:pt x="986" y="895"/>
                  </a:lnTo>
                  <a:lnTo>
                    <a:pt x="934" y="941"/>
                  </a:lnTo>
                  <a:lnTo>
                    <a:pt x="96" y="941"/>
                  </a:lnTo>
                  <a:lnTo>
                    <a:pt x="96" y="351"/>
                  </a:lnTo>
                  <a:lnTo>
                    <a:pt x="18" y="351"/>
                  </a:lnTo>
                  <a:lnTo>
                    <a:pt x="0" y="271"/>
                  </a:lnTo>
                  <a:lnTo>
                    <a:pt x="96" y="271"/>
                  </a:lnTo>
                  <a:lnTo>
                    <a:pt x="96" y="50"/>
                  </a:lnTo>
                  <a:lnTo>
                    <a:pt x="270" y="72"/>
                  </a:lnTo>
                  <a:lnTo>
                    <a:pt x="270" y="271"/>
                  </a:lnTo>
                  <a:lnTo>
                    <a:pt x="368" y="271"/>
                  </a:lnTo>
                  <a:lnTo>
                    <a:pt x="368" y="0"/>
                  </a:lnTo>
                  <a:lnTo>
                    <a:pt x="542" y="22"/>
                  </a:lnTo>
                  <a:lnTo>
                    <a:pt x="542" y="271"/>
                  </a:lnTo>
                  <a:lnTo>
                    <a:pt x="646" y="271"/>
                  </a:lnTo>
                  <a:lnTo>
                    <a:pt x="646" y="0"/>
                  </a:lnTo>
                  <a:lnTo>
                    <a:pt x="816" y="22"/>
                  </a:lnTo>
                  <a:lnTo>
                    <a:pt x="816" y="271"/>
                  </a:lnTo>
                  <a:lnTo>
                    <a:pt x="828" y="271"/>
                  </a:lnTo>
                  <a:close/>
                  <a:moveTo>
                    <a:pt x="542" y="603"/>
                  </a:moveTo>
                  <a:lnTo>
                    <a:pt x="646" y="603"/>
                  </a:lnTo>
                  <a:lnTo>
                    <a:pt x="646" y="351"/>
                  </a:lnTo>
                  <a:lnTo>
                    <a:pt x="542" y="351"/>
                  </a:lnTo>
                  <a:lnTo>
                    <a:pt x="542" y="603"/>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sp>
          <p:nvSpPr>
            <p:cNvPr id="556" name="Freeform 250"/>
            <p:cNvSpPr>
              <a:spLocks noEditPoints="1"/>
            </p:cNvSpPr>
            <p:nvPr/>
          </p:nvSpPr>
          <p:spPr bwMode="auto">
            <a:xfrm>
              <a:off x="-176" y="2708"/>
              <a:ext cx="991" cy="991"/>
            </a:xfrm>
            <a:custGeom>
              <a:avLst/>
              <a:gdLst>
                <a:gd name="T0" fmla="*/ 37 w 495"/>
                <a:gd name="T1" fmla="*/ 10 h 495"/>
                <a:gd name="T2" fmla="*/ 123 w 495"/>
                <a:gd name="T3" fmla="*/ 20 h 495"/>
                <a:gd name="T4" fmla="*/ 123 w 495"/>
                <a:gd name="T5" fmla="*/ 30 h 495"/>
                <a:gd name="T6" fmla="*/ 358 w 495"/>
                <a:gd name="T7" fmla="*/ 30 h 495"/>
                <a:gd name="T8" fmla="*/ 395 w 495"/>
                <a:gd name="T9" fmla="*/ 0 h 495"/>
                <a:gd name="T10" fmla="*/ 465 w 495"/>
                <a:gd name="T11" fmla="*/ 55 h 495"/>
                <a:gd name="T12" fmla="*/ 446 w 495"/>
                <a:gd name="T13" fmla="*/ 78 h 495"/>
                <a:gd name="T14" fmla="*/ 446 w 495"/>
                <a:gd name="T15" fmla="*/ 237 h 495"/>
                <a:gd name="T16" fmla="*/ 367 w 495"/>
                <a:gd name="T17" fmla="*/ 247 h 495"/>
                <a:gd name="T18" fmla="*/ 381 w 495"/>
                <a:gd name="T19" fmla="*/ 255 h 495"/>
                <a:gd name="T20" fmla="*/ 495 w 495"/>
                <a:gd name="T21" fmla="*/ 293 h 495"/>
                <a:gd name="T22" fmla="*/ 453 w 495"/>
                <a:gd name="T23" fmla="*/ 369 h 495"/>
                <a:gd name="T24" fmla="*/ 387 w 495"/>
                <a:gd name="T25" fmla="*/ 343 h 495"/>
                <a:gd name="T26" fmla="*/ 387 w 495"/>
                <a:gd name="T27" fmla="*/ 484 h 495"/>
                <a:gd name="T28" fmla="*/ 301 w 495"/>
                <a:gd name="T29" fmla="*/ 495 h 495"/>
                <a:gd name="T30" fmla="*/ 301 w 495"/>
                <a:gd name="T31" fmla="*/ 309 h 495"/>
                <a:gd name="T32" fmla="*/ 338 w 495"/>
                <a:gd name="T33" fmla="*/ 313 h 495"/>
                <a:gd name="T34" fmla="*/ 323 w 495"/>
                <a:gd name="T35" fmla="*/ 300 h 495"/>
                <a:gd name="T36" fmla="*/ 266 w 495"/>
                <a:gd name="T37" fmla="*/ 226 h 495"/>
                <a:gd name="T38" fmla="*/ 254 w 495"/>
                <a:gd name="T39" fmla="*/ 226 h 495"/>
                <a:gd name="T40" fmla="*/ 167 w 495"/>
                <a:gd name="T41" fmla="*/ 307 h 495"/>
                <a:gd name="T42" fmla="*/ 158 w 495"/>
                <a:gd name="T43" fmla="*/ 313 h 495"/>
                <a:gd name="T44" fmla="*/ 184 w 495"/>
                <a:gd name="T45" fmla="*/ 317 h 495"/>
                <a:gd name="T46" fmla="*/ 179 w 495"/>
                <a:gd name="T47" fmla="*/ 378 h 495"/>
                <a:gd name="T48" fmla="*/ 135 w 495"/>
                <a:gd name="T49" fmla="*/ 452 h 495"/>
                <a:gd name="T50" fmla="*/ 36 w 495"/>
                <a:gd name="T51" fmla="*/ 495 h 495"/>
                <a:gd name="T52" fmla="*/ 15 w 495"/>
                <a:gd name="T53" fmla="*/ 453 h 495"/>
                <a:gd name="T54" fmla="*/ 99 w 495"/>
                <a:gd name="T55" fmla="*/ 344 h 495"/>
                <a:gd name="T56" fmla="*/ 20 w 495"/>
                <a:gd name="T57" fmla="*/ 369 h 495"/>
                <a:gd name="T58" fmla="*/ 0 w 495"/>
                <a:gd name="T59" fmla="*/ 334 h 495"/>
                <a:gd name="T60" fmla="*/ 148 w 495"/>
                <a:gd name="T61" fmla="*/ 226 h 495"/>
                <a:gd name="T62" fmla="*/ 123 w 495"/>
                <a:gd name="T63" fmla="*/ 226 h 495"/>
                <a:gd name="T64" fmla="*/ 123 w 495"/>
                <a:gd name="T65" fmla="*/ 245 h 495"/>
                <a:gd name="T66" fmla="*/ 37 w 495"/>
                <a:gd name="T67" fmla="*/ 256 h 495"/>
                <a:gd name="T68" fmla="*/ 37 w 495"/>
                <a:gd name="T69" fmla="*/ 10 h 495"/>
                <a:gd name="T70" fmla="*/ 123 w 495"/>
                <a:gd name="T71" fmla="*/ 105 h 495"/>
                <a:gd name="T72" fmla="*/ 199 w 495"/>
                <a:gd name="T73" fmla="*/ 105 h 495"/>
                <a:gd name="T74" fmla="*/ 199 w 495"/>
                <a:gd name="T75" fmla="*/ 69 h 495"/>
                <a:gd name="T76" fmla="*/ 123 w 495"/>
                <a:gd name="T77" fmla="*/ 69 h 495"/>
                <a:gd name="T78" fmla="*/ 123 w 495"/>
                <a:gd name="T79" fmla="*/ 105 h 495"/>
                <a:gd name="T80" fmla="*/ 123 w 495"/>
                <a:gd name="T81" fmla="*/ 186 h 495"/>
                <a:gd name="T82" fmla="*/ 199 w 495"/>
                <a:gd name="T83" fmla="*/ 186 h 495"/>
                <a:gd name="T84" fmla="*/ 199 w 495"/>
                <a:gd name="T85" fmla="*/ 145 h 495"/>
                <a:gd name="T86" fmla="*/ 123 w 495"/>
                <a:gd name="T87" fmla="*/ 145 h 495"/>
                <a:gd name="T88" fmla="*/ 123 w 495"/>
                <a:gd name="T89" fmla="*/ 186 h 495"/>
                <a:gd name="T90" fmla="*/ 282 w 495"/>
                <a:gd name="T91" fmla="*/ 69 h 495"/>
                <a:gd name="T92" fmla="*/ 282 w 495"/>
                <a:gd name="T93" fmla="*/ 105 h 495"/>
                <a:gd name="T94" fmla="*/ 361 w 495"/>
                <a:gd name="T95" fmla="*/ 105 h 495"/>
                <a:gd name="T96" fmla="*/ 361 w 495"/>
                <a:gd name="T97" fmla="*/ 69 h 495"/>
                <a:gd name="T98" fmla="*/ 282 w 495"/>
                <a:gd name="T99" fmla="*/ 69 h 495"/>
                <a:gd name="T100" fmla="*/ 282 w 495"/>
                <a:gd name="T101" fmla="*/ 145 h 495"/>
                <a:gd name="T102" fmla="*/ 282 w 495"/>
                <a:gd name="T103" fmla="*/ 186 h 495"/>
                <a:gd name="T104" fmla="*/ 361 w 495"/>
                <a:gd name="T105" fmla="*/ 186 h 495"/>
                <a:gd name="T106" fmla="*/ 361 w 495"/>
                <a:gd name="T107" fmla="*/ 145 h 495"/>
                <a:gd name="T108" fmla="*/ 282 w 495"/>
                <a:gd name="T109" fmla="*/ 145 h 495"/>
                <a:gd name="T110" fmla="*/ 332 w 495"/>
                <a:gd name="T111" fmla="*/ 226 h 495"/>
                <a:gd name="T112" fmla="*/ 361 w 495"/>
                <a:gd name="T113" fmla="*/ 244 h 495"/>
                <a:gd name="T114" fmla="*/ 361 w 495"/>
                <a:gd name="T115" fmla="*/ 226 h 495"/>
                <a:gd name="T116" fmla="*/ 332 w 495"/>
                <a:gd name="T117" fmla="*/ 226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5" h="495">
                  <a:moveTo>
                    <a:pt x="37" y="10"/>
                  </a:moveTo>
                  <a:cubicBezTo>
                    <a:pt x="123" y="20"/>
                    <a:pt x="123" y="20"/>
                    <a:pt x="123" y="20"/>
                  </a:cubicBezTo>
                  <a:cubicBezTo>
                    <a:pt x="123" y="30"/>
                    <a:pt x="123" y="30"/>
                    <a:pt x="123" y="30"/>
                  </a:cubicBezTo>
                  <a:cubicBezTo>
                    <a:pt x="358" y="30"/>
                    <a:pt x="358" y="30"/>
                    <a:pt x="358" y="30"/>
                  </a:cubicBezTo>
                  <a:cubicBezTo>
                    <a:pt x="395" y="0"/>
                    <a:pt x="395" y="0"/>
                    <a:pt x="395" y="0"/>
                  </a:cubicBezTo>
                  <a:cubicBezTo>
                    <a:pt x="465" y="55"/>
                    <a:pt x="465" y="55"/>
                    <a:pt x="465" y="55"/>
                  </a:cubicBezTo>
                  <a:cubicBezTo>
                    <a:pt x="446" y="78"/>
                    <a:pt x="446" y="78"/>
                    <a:pt x="446" y="78"/>
                  </a:cubicBezTo>
                  <a:cubicBezTo>
                    <a:pt x="446" y="237"/>
                    <a:pt x="446" y="237"/>
                    <a:pt x="446" y="237"/>
                  </a:cubicBezTo>
                  <a:cubicBezTo>
                    <a:pt x="367" y="247"/>
                    <a:pt x="367" y="247"/>
                    <a:pt x="367" y="247"/>
                  </a:cubicBezTo>
                  <a:cubicBezTo>
                    <a:pt x="372" y="250"/>
                    <a:pt x="376" y="253"/>
                    <a:pt x="381" y="255"/>
                  </a:cubicBezTo>
                  <a:cubicBezTo>
                    <a:pt x="410" y="270"/>
                    <a:pt x="448" y="283"/>
                    <a:pt x="495" y="293"/>
                  </a:cubicBezTo>
                  <a:cubicBezTo>
                    <a:pt x="453" y="369"/>
                    <a:pt x="453" y="369"/>
                    <a:pt x="453" y="369"/>
                  </a:cubicBezTo>
                  <a:cubicBezTo>
                    <a:pt x="429" y="362"/>
                    <a:pt x="407" y="353"/>
                    <a:pt x="387" y="343"/>
                  </a:cubicBezTo>
                  <a:cubicBezTo>
                    <a:pt x="387" y="484"/>
                    <a:pt x="387" y="484"/>
                    <a:pt x="387" y="484"/>
                  </a:cubicBezTo>
                  <a:cubicBezTo>
                    <a:pt x="301" y="495"/>
                    <a:pt x="301" y="495"/>
                    <a:pt x="301" y="495"/>
                  </a:cubicBezTo>
                  <a:cubicBezTo>
                    <a:pt x="301" y="309"/>
                    <a:pt x="301" y="309"/>
                    <a:pt x="301" y="309"/>
                  </a:cubicBezTo>
                  <a:cubicBezTo>
                    <a:pt x="338" y="313"/>
                    <a:pt x="338" y="313"/>
                    <a:pt x="338" y="313"/>
                  </a:cubicBezTo>
                  <a:cubicBezTo>
                    <a:pt x="333" y="309"/>
                    <a:pt x="328" y="305"/>
                    <a:pt x="323" y="300"/>
                  </a:cubicBezTo>
                  <a:cubicBezTo>
                    <a:pt x="297" y="278"/>
                    <a:pt x="278" y="253"/>
                    <a:pt x="266" y="226"/>
                  </a:cubicBezTo>
                  <a:cubicBezTo>
                    <a:pt x="254" y="226"/>
                    <a:pt x="254" y="226"/>
                    <a:pt x="254" y="226"/>
                  </a:cubicBezTo>
                  <a:cubicBezTo>
                    <a:pt x="233" y="258"/>
                    <a:pt x="204" y="285"/>
                    <a:pt x="167" y="307"/>
                  </a:cubicBezTo>
                  <a:cubicBezTo>
                    <a:pt x="164" y="309"/>
                    <a:pt x="161" y="311"/>
                    <a:pt x="158" y="313"/>
                  </a:cubicBezTo>
                  <a:cubicBezTo>
                    <a:pt x="184" y="317"/>
                    <a:pt x="184" y="317"/>
                    <a:pt x="184" y="317"/>
                  </a:cubicBezTo>
                  <a:cubicBezTo>
                    <a:pt x="184" y="351"/>
                    <a:pt x="183" y="371"/>
                    <a:pt x="179" y="378"/>
                  </a:cubicBezTo>
                  <a:cubicBezTo>
                    <a:pt x="174" y="408"/>
                    <a:pt x="159" y="433"/>
                    <a:pt x="135" y="452"/>
                  </a:cubicBezTo>
                  <a:cubicBezTo>
                    <a:pt x="109" y="476"/>
                    <a:pt x="76" y="490"/>
                    <a:pt x="36" y="495"/>
                  </a:cubicBezTo>
                  <a:cubicBezTo>
                    <a:pt x="15" y="453"/>
                    <a:pt x="15" y="453"/>
                    <a:pt x="15" y="453"/>
                  </a:cubicBezTo>
                  <a:cubicBezTo>
                    <a:pt x="71" y="429"/>
                    <a:pt x="98" y="392"/>
                    <a:pt x="99" y="344"/>
                  </a:cubicBezTo>
                  <a:cubicBezTo>
                    <a:pt x="75" y="354"/>
                    <a:pt x="48" y="362"/>
                    <a:pt x="20" y="369"/>
                  </a:cubicBezTo>
                  <a:cubicBezTo>
                    <a:pt x="0" y="334"/>
                    <a:pt x="0" y="334"/>
                    <a:pt x="0" y="334"/>
                  </a:cubicBezTo>
                  <a:cubicBezTo>
                    <a:pt x="67" y="304"/>
                    <a:pt x="116" y="268"/>
                    <a:pt x="148" y="226"/>
                  </a:cubicBezTo>
                  <a:cubicBezTo>
                    <a:pt x="123" y="226"/>
                    <a:pt x="123" y="226"/>
                    <a:pt x="123" y="226"/>
                  </a:cubicBezTo>
                  <a:cubicBezTo>
                    <a:pt x="123" y="245"/>
                    <a:pt x="123" y="245"/>
                    <a:pt x="123" y="245"/>
                  </a:cubicBezTo>
                  <a:cubicBezTo>
                    <a:pt x="37" y="256"/>
                    <a:pt x="37" y="256"/>
                    <a:pt x="37" y="256"/>
                  </a:cubicBezTo>
                  <a:lnTo>
                    <a:pt x="37" y="10"/>
                  </a:lnTo>
                  <a:close/>
                  <a:moveTo>
                    <a:pt x="123" y="105"/>
                  </a:moveTo>
                  <a:cubicBezTo>
                    <a:pt x="199" y="105"/>
                    <a:pt x="199" y="105"/>
                    <a:pt x="199" y="105"/>
                  </a:cubicBezTo>
                  <a:cubicBezTo>
                    <a:pt x="199" y="69"/>
                    <a:pt x="199" y="69"/>
                    <a:pt x="199" y="69"/>
                  </a:cubicBezTo>
                  <a:cubicBezTo>
                    <a:pt x="123" y="69"/>
                    <a:pt x="123" y="69"/>
                    <a:pt x="123" y="69"/>
                  </a:cubicBezTo>
                  <a:lnTo>
                    <a:pt x="123" y="105"/>
                  </a:lnTo>
                  <a:close/>
                  <a:moveTo>
                    <a:pt x="123" y="186"/>
                  </a:moveTo>
                  <a:cubicBezTo>
                    <a:pt x="199" y="186"/>
                    <a:pt x="199" y="186"/>
                    <a:pt x="199" y="186"/>
                  </a:cubicBezTo>
                  <a:cubicBezTo>
                    <a:pt x="199" y="145"/>
                    <a:pt x="199" y="145"/>
                    <a:pt x="199" y="145"/>
                  </a:cubicBezTo>
                  <a:cubicBezTo>
                    <a:pt x="123" y="145"/>
                    <a:pt x="123" y="145"/>
                    <a:pt x="123" y="145"/>
                  </a:cubicBezTo>
                  <a:lnTo>
                    <a:pt x="123" y="186"/>
                  </a:lnTo>
                  <a:close/>
                  <a:moveTo>
                    <a:pt x="282" y="69"/>
                  </a:moveTo>
                  <a:cubicBezTo>
                    <a:pt x="282" y="105"/>
                    <a:pt x="282" y="105"/>
                    <a:pt x="282" y="105"/>
                  </a:cubicBezTo>
                  <a:cubicBezTo>
                    <a:pt x="361" y="105"/>
                    <a:pt x="361" y="105"/>
                    <a:pt x="361" y="105"/>
                  </a:cubicBezTo>
                  <a:cubicBezTo>
                    <a:pt x="361" y="69"/>
                    <a:pt x="361" y="69"/>
                    <a:pt x="361" y="69"/>
                  </a:cubicBezTo>
                  <a:lnTo>
                    <a:pt x="282" y="69"/>
                  </a:lnTo>
                  <a:close/>
                  <a:moveTo>
                    <a:pt x="282" y="145"/>
                  </a:moveTo>
                  <a:cubicBezTo>
                    <a:pt x="282" y="186"/>
                    <a:pt x="282" y="186"/>
                    <a:pt x="282" y="186"/>
                  </a:cubicBezTo>
                  <a:cubicBezTo>
                    <a:pt x="361" y="186"/>
                    <a:pt x="361" y="186"/>
                    <a:pt x="361" y="186"/>
                  </a:cubicBezTo>
                  <a:cubicBezTo>
                    <a:pt x="361" y="145"/>
                    <a:pt x="361" y="145"/>
                    <a:pt x="361" y="145"/>
                  </a:cubicBezTo>
                  <a:lnTo>
                    <a:pt x="282" y="145"/>
                  </a:lnTo>
                  <a:close/>
                  <a:moveTo>
                    <a:pt x="332" y="226"/>
                  </a:moveTo>
                  <a:cubicBezTo>
                    <a:pt x="341" y="233"/>
                    <a:pt x="351" y="239"/>
                    <a:pt x="361" y="244"/>
                  </a:cubicBezTo>
                  <a:cubicBezTo>
                    <a:pt x="361" y="226"/>
                    <a:pt x="361" y="226"/>
                    <a:pt x="361" y="226"/>
                  </a:cubicBezTo>
                  <a:lnTo>
                    <a:pt x="332" y="226"/>
                  </a:lnTo>
                  <a:close/>
                </a:path>
              </a:pathLst>
            </a:custGeom>
            <a:solidFill>
              <a:srgbClr val="FFFFFF"/>
            </a:solidFill>
            <a:ln>
              <a:noFill/>
            </a:ln>
          </p:spPr>
          <p:txBody>
            <a:bodyPr/>
            <a:lstStyle/>
            <a:p>
              <a:pPr defTabSz="913765" eaLnBrk="0" hangingPunct="0">
                <a:buFont typeface="Arial" panose="020B0604020202020204" pitchFamily="34" charset="0"/>
                <a:buNone/>
                <a:defRPr/>
              </a:pPr>
              <a:endParaRPr lang="zh-CN" altLang="en-US">
                <a:solidFill>
                  <a:prstClr val="black"/>
                </a:solidFill>
                <a:latin typeface="Calibri" panose="020F0502020204030204" pitchFamily="34" charset="0"/>
                <a:ea typeface="宋体" panose="02010600030101010101" pitchFamily="2" charset="-122"/>
              </a:endParaRPr>
            </a:p>
          </p:txBody>
        </p:sp>
      </p:grpSp>
      <p:sp>
        <p:nvSpPr>
          <p:cNvPr id="557" name="矩形 556"/>
          <p:cNvSpPr/>
          <p:nvPr/>
        </p:nvSpPr>
        <p:spPr>
          <a:xfrm>
            <a:off x="127000" y="206375"/>
            <a:ext cx="9658350" cy="461665"/>
          </a:xfrm>
          <a:prstGeom prst="rect">
            <a:avLst/>
          </a:prstGeom>
        </p:spPr>
        <p:txBody>
          <a:bodyPr>
            <a:spAutoFit/>
          </a:bodyPr>
          <a:lstStyle/>
          <a:p>
            <a:pPr marL="285750" indent="-285750" algn="just"/>
            <a:r>
              <a:rPr lang="zh-CN" altLang="en-US" sz="2400" dirty="0">
                <a:solidFill>
                  <a:schemeClr val="tx1">
                    <a:lumMod val="85000"/>
                    <a:lumOff val="15000"/>
                  </a:schemeClr>
                </a:solidFill>
              </a:rPr>
              <a:t>       </a:t>
            </a:r>
            <a:r>
              <a:rPr lang="zh-CN" altLang="en-US" sz="2400" b="1" dirty="0">
                <a:solidFill>
                  <a:schemeClr val="bg1"/>
                </a:solidFill>
              </a:rPr>
              <a:t> </a:t>
            </a:r>
            <a:r>
              <a:rPr lang="zh-CN" altLang="en-US" sz="2400" b="1" dirty="0">
                <a:solidFill>
                  <a:schemeClr val="bg1"/>
                </a:solidFill>
                <a:latin typeface="微软雅黑" panose="020B0503020204020204" pitchFamily="34" charset="-122"/>
                <a:ea typeface="微软雅黑" panose="020B0503020204020204" pitchFamily="34" charset="-122"/>
              </a:rPr>
              <a:t>一、抓文化育人，建设师生精神家园</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8675"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28676"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28677" name="图片 72"/>
          <p:cNvPicPr>
            <a:picLocks noChangeAspect="1"/>
          </p:cNvPicPr>
          <p:nvPr/>
        </p:nvPicPr>
        <p:blipFill>
          <a:blip r:embed="rId3"/>
          <a:srcRect/>
          <a:stretch>
            <a:fillRect/>
          </a:stretch>
        </p:blipFill>
        <p:spPr bwMode="auto">
          <a:xfrm>
            <a:off x="9736138" y="0"/>
            <a:ext cx="2408237" cy="798513"/>
          </a:xfrm>
          <a:prstGeom prst="rect">
            <a:avLst/>
          </a:prstGeom>
          <a:noFill/>
          <a:ln w="9525">
            <a:noFill/>
            <a:miter lim="800000"/>
            <a:headEnd/>
            <a:tailEnd/>
          </a:ln>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 name="Group 4"/>
          <p:cNvGrpSpPr/>
          <p:nvPr/>
        </p:nvGrpSpPr>
        <p:grpSpPr bwMode="auto">
          <a:xfrm>
            <a:off x="684213" y="1250950"/>
            <a:ext cx="352425" cy="231775"/>
            <a:chOff x="0" y="0"/>
            <a:chExt cx="297" cy="182"/>
          </a:xfrm>
        </p:grpSpPr>
        <p:sp>
          <p:nvSpPr>
            <p:cNvPr id="10279" name="Oval 5"/>
            <p:cNvSpPr>
              <a:spLocks noChangeArrowheads="1"/>
            </p:cNvSpPr>
            <p:nvPr/>
          </p:nvSpPr>
          <p:spPr bwMode="auto">
            <a:xfrm rot="1526530">
              <a:off x="0" y="0"/>
              <a:ext cx="290" cy="182"/>
            </a:xfrm>
            <a:prstGeom prst="ellipse">
              <a:avLst/>
            </a:prstGeom>
            <a:solidFill>
              <a:srgbClr val="FFCC00"/>
            </a:solidFill>
            <a:ln w="9525">
              <a:noFill/>
              <a:round/>
            </a:ln>
            <a:effectLst>
              <a:outerShdw dist="35921" dir="2700000" algn="ctr" rotWithShape="0">
                <a:schemeClr val="bg2"/>
              </a:outerShdw>
            </a:effectLst>
          </p:spPr>
          <p:txBody>
            <a:bodyPr wrap="none" anchor="ctr"/>
            <a:lstStyle/>
            <a:p>
              <a:pPr>
                <a:defRPr/>
              </a:pPr>
              <a:endParaRPr lang="zh-CN" altLang="en-US">
                <a:solidFill>
                  <a:srgbClr val="000000"/>
                </a:solidFill>
                <a:latin typeface="Calibri" panose="020F0502020204030204" pitchFamily="34" charset="0"/>
              </a:endParaRPr>
            </a:p>
          </p:txBody>
        </p:sp>
        <p:sp>
          <p:nvSpPr>
            <p:cNvPr id="10280" name="Oval 6"/>
            <p:cNvSpPr>
              <a:spLocks noChangeArrowheads="1"/>
            </p:cNvSpPr>
            <p:nvPr/>
          </p:nvSpPr>
          <p:spPr bwMode="auto">
            <a:xfrm rot="1526530">
              <a:off x="47" y="25"/>
              <a:ext cx="250" cy="140"/>
            </a:xfrm>
            <a:prstGeom prst="ellipse">
              <a:avLst/>
            </a:prstGeom>
            <a:solidFill>
              <a:schemeClr val="bg1"/>
            </a:solidFill>
            <a:ln w="9525">
              <a:noFill/>
              <a:round/>
            </a:ln>
            <a:effectLst>
              <a:outerShdw dist="35921" dir="2700000" algn="ctr" rotWithShape="0">
                <a:schemeClr val="bg2"/>
              </a:outerShdw>
            </a:effectLst>
          </p:spPr>
          <p:txBody>
            <a:bodyPr wrap="none" anchor="ctr"/>
            <a:lstStyle/>
            <a:p>
              <a:pPr>
                <a:defRPr/>
              </a:pPr>
              <a:endParaRPr lang="zh-CN" altLang="en-US">
                <a:solidFill>
                  <a:srgbClr val="000000"/>
                </a:solidFill>
                <a:latin typeface="Calibri" panose="020F0502020204030204" pitchFamily="34" charset="0"/>
              </a:endParaRPr>
            </a:p>
          </p:txBody>
        </p:sp>
      </p:grpSp>
      <p:grpSp>
        <p:nvGrpSpPr>
          <p:cNvPr id="3" name="Group 10"/>
          <p:cNvGrpSpPr/>
          <p:nvPr/>
        </p:nvGrpSpPr>
        <p:grpSpPr bwMode="auto">
          <a:xfrm>
            <a:off x="706438" y="2270125"/>
            <a:ext cx="352425" cy="233363"/>
            <a:chOff x="0" y="0"/>
            <a:chExt cx="297" cy="182"/>
          </a:xfrm>
        </p:grpSpPr>
        <p:sp>
          <p:nvSpPr>
            <p:cNvPr id="10277" name="Oval 11"/>
            <p:cNvSpPr>
              <a:spLocks noChangeArrowheads="1"/>
            </p:cNvSpPr>
            <p:nvPr/>
          </p:nvSpPr>
          <p:spPr bwMode="auto">
            <a:xfrm rot="1526530">
              <a:off x="0" y="0"/>
              <a:ext cx="290" cy="182"/>
            </a:xfrm>
            <a:prstGeom prst="ellipse">
              <a:avLst/>
            </a:prstGeom>
            <a:solidFill>
              <a:srgbClr val="FFCC00"/>
            </a:solidFill>
            <a:ln w="9525">
              <a:noFill/>
              <a:round/>
            </a:ln>
            <a:effectLst>
              <a:outerShdw dist="35921" dir="2700000" algn="ctr" rotWithShape="0">
                <a:schemeClr val="bg2"/>
              </a:outerShdw>
            </a:effectLst>
          </p:spPr>
          <p:txBody>
            <a:bodyPr wrap="none" anchor="ctr"/>
            <a:lstStyle/>
            <a:p>
              <a:pPr>
                <a:defRPr/>
              </a:pPr>
              <a:endParaRPr lang="zh-CN" altLang="en-US">
                <a:solidFill>
                  <a:srgbClr val="000000"/>
                </a:solidFill>
                <a:latin typeface="Calibri" panose="020F0502020204030204" pitchFamily="34" charset="0"/>
              </a:endParaRPr>
            </a:p>
          </p:txBody>
        </p:sp>
        <p:sp>
          <p:nvSpPr>
            <p:cNvPr id="10278" name="Oval 12"/>
            <p:cNvSpPr>
              <a:spLocks noChangeArrowheads="1"/>
            </p:cNvSpPr>
            <p:nvPr/>
          </p:nvSpPr>
          <p:spPr bwMode="auto">
            <a:xfrm rot="1526530">
              <a:off x="47" y="25"/>
              <a:ext cx="250" cy="139"/>
            </a:xfrm>
            <a:prstGeom prst="ellipse">
              <a:avLst/>
            </a:prstGeom>
            <a:solidFill>
              <a:schemeClr val="bg1"/>
            </a:solidFill>
            <a:ln w="9525">
              <a:noFill/>
              <a:round/>
            </a:ln>
            <a:effectLst>
              <a:outerShdw dist="35921" dir="2700000" algn="ctr" rotWithShape="0">
                <a:schemeClr val="bg2"/>
              </a:outerShdw>
            </a:effectLst>
          </p:spPr>
          <p:txBody>
            <a:bodyPr wrap="none" anchor="ctr"/>
            <a:lstStyle/>
            <a:p>
              <a:pPr>
                <a:defRPr/>
              </a:pPr>
              <a:endParaRPr lang="zh-CN" altLang="en-US">
                <a:solidFill>
                  <a:srgbClr val="000000"/>
                </a:solidFill>
                <a:latin typeface="Calibri" panose="020F0502020204030204" pitchFamily="34" charset="0"/>
              </a:endParaRPr>
            </a:p>
          </p:txBody>
        </p:sp>
      </p:grpSp>
      <p:grpSp>
        <p:nvGrpSpPr>
          <p:cNvPr id="4" name="Group 13"/>
          <p:cNvGrpSpPr/>
          <p:nvPr/>
        </p:nvGrpSpPr>
        <p:grpSpPr bwMode="auto">
          <a:xfrm>
            <a:off x="738188" y="2987675"/>
            <a:ext cx="352425" cy="233363"/>
            <a:chOff x="0" y="0"/>
            <a:chExt cx="297" cy="182"/>
          </a:xfrm>
        </p:grpSpPr>
        <p:sp>
          <p:nvSpPr>
            <p:cNvPr id="10275" name="Oval 14"/>
            <p:cNvSpPr>
              <a:spLocks noChangeArrowheads="1"/>
            </p:cNvSpPr>
            <p:nvPr/>
          </p:nvSpPr>
          <p:spPr bwMode="auto">
            <a:xfrm rot="1526530">
              <a:off x="0" y="0"/>
              <a:ext cx="290" cy="182"/>
            </a:xfrm>
            <a:prstGeom prst="ellipse">
              <a:avLst/>
            </a:prstGeom>
            <a:solidFill>
              <a:srgbClr val="FFCC00"/>
            </a:solidFill>
            <a:ln w="9525">
              <a:noFill/>
              <a:round/>
            </a:ln>
            <a:effectLst>
              <a:outerShdw dist="35921" dir="2700000" algn="ctr" rotWithShape="0">
                <a:schemeClr val="bg2"/>
              </a:outerShdw>
            </a:effectLst>
          </p:spPr>
          <p:txBody>
            <a:bodyPr wrap="none" anchor="ctr"/>
            <a:lstStyle/>
            <a:p>
              <a:pPr>
                <a:defRPr/>
              </a:pPr>
              <a:endParaRPr lang="zh-CN" altLang="en-US">
                <a:solidFill>
                  <a:srgbClr val="000000"/>
                </a:solidFill>
                <a:latin typeface="Calibri" panose="020F0502020204030204" pitchFamily="34" charset="0"/>
              </a:endParaRPr>
            </a:p>
          </p:txBody>
        </p:sp>
        <p:sp>
          <p:nvSpPr>
            <p:cNvPr id="10276" name="Oval 15"/>
            <p:cNvSpPr>
              <a:spLocks noChangeArrowheads="1"/>
            </p:cNvSpPr>
            <p:nvPr/>
          </p:nvSpPr>
          <p:spPr bwMode="auto">
            <a:xfrm rot="1526530">
              <a:off x="47" y="25"/>
              <a:ext cx="250" cy="139"/>
            </a:xfrm>
            <a:prstGeom prst="ellipse">
              <a:avLst/>
            </a:prstGeom>
            <a:solidFill>
              <a:schemeClr val="bg1"/>
            </a:solidFill>
            <a:ln w="9525">
              <a:noFill/>
              <a:round/>
            </a:ln>
            <a:effectLst>
              <a:outerShdw dist="35921" dir="2700000" algn="ctr" rotWithShape="0">
                <a:schemeClr val="bg2"/>
              </a:outerShdw>
            </a:effectLst>
          </p:spPr>
          <p:txBody>
            <a:bodyPr wrap="none" anchor="ctr"/>
            <a:lstStyle/>
            <a:p>
              <a:pPr>
                <a:defRPr/>
              </a:pPr>
              <a:endParaRPr lang="zh-CN" altLang="en-US">
                <a:solidFill>
                  <a:srgbClr val="000000"/>
                </a:solidFill>
                <a:latin typeface="Calibri" panose="020F0502020204030204" pitchFamily="34" charset="0"/>
              </a:endParaRPr>
            </a:p>
          </p:txBody>
        </p:sp>
      </p:grpSp>
      <p:sp>
        <p:nvSpPr>
          <p:cNvPr id="24" name="矩形 107"/>
          <p:cNvSpPr>
            <a:spLocks noChangeArrowheads="1"/>
          </p:cNvSpPr>
          <p:nvPr/>
        </p:nvSpPr>
        <p:spPr bwMode="auto">
          <a:xfrm>
            <a:off x="1187450" y="1127125"/>
            <a:ext cx="7194550" cy="823913"/>
          </a:xfrm>
          <a:prstGeom prst="rect">
            <a:avLst/>
          </a:prstGeom>
          <a:noFill/>
          <a:ln w="9525">
            <a:noFill/>
            <a:miter lim="800000"/>
          </a:ln>
        </p:spPr>
        <p:txBody>
          <a:bodyPr wrap="none">
            <a:spAutoFit/>
          </a:bodyPr>
          <a:lstStyle/>
          <a:p>
            <a:pPr>
              <a:defRPr/>
            </a:pPr>
            <a:r>
              <a:rPr lang="zh-CN" altLang="zh-CN" sz="2800" dirty="0">
                <a:solidFill>
                  <a:srgbClr val="F79646"/>
                </a:solidFill>
                <a:effectLst>
                  <a:outerShdw blurRad="38100" dist="38100" dir="2700000" algn="tl">
                    <a:srgbClr val="C0C0C0"/>
                  </a:outerShdw>
                </a:effectLst>
                <a:latin typeface="Calibri" panose="020F0502020204030204" pitchFamily="34" charset="0"/>
                <a:ea typeface="华文新魏" panose="02010800040101010101" pitchFamily="2" charset="-122"/>
              </a:rPr>
              <a:t>育人原则</a:t>
            </a:r>
            <a:r>
              <a:rPr lang="en-US" altLang="zh-CN" sz="2000" dirty="0">
                <a:solidFill>
                  <a:prstClr val="black"/>
                </a:solidFill>
                <a:latin typeface="幼圆" panose="02010509060101010101" pitchFamily="49" charset="-122"/>
                <a:ea typeface="幼圆" panose="02010509060101010101" pitchFamily="49" charset="-122"/>
              </a:rPr>
              <a:t>——</a:t>
            </a:r>
            <a:r>
              <a:rPr lang="zh-CN" altLang="zh-CN" sz="2000" dirty="0">
                <a:solidFill>
                  <a:prstClr val="black"/>
                </a:solidFill>
                <a:latin typeface="幼圆" panose="02010509060101010101" pitchFamily="49" charset="-122"/>
                <a:ea typeface="幼圆" panose="02010509060101010101" pitchFamily="49" charset="-122"/>
              </a:rPr>
              <a:t>面向人人，尊重、关爱、指导、服务学生全面</a:t>
            </a:r>
            <a:endParaRPr lang="en-US" altLang="zh-CN" sz="2000" dirty="0">
              <a:solidFill>
                <a:prstClr val="black"/>
              </a:solidFill>
              <a:latin typeface="幼圆" panose="02010509060101010101" pitchFamily="49" charset="-122"/>
              <a:ea typeface="幼圆" panose="02010509060101010101" pitchFamily="49" charset="-122"/>
            </a:endParaRPr>
          </a:p>
          <a:p>
            <a:pPr>
              <a:defRPr/>
            </a:pPr>
            <a:r>
              <a:rPr lang="en-US" altLang="zh-CN" sz="2000" dirty="0">
                <a:solidFill>
                  <a:prstClr val="black"/>
                </a:solidFill>
                <a:latin typeface="幼圆" panose="02010509060101010101" pitchFamily="49" charset="-122"/>
                <a:ea typeface="幼圆" panose="02010509060101010101" pitchFamily="49" charset="-122"/>
              </a:rPr>
              <a:t>            </a:t>
            </a:r>
            <a:r>
              <a:rPr lang="zh-CN" altLang="zh-CN" sz="2000" dirty="0">
                <a:solidFill>
                  <a:prstClr val="black"/>
                </a:solidFill>
                <a:latin typeface="幼圆" panose="02010509060101010101" pitchFamily="49" charset="-122"/>
                <a:ea typeface="幼圆" panose="02010509060101010101" pitchFamily="49" charset="-122"/>
              </a:rPr>
              <a:t>健康成长和科学教育，热情关心，严格管理</a:t>
            </a:r>
            <a:endParaRPr lang="zh-CN" altLang="en-US" sz="2000" dirty="0">
              <a:solidFill>
                <a:prstClr val="black"/>
              </a:solidFill>
              <a:latin typeface="幼圆" panose="02010509060101010101" pitchFamily="49" charset="-122"/>
              <a:ea typeface="幼圆" panose="02010509060101010101" pitchFamily="49" charset="-122"/>
            </a:endParaRPr>
          </a:p>
        </p:txBody>
      </p:sp>
      <p:sp>
        <p:nvSpPr>
          <p:cNvPr id="26" name="矩形 112"/>
          <p:cNvSpPr>
            <a:spLocks noChangeArrowheads="1"/>
          </p:cNvSpPr>
          <p:nvPr/>
        </p:nvSpPr>
        <p:spPr bwMode="auto">
          <a:xfrm>
            <a:off x="1323975" y="2103438"/>
            <a:ext cx="6637338" cy="519112"/>
          </a:xfrm>
          <a:prstGeom prst="rect">
            <a:avLst/>
          </a:prstGeom>
          <a:noFill/>
          <a:ln w="9525">
            <a:noFill/>
            <a:miter lim="800000"/>
          </a:ln>
        </p:spPr>
        <p:txBody>
          <a:bodyPr wrap="none">
            <a:spAutoFit/>
          </a:bodyPr>
          <a:lstStyle/>
          <a:p>
            <a:pPr>
              <a:defRPr/>
            </a:pPr>
            <a:r>
              <a:rPr lang="zh-CN" altLang="zh-CN" sz="2800" dirty="0">
                <a:solidFill>
                  <a:srgbClr val="F79646"/>
                </a:solidFill>
                <a:effectLst>
                  <a:outerShdw blurRad="38100" dist="38100" dir="2700000" algn="tl">
                    <a:srgbClr val="C0C0C0"/>
                  </a:outerShdw>
                </a:effectLst>
                <a:latin typeface="Calibri" panose="020F0502020204030204" pitchFamily="34" charset="0"/>
                <a:ea typeface="华文新魏" panose="02010800040101010101" pitchFamily="2" charset="-122"/>
              </a:rPr>
              <a:t>人才观</a:t>
            </a:r>
            <a:r>
              <a:rPr lang="en-US" altLang="zh-CN" sz="2000" dirty="0">
                <a:solidFill>
                  <a:prstClr val="black"/>
                </a:solidFill>
                <a:latin typeface="幼圆" panose="02010509060101010101" pitchFamily="49" charset="-122"/>
                <a:ea typeface="幼圆" panose="02010509060101010101" pitchFamily="49" charset="-122"/>
              </a:rPr>
              <a:t>——</a:t>
            </a:r>
            <a:r>
              <a:rPr lang="zh-CN" altLang="en-US" sz="2000" dirty="0">
                <a:solidFill>
                  <a:prstClr val="black"/>
                </a:solidFill>
                <a:latin typeface="幼圆" panose="02010509060101010101" pitchFamily="49" charset="-122"/>
                <a:ea typeface="幼圆" panose="02010509060101010101" pitchFamily="49" charset="-122"/>
              </a:rPr>
              <a:t>人人有才，人无全才，扬长补短，个个成才</a:t>
            </a:r>
            <a:r>
              <a:rPr lang="zh-CN" altLang="en-US" dirty="0">
                <a:solidFill>
                  <a:prstClr val="black"/>
                </a:solidFill>
                <a:latin typeface="Calibri" panose="020F0502020204030204" pitchFamily="34" charset="0"/>
              </a:rPr>
              <a:t> </a:t>
            </a:r>
            <a:endParaRPr lang="zh-CN" altLang="en-US" dirty="0">
              <a:solidFill>
                <a:prstClr val="black"/>
              </a:solidFill>
              <a:latin typeface="Calibri" panose="020F0502020204030204" pitchFamily="34" charset="0"/>
            </a:endParaRPr>
          </a:p>
        </p:txBody>
      </p:sp>
      <p:sp>
        <p:nvSpPr>
          <p:cNvPr id="27" name="矩形 113"/>
          <p:cNvSpPr>
            <a:spLocks noChangeArrowheads="1"/>
          </p:cNvSpPr>
          <p:nvPr/>
        </p:nvSpPr>
        <p:spPr bwMode="auto">
          <a:xfrm>
            <a:off x="1277938" y="2833688"/>
            <a:ext cx="7727950" cy="519112"/>
          </a:xfrm>
          <a:prstGeom prst="rect">
            <a:avLst/>
          </a:prstGeom>
          <a:noFill/>
          <a:ln w="9525">
            <a:noFill/>
            <a:miter lim="800000"/>
          </a:ln>
        </p:spPr>
        <p:txBody>
          <a:bodyPr wrap="none">
            <a:spAutoFit/>
          </a:bodyPr>
          <a:lstStyle/>
          <a:p>
            <a:pPr>
              <a:defRPr/>
            </a:pPr>
            <a:r>
              <a:rPr lang="zh-CN" altLang="zh-CN" sz="2800" dirty="0">
                <a:solidFill>
                  <a:srgbClr val="F79646"/>
                </a:solidFill>
                <a:effectLst>
                  <a:outerShdw blurRad="38100" dist="38100" dir="2700000" algn="tl">
                    <a:srgbClr val="C0C0C0"/>
                  </a:outerShdw>
                </a:effectLst>
                <a:latin typeface="Calibri" panose="020F0502020204030204" pitchFamily="34" charset="0"/>
                <a:ea typeface="华文新魏" panose="02010800040101010101" pitchFamily="2" charset="-122"/>
              </a:rPr>
              <a:t>成才观</a:t>
            </a:r>
            <a:r>
              <a:rPr lang="en-US" altLang="zh-CN" sz="2000" dirty="0">
                <a:solidFill>
                  <a:prstClr val="black"/>
                </a:solidFill>
                <a:latin typeface="幼圆" panose="02010509060101010101" pitchFamily="49" charset="-122"/>
                <a:ea typeface="幼圆" panose="02010509060101010101" pitchFamily="49" charset="-122"/>
              </a:rPr>
              <a:t>—— </a:t>
            </a:r>
            <a:r>
              <a:rPr lang="zh-CN" altLang="zh-CN" sz="2000" dirty="0">
                <a:solidFill>
                  <a:prstClr val="black"/>
                </a:solidFill>
                <a:latin typeface="幼圆" panose="02010509060101010101" pitchFamily="49" charset="-122"/>
                <a:ea typeface="幼圆" panose="02010509060101010101" pitchFamily="49" charset="-122"/>
              </a:rPr>
              <a:t>行行能成才，人人争成才，学习助成才，实践促成才</a:t>
            </a:r>
            <a:endParaRPr lang="zh-CN" altLang="en-US" sz="2000" dirty="0">
              <a:solidFill>
                <a:prstClr val="black"/>
              </a:solidFill>
              <a:latin typeface="幼圆" panose="02010509060101010101" pitchFamily="49" charset="-122"/>
              <a:ea typeface="幼圆" panose="02010509060101010101" pitchFamily="49" charset="-122"/>
            </a:endParaRPr>
          </a:p>
        </p:txBody>
      </p:sp>
      <p:grpSp>
        <p:nvGrpSpPr>
          <p:cNvPr id="5" name="Group 16"/>
          <p:cNvGrpSpPr/>
          <p:nvPr/>
        </p:nvGrpSpPr>
        <p:grpSpPr bwMode="auto">
          <a:xfrm>
            <a:off x="752475" y="3713163"/>
            <a:ext cx="354013" cy="233362"/>
            <a:chOff x="0" y="0"/>
            <a:chExt cx="297" cy="182"/>
          </a:xfrm>
        </p:grpSpPr>
        <p:sp>
          <p:nvSpPr>
            <p:cNvPr id="10273" name="Oval 17"/>
            <p:cNvSpPr>
              <a:spLocks noChangeArrowheads="1"/>
            </p:cNvSpPr>
            <p:nvPr/>
          </p:nvSpPr>
          <p:spPr bwMode="auto">
            <a:xfrm rot="1526530">
              <a:off x="0" y="0"/>
              <a:ext cx="290" cy="182"/>
            </a:xfrm>
            <a:prstGeom prst="ellipse">
              <a:avLst/>
            </a:prstGeom>
            <a:solidFill>
              <a:srgbClr val="FFCC00"/>
            </a:solidFill>
            <a:ln w="9525">
              <a:noFill/>
              <a:round/>
            </a:ln>
            <a:effectLst>
              <a:outerShdw dist="35921" dir="2700000" algn="ctr" rotWithShape="0">
                <a:schemeClr val="bg2"/>
              </a:outerShdw>
            </a:effectLst>
          </p:spPr>
          <p:txBody>
            <a:bodyPr wrap="none" anchor="ctr"/>
            <a:lstStyle/>
            <a:p>
              <a:pPr>
                <a:defRPr/>
              </a:pPr>
              <a:endParaRPr lang="zh-CN" altLang="en-US">
                <a:solidFill>
                  <a:srgbClr val="000000"/>
                </a:solidFill>
                <a:latin typeface="Calibri" panose="020F0502020204030204" pitchFamily="34" charset="0"/>
              </a:endParaRPr>
            </a:p>
          </p:txBody>
        </p:sp>
        <p:sp>
          <p:nvSpPr>
            <p:cNvPr id="10274" name="Oval 18"/>
            <p:cNvSpPr>
              <a:spLocks noChangeArrowheads="1"/>
            </p:cNvSpPr>
            <p:nvPr/>
          </p:nvSpPr>
          <p:spPr bwMode="auto">
            <a:xfrm rot="1526530">
              <a:off x="47" y="25"/>
              <a:ext cx="250" cy="139"/>
            </a:xfrm>
            <a:prstGeom prst="ellipse">
              <a:avLst/>
            </a:prstGeom>
            <a:solidFill>
              <a:schemeClr val="bg1"/>
            </a:solidFill>
            <a:ln w="9525">
              <a:noFill/>
              <a:round/>
            </a:ln>
            <a:effectLst>
              <a:outerShdw dist="35921" dir="2700000" algn="ctr" rotWithShape="0">
                <a:schemeClr val="bg2"/>
              </a:outerShdw>
            </a:effectLst>
          </p:spPr>
          <p:txBody>
            <a:bodyPr wrap="none" anchor="ctr"/>
            <a:lstStyle/>
            <a:p>
              <a:pPr>
                <a:defRPr/>
              </a:pPr>
              <a:endParaRPr lang="zh-CN" altLang="en-US">
                <a:solidFill>
                  <a:srgbClr val="000000"/>
                </a:solidFill>
                <a:latin typeface="Calibri" panose="020F0502020204030204" pitchFamily="34" charset="0"/>
              </a:endParaRPr>
            </a:p>
          </p:txBody>
        </p:sp>
      </p:grpSp>
      <p:grpSp>
        <p:nvGrpSpPr>
          <p:cNvPr id="6" name="Group 4"/>
          <p:cNvGrpSpPr/>
          <p:nvPr/>
        </p:nvGrpSpPr>
        <p:grpSpPr bwMode="auto">
          <a:xfrm>
            <a:off x="762000" y="4379913"/>
            <a:ext cx="354013" cy="233362"/>
            <a:chOff x="0" y="0"/>
            <a:chExt cx="297" cy="182"/>
          </a:xfrm>
        </p:grpSpPr>
        <p:sp>
          <p:nvSpPr>
            <p:cNvPr id="10271" name="Oval 5"/>
            <p:cNvSpPr>
              <a:spLocks noChangeArrowheads="1"/>
            </p:cNvSpPr>
            <p:nvPr/>
          </p:nvSpPr>
          <p:spPr bwMode="auto">
            <a:xfrm rot="1526530">
              <a:off x="0" y="0"/>
              <a:ext cx="290" cy="182"/>
            </a:xfrm>
            <a:prstGeom prst="ellipse">
              <a:avLst/>
            </a:prstGeom>
            <a:solidFill>
              <a:srgbClr val="FFCC00"/>
            </a:solidFill>
            <a:ln w="9525">
              <a:noFill/>
              <a:round/>
            </a:ln>
            <a:effectLst>
              <a:outerShdw dist="35921" dir="2700000" algn="ctr" rotWithShape="0">
                <a:schemeClr val="bg2"/>
              </a:outerShdw>
            </a:effectLst>
          </p:spPr>
          <p:txBody>
            <a:bodyPr wrap="none" anchor="ctr"/>
            <a:lstStyle/>
            <a:p>
              <a:pPr>
                <a:defRPr/>
              </a:pPr>
              <a:endParaRPr lang="zh-CN" altLang="en-US">
                <a:solidFill>
                  <a:srgbClr val="000000"/>
                </a:solidFill>
                <a:latin typeface="Calibri" panose="020F0502020204030204" pitchFamily="34" charset="0"/>
              </a:endParaRPr>
            </a:p>
          </p:txBody>
        </p:sp>
        <p:sp>
          <p:nvSpPr>
            <p:cNvPr id="10272" name="Oval 6"/>
            <p:cNvSpPr>
              <a:spLocks noChangeArrowheads="1"/>
            </p:cNvSpPr>
            <p:nvPr/>
          </p:nvSpPr>
          <p:spPr bwMode="auto">
            <a:xfrm rot="1526530">
              <a:off x="47" y="25"/>
              <a:ext cx="250" cy="139"/>
            </a:xfrm>
            <a:prstGeom prst="ellipse">
              <a:avLst/>
            </a:prstGeom>
            <a:solidFill>
              <a:schemeClr val="bg1"/>
            </a:solidFill>
            <a:ln w="9525">
              <a:noFill/>
              <a:round/>
            </a:ln>
            <a:effectLst>
              <a:outerShdw dist="35921" dir="2700000" algn="ctr" rotWithShape="0">
                <a:schemeClr val="bg2"/>
              </a:outerShdw>
            </a:effectLst>
          </p:spPr>
          <p:txBody>
            <a:bodyPr wrap="none" anchor="ctr"/>
            <a:lstStyle/>
            <a:p>
              <a:pPr>
                <a:defRPr/>
              </a:pPr>
              <a:endParaRPr lang="zh-CN" altLang="en-US">
                <a:solidFill>
                  <a:srgbClr val="000000"/>
                </a:solidFill>
                <a:latin typeface="Calibri" panose="020F0502020204030204" pitchFamily="34" charset="0"/>
              </a:endParaRPr>
            </a:p>
          </p:txBody>
        </p:sp>
      </p:grpSp>
      <p:sp>
        <p:nvSpPr>
          <p:cNvPr id="34" name="矩形 114"/>
          <p:cNvSpPr>
            <a:spLocks noChangeArrowheads="1"/>
          </p:cNvSpPr>
          <p:nvPr/>
        </p:nvSpPr>
        <p:spPr bwMode="auto">
          <a:xfrm>
            <a:off x="1211263" y="3544888"/>
            <a:ext cx="8847137" cy="522287"/>
          </a:xfrm>
          <a:prstGeom prst="rect">
            <a:avLst/>
          </a:prstGeom>
          <a:noFill/>
          <a:ln w="9525">
            <a:noFill/>
            <a:miter lim="800000"/>
          </a:ln>
        </p:spPr>
        <p:txBody>
          <a:bodyPr>
            <a:spAutoFit/>
          </a:bodyPr>
          <a:lstStyle/>
          <a:p>
            <a:pPr>
              <a:defRPr/>
            </a:pPr>
            <a:r>
              <a:rPr lang="zh-CN" altLang="en-US" sz="2800" dirty="0">
                <a:solidFill>
                  <a:srgbClr val="F79646"/>
                </a:solidFill>
                <a:effectLst>
                  <a:outerShdw blurRad="38100" dist="38100" dir="2700000" algn="tl">
                    <a:srgbClr val="C0C0C0"/>
                  </a:outerShdw>
                </a:effectLst>
                <a:latin typeface="Calibri" panose="020F0502020204030204" pitchFamily="34" charset="0"/>
                <a:ea typeface="华文新魏" panose="02010800040101010101" pitchFamily="2" charset="-122"/>
              </a:rPr>
              <a:t>五</a:t>
            </a:r>
            <a:r>
              <a:rPr lang="zh-CN" altLang="zh-CN" sz="2800" dirty="0">
                <a:solidFill>
                  <a:srgbClr val="F79646"/>
                </a:solidFill>
                <a:effectLst>
                  <a:outerShdw blurRad="38100" dist="38100" dir="2700000" algn="tl">
                    <a:srgbClr val="C0C0C0"/>
                  </a:outerShdw>
                </a:effectLst>
                <a:latin typeface="Calibri" panose="020F0502020204030204" pitchFamily="34" charset="0"/>
                <a:ea typeface="华文新魏" panose="02010800040101010101" pitchFamily="2" charset="-122"/>
              </a:rPr>
              <a:t>育人格局</a:t>
            </a:r>
            <a:r>
              <a:rPr lang="en-US" altLang="zh-CN" sz="2000" dirty="0">
                <a:solidFill>
                  <a:prstClr val="black"/>
                </a:solidFill>
                <a:latin typeface="幼圆" panose="02010509060101010101" pitchFamily="49" charset="-122"/>
                <a:ea typeface="幼圆" panose="02010509060101010101" pitchFamily="49" charset="-122"/>
              </a:rPr>
              <a:t>——</a:t>
            </a:r>
            <a:r>
              <a:rPr lang="zh-CN" altLang="zh-CN" sz="2000" dirty="0">
                <a:solidFill>
                  <a:prstClr val="black"/>
                </a:solidFill>
                <a:latin typeface="幼圆" panose="02010509060101010101" pitchFamily="49" charset="-122"/>
                <a:ea typeface="幼圆" panose="02010509060101010101" pitchFamily="49" charset="-122"/>
              </a:rPr>
              <a:t>教书育人，管理育人，服务育人</a:t>
            </a:r>
            <a:r>
              <a:rPr lang="zh-CN" altLang="en-US" sz="2000" dirty="0">
                <a:solidFill>
                  <a:prstClr val="black"/>
                </a:solidFill>
                <a:latin typeface="幼圆" panose="02010509060101010101" pitchFamily="49" charset="-122"/>
                <a:ea typeface="幼圆" panose="02010509060101010101" pitchFamily="49" charset="-122"/>
              </a:rPr>
              <a:t>，</a:t>
            </a:r>
            <a:r>
              <a:rPr lang="zh-CN" altLang="zh-CN" sz="2000" dirty="0">
                <a:solidFill>
                  <a:prstClr val="black"/>
                </a:solidFill>
                <a:latin typeface="幼圆" panose="02010509060101010101" pitchFamily="49" charset="-122"/>
                <a:ea typeface="幼圆" panose="02010509060101010101" pitchFamily="49" charset="-122"/>
              </a:rPr>
              <a:t>环境育人，实践育人</a:t>
            </a:r>
            <a:endParaRPr lang="zh-CN" altLang="en-US" sz="2000" dirty="0">
              <a:solidFill>
                <a:prstClr val="black"/>
              </a:solidFill>
              <a:latin typeface="幼圆" panose="02010509060101010101" pitchFamily="49" charset="-122"/>
              <a:ea typeface="幼圆" panose="02010509060101010101" pitchFamily="49" charset="-122"/>
            </a:endParaRPr>
          </a:p>
        </p:txBody>
      </p:sp>
      <p:sp>
        <p:nvSpPr>
          <p:cNvPr id="35" name="矩形 116"/>
          <p:cNvSpPr>
            <a:spLocks noChangeArrowheads="1"/>
          </p:cNvSpPr>
          <p:nvPr/>
        </p:nvSpPr>
        <p:spPr bwMode="auto">
          <a:xfrm>
            <a:off x="1254125" y="4211638"/>
            <a:ext cx="5132388" cy="519112"/>
          </a:xfrm>
          <a:prstGeom prst="rect">
            <a:avLst/>
          </a:prstGeom>
          <a:noFill/>
          <a:ln w="9525">
            <a:noFill/>
            <a:miter lim="800000"/>
          </a:ln>
        </p:spPr>
        <p:txBody>
          <a:bodyPr>
            <a:spAutoFit/>
          </a:bodyPr>
          <a:lstStyle/>
          <a:p>
            <a:pPr>
              <a:defRPr/>
            </a:pPr>
            <a:r>
              <a:rPr lang="zh-CN" altLang="en-US" sz="2800" dirty="0">
                <a:solidFill>
                  <a:srgbClr val="F79646"/>
                </a:solidFill>
                <a:effectLst>
                  <a:outerShdw blurRad="38100" dist="38100" dir="2700000" algn="tl">
                    <a:srgbClr val="C0C0C0"/>
                  </a:outerShdw>
                </a:effectLst>
                <a:latin typeface="Calibri" panose="020F0502020204030204" pitchFamily="34" charset="0"/>
                <a:ea typeface="华文新魏" panose="02010800040101010101" pitchFamily="2" charset="-122"/>
              </a:rPr>
              <a:t>学生行为准则</a:t>
            </a:r>
            <a:r>
              <a:rPr lang="en-US" altLang="zh-CN" sz="2000" dirty="0">
                <a:solidFill>
                  <a:prstClr val="black"/>
                </a:solidFill>
                <a:latin typeface="幼圆" panose="02010509060101010101" pitchFamily="49" charset="-122"/>
                <a:ea typeface="幼圆" panose="02010509060101010101" pitchFamily="49" charset="-122"/>
              </a:rPr>
              <a:t>——</a:t>
            </a:r>
            <a:r>
              <a:rPr lang="zh-CN" altLang="en-US" sz="2000" dirty="0">
                <a:solidFill>
                  <a:prstClr val="black"/>
                </a:solidFill>
                <a:latin typeface="幼圆" panose="02010509060101010101" pitchFamily="49" charset="-122"/>
                <a:ea typeface="幼圆" panose="02010509060101010101" pitchFamily="49" charset="-122"/>
              </a:rPr>
              <a:t>铁的纪律，金的人格</a:t>
            </a:r>
            <a:endParaRPr lang="zh-CN" altLang="en-US" sz="2000" dirty="0">
              <a:solidFill>
                <a:prstClr val="black"/>
              </a:solidFill>
              <a:latin typeface="幼圆" panose="02010509060101010101" pitchFamily="49" charset="-122"/>
              <a:ea typeface="幼圆" panose="02010509060101010101" pitchFamily="49" charset="-122"/>
            </a:endParaRPr>
          </a:p>
        </p:txBody>
      </p:sp>
      <p:grpSp>
        <p:nvGrpSpPr>
          <p:cNvPr id="7" name="Group 4"/>
          <p:cNvGrpSpPr/>
          <p:nvPr/>
        </p:nvGrpSpPr>
        <p:grpSpPr bwMode="auto">
          <a:xfrm>
            <a:off x="784225" y="5014913"/>
            <a:ext cx="354013" cy="233362"/>
            <a:chOff x="0" y="0"/>
            <a:chExt cx="297" cy="182"/>
          </a:xfrm>
        </p:grpSpPr>
        <p:sp>
          <p:nvSpPr>
            <p:cNvPr id="10269" name="Oval 5"/>
            <p:cNvSpPr>
              <a:spLocks noChangeArrowheads="1"/>
            </p:cNvSpPr>
            <p:nvPr/>
          </p:nvSpPr>
          <p:spPr bwMode="auto">
            <a:xfrm rot="1526530">
              <a:off x="0" y="0"/>
              <a:ext cx="290" cy="182"/>
            </a:xfrm>
            <a:prstGeom prst="ellipse">
              <a:avLst/>
            </a:prstGeom>
            <a:solidFill>
              <a:srgbClr val="FFCC00"/>
            </a:solidFill>
            <a:ln w="9525">
              <a:noFill/>
              <a:round/>
            </a:ln>
            <a:effectLst>
              <a:outerShdw dist="35921" dir="2700000" algn="ctr" rotWithShape="0">
                <a:schemeClr val="bg2"/>
              </a:outerShdw>
            </a:effectLst>
          </p:spPr>
          <p:txBody>
            <a:bodyPr wrap="none" anchor="ctr"/>
            <a:lstStyle/>
            <a:p>
              <a:pPr>
                <a:defRPr/>
              </a:pPr>
              <a:endParaRPr lang="zh-CN" altLang="en-US">
                <a:solidFill>
                  <a:srgbClr val="000000"/>
                </a:solidFill>
                <a:latin typeface="Calibri" panose="020F0502020204030204" pitchFamily="34" charset="0"/>
              </a:endParaRPr>
            </a:p>
          </p:txBody>
        </p:sp>
        <p:sp>
          <p:nvSpPr>
            <p:cNvPr id="10270" name="Oval 6"/>
            <p:cNvSpPr>
              <a:spLocks noChangeArrowheads="1"/>
            </p:cNvSpPr>
            <p:nvPr/>
          </p:nvSpPr>
          <p:spPr bwMode="auto">
            <a:xfrm rot="1526530">
              <a:off x="47" y="25"/>
              <a:ext cx="250" cy="139"/>
            </a:xfrm>
            <a:prstGeom prst="ellipse">
              <a:avLst/>
            </a:prstGeom>
            <a:solidFill>
              <a:schemeClr val="bg1"/>
            </a:solidFill>
            <a:ln w="9525">
              <a:noFill/>
              <a:round/>
            </a:ln>
            <a:effectLst>
              <a:outerShdw dist="35921" dir="2700000" algn="ctr" rotWithShape="0">
                <a:schemeClr val="bg2"/>
              </a:outerShdw>
            </a:effectLst>
          </p:spPr>
          <p:txBody>
            <a:bodyPr wrap="none" anchor="ctr"/>
            <a:lstStyle/>
            <a:p>
              <a:pPr>
                <a:defRPr/>
              </a:pPr>
              <a:endParaRPr lang="zh-CN" altLang="en-US">
                <a:solidFill>
                  <a:srgbClr val="000000"/>
                </a:solidFill>
                <a:latin typeface="Calibri" panose="020F0502020204030204" pitchFamily="34" charset="0"/>
              </a:endParaRPr>
            </a:p>
          </p:txBody>
        </p:sp>
      </p:grpSp>
      <p:sp>
        <p:nvSpPr>
          <p:cNvPr id="39" name="矩形 120"/>
          <p:cNvSpPr>
            <a:spLocks noChangeArrowheads="1"/>
          </p:cNvSpPr>
          <p:nvPr/>
        </p:nvSpPr>
        <p:spPr bwMode="auto">
          <a:xfrm>
            <a:off x="1206500" y="4870450"/>
            <a:ext cx="4927600" cy="519113"/>
          </a:xfrm>
          <a:prstGeom prst="rect">
            <a:avLst/>
          </a:prstGeom>
          <a:noFill/>
          <a:ln w="9525">
            <a:noFill/>
            <a:miter lim="800000"/>
          </a:ln>
        </p:spPr>
        <p:txBody>
          <a:bodyPr>
            <a:spAutoFit/>
          </a:bodyPr>
          <a:lstStyle/>
          <a:p>
            <a:pPr>
              <a:defRPr/>
            </a:pPr>
            <a:r>
              <a:rPr lang="zh-CN" altLang="en-US" sz="2800" dirty="0">
                <a:solidFill>
                  <a:srgbClr val="F79646"/>
                </a:solidFill>
                <a:effectLst>
                  <a:outerShdw blurRad="38100" dist="38100" dir="2700000" algn="tl">
                    <a:srgbClr val="C0C0C0"/>
                  </a:outerShdw>
                </a:effectLst>
                <a:latin typeface="Calibri" panose="020F0502020204030204" pitchFamily="34" charset="0"/>
                <a:ea typeface="华文新魏" panose="02010800040101010101" pitchFamily="2" charset="-122"/>
              </a:rPr>
              <a:t>实训文化</a:t>
            </a:r>
            <a:r>
              <a:rPr lang="en-US" altLang="zh-CN" sz="2000" dirty="0">
                <a:solidFill>
                  <a:prstClr val="black"/>
                </a:solidFill>
                <a:latin typeface="幼圆" panose="02010509060101010101" pitchFamily="49" charset="-122"/>
                <a:ea typeface="幼圆" panose="02010509060101010101" pitchFamily="49" charset="-122"/>
              </a:rPr>
              <a:t>——</a:t>
            </a:r>
            <a:r>
              <a:rPr lang="zh-CN" altLang="en-US" sz="2000" dirty="0">
                <a:solidFill>
                  <a:prstClr val="black"/>
                </a:solidFill>
                <a:latin typeface="幼圆" panose="02010509060101010101" pitchFamily="49" charset="-122"/>
                <a:ea typeface="幼圆" panose="02010509060101010101" pitchFamily="49" charset="-122"/>
              </a:rPr>
              <a:t>上学如上班，上课如上岗</a:t>
            </a:r>
            <a:endParaRPr lang="zh-CN" altLang="en-US" sz="2000" dirty="0">
              <a:solidFill>
                <a:prstClr val="black"/>
              </a:solidFill>
              <a:latin typeface="幼圆" panose="02010509060101010101" pitchFamily="49" charset="-122"/>
              <a:ea typeface="幼圆" panose="02010509060101010101" pitchFamily="49" charset="-122"/>
            </a:endParaRPr>
          </a:p>
        </p:txBody>
      </p:sp>
      <p:sp>
        <p:nvSpPr>
          <p:cNvPr id="40" name="矩形 120"/>
          <p:cNvSpPr>
            <a:spLocks noChangeArrowheads="1"/>
          </p:cNvSpPr>
          <p:nvPr/>
        </p:nvSpPr>
        <p:spPr bwMode="auto">
          <a:xfrm>
            <a:off x="1271588" y="5522913"/>
            <a:ext cx="3397250" cy="519112"/>
          </a:xfrm>
          <a:prstGeom prst="rect">
            <a:avLst/>
          </a:prstGeom>
          <a:noFill/>
          <a:ln w="9525">
            <a:noFill/>
            <a:miter lim="800000"/>
          </a:ln>
        </p:spPr>
        <p:txBody>
          <a:bodyPr>
            <a:spAutoFit/>
          </a:bodyPr>
          <a:lstStyle/>
          <a:p>
            <a:pPr>
              <a:defRPr/>
            </a:pPr>
            <a:r>
              <a:rPr lang="zh-CN" altLang="en-US" sz="2800" dirty="0">
                <a:solidFill>
                  <a:srgbClr val="F79646"/>
                </a:solidFill>
                <a:effectLst>
                  <a:outerShdw blurRad="38100" dist="38100" dir="2700000" algn="tl">
                    <a:srgbClr val="C0C0C0"/>
                  </a:outerShdw>
                </a:effectLst>
                <a:latin typeface="Calibri" panose="020F0502020204030204" pitchFamily="34" charset="0"/>
                <a:ea typeface="华文新魏" panose="02010800040101010101" pitchFamily="2" charset="-122"/>
              </a:rPr>
              <a:t>人人成才，人人出彩</a:t>
            </a:r>
            <a:endParaRPr lang="zh-CN" altLang="en-US" sz="2000" dirty="0">
              <a:solidFill>
                <a:prstClr val="black"/>
              </a:solidFill>
              <a:latin typeface="幼圆" panose="02010509060101010101" pitchFamily="49" charset="-122"/>
              <a:ea typeface="幼圆" panose="02010509060101010101" pitchFamily="49" charset="-122"/>
            </a:endParaRPr>
          </a:p>
        </p:txBody>
      </p:sp>
      <p:grpSp>
        <p:nvGrpSpPr>
          <p:cNvPr id="8" name="Group 4"/>
          <p:cNvGrpSpPr/>
          <p:nvPr/>
        </p:nvGrpSpPr>
        <p:grpSpPr bwMode="auto">
          <a:xfrm>
            <a:off x="790575" y="5664200"/>
            <a:ext cx="354013" cy="233363"/>
            <a:chOff x="0" y="0"/>
            <a:chExt cx="297" cy="182"/>
          </a:xfrm>
        </p:grpSpPr>
        <p:sp>
          <p:nvSpPr>
            <p:cNvPr id="10267" name="Oval 5"/>
            <p:cNvSpPr>
              <a:spLocks noChangeArrowheads="1"/>
            </p:cNvSpPr>
            <p:nvPr/>
          </p:nvSpPr>
          <p:spPr bwMode="auto">
            <a:xfrm rot="1526530">
              <a:off x="0" y="0"/>
              <a:ext cx="290" cy="182"/>
            </a:xfrm>
            <a:prstGeom prst="ellipse">
              <a:avLst/>
            </a:prstGeom>
            <a:solidFill>
              <a:srgbClr val="FFCC00"/>
            </a:solidFill>
            <a:ln w="9525">
              <a:noFill/>
              <a:round/>
            </a:ln>
            <a:effectLst>
              <a:outerShdw dist="35921" dir="2700000" algn="ctr" rotWithShape="0">
                <a:schemeClr val="bg2"/>
              </a:outerShdw>
            </a:effectLst>
          </p:spPr>
          <p:txBody>
            <a:bodyPr wrap="none" anchor="ctr"/>
            <a:lstStyle/>
            <a:p>
              <a:pPr>
                <a:defRPr/>
              </a:pPr>
              <a:endParaRPr lang="zh-CN" altLang="en-US">
                <a:solidFill>
                  <a:srgbClr val="000000"/>
                </a:solidFill>
                <a:latin typeface="Calibri" panose="020F0502020204030204" pitchFamily="34" charset="0"/>
              </a:endParaRPr>
            </a:p>
          </p:txBody>
        </p:sp>
        <p:sp>
          <p:nvSpPr>
            <p:cNvPr id="10268" name="Oval 6"/>
            <p:cNvSpPr>
              <a:spLocks noChangeArrowheads="1"/>
            </p:cNvSpPr>
            <p:nvPr/>
          </p:nvSpPr>
          <p:spPr bwMode="auto">
            <a:xfrm rot="1526530">
              <a:off x="47" y="25"/>
              <a:ext cx="250" cy="139"/>
            </a:xfrm>
            <a:prstGeom prst="ellipse">
              <a:avLst/>
            </a:prstGeom>
            <a:solidFill>
              <a:schemeClr val="bg1"/>
            </a:solidFill>
            <a:ln w="9525">
              <a:noFill/>
              <a:round/>
            </a:ln>
            <a:effectLst>
              <a:outerShdw dist="35921" dir="2700000" algn="ctr" rotWithShape="0">
                <a:schemeClr val="bg2"/>
              </a:outerShdw>
            </a:effectLst>
          </p:spPr>
          <p:txBody>
            <a:bodyPr wrap="none" anchor="ctr"/>
            <a:lstStyle/>
            <a:p>
              <a:pPr>
                <a:defRPr/>
              </a:pPr>
              <a:endParaRPr lang="zh-CN" altLang="en-US">
                <a:solidFill>
                  <a:srgbClr val="000000"/>
                </a:solidFill>
                <a:latin typeface="Calibri" panose="020F0502020204030204" pitchFamily="34" charset="0"/>
              </a:endParaRPr>
            </a:p>
          </p:txBody>
        </p:sp>
      </p:grpSp>
      <p:sp>
        <p:nvSpPr>
          <p:cNvPr id="28693" name="TextBox 44"/>
          <p:cNvSpPr txBox="1">
            <a:spLocks noChangeArrowheads="1"/>
          </p:cNvSpPr>
          <p:nvPr/>
        </p:nvSpPr>
        <p:spPr bwMode="auto">
          <a:xfrm>
            <a:off x="9909175" y="1851025"/>
            <a:ext cx="1466850" cy="4146550"/>
          </a:xfrm>
          <a:prstGeom prst="rect">
            <a:avLst/>
          </a:prstGeom>
          <a:noFill/>
          <a:ln w="9525">
            <a:noFill/>
            <a:miter lim="800000"/>
          </a:ln>
        </p:spPr>
        <p:txBody>
          <a:bodyPr vert="eaVert">
            <a:spAutoFit/>
          </a:bodyPr>
          <a:lstStyle/>
          <a:p>
            <a:pPr>
              <a:lnSpc>
                <a:spcPts val="5000"/>
              </a:lnSpc>
            </a:pPr>
            <a:r>
              <a:rPr lang="zh-CN" altLang="en-US" sz="3200">
                <a:solidFill>
                  <a:srgbClr val="C00000"/>
                </a:solidFill>
              </a:rPr>
              <a:t>千里之行始于目标</a:t>
            </a:r>
            <a:endParaRPr lang="en-US" altLang="zh-CN" sz="3200">
              <a:solidFill>
                <a:srgbClr val="C00000"/>
              </a:solidFill>
            </a:endParaRPr>
          </a:p>
          <a:p>
            <a:pPr>
              <a:lnSpc>
                <a:spcPts val="5000"/>
              </a:lnSpc>
            </a:pPr>
            <a:r>
              <a:rPr lang="zh-CN" altLang="en-US" sz="3200">
                <a:solidFill>
                  <a:srgbClr val="C00000"/>
                </a:solidFill>
              </a:rPr>
              <a:t>千里之行始于足下</a:t>
            </a:r>
            <a:endParaRPr lang="zh-CN" altLang="en-US" sz="3200">
              <a:solidFill>
                <a:srgbClr val="C00000"/>
              </a:solidFill>
            </a:endParaRPr>
          </a:p>
        </p:txBody>
      </p:sp>
      <p:grpSp>
        <p:nvGrpSpPr>
          <p:cNvPr id="9" name="Group 4"/>
          <p:cNvGrpSpPr/>
          <p:nvPr/>
        </p:nvGrpSpPr>
        <p:grpSpPr bwMode="auto">
          <a:xfrm>
            <a:off x="10448925" y="1392238"/>
            <a:ext cx="352425" cy="231775"/>
            <a:chOff x="0" y="0"/>
            <a:chExt cx="297" cy="182"/>
          </a:xfrm>
        </p:grpSpPr>
        <p:sp>
          <p:nvSpPr>
            <p:cNvPr id="10265" name="Oval 5"/>
            <p:cNvSpPr>
              <a:spLocks noChangeArrowheads="1"/>
            </p:cNvSpPr>
            <p:nvPr/>
          </p:nvSpPr>
          <p:spPr bwMode="auto">
            <a:xfrm rot="1526530">
              <a:off x="0" y="0"/>
              <a:ext cx="290" cy="182"/>
            </a:xfrm>
            <a:prstGeom prst="ellipse">
              <a:avLst/>
            </a:prstGeom>
            <a:solidFill>
              <a:srgbClr val="FFCC00"/>
            </a:solidFill>
            <a:ln w="9525">
              <a:noFill/>
              <a:round/>
            </a:ln>
            <a:effectLst>
              <a:outerShdw dist="35921" dir="2700000" algn="ctr" rotWithShape="0">
                <a:schemeClr val="bg2"/>
              </a:outerShdw>
            </a:effectLst>
          </p:spPr>
          <p:txBody>
            <a:bodyPr wrap="none" anchor="ctr"/>
            <a:lstStyle/>
            <a:p>
              <a:pPr>
                <a:defRPr/>
              </a:pPr>
              <a:endParaRPr lang="zh-CN" altLang="en-US">
                <a:solidFill>
                  <a:srgbClr val="000000"/>
                </a:solidFill>
                <a:latin typeface="Calibri" panose="020F0502020204030204" pitchFamily="34" charset="0"/>
              </a:endParaRPr>
            </a:p>
          </p:txBody>
        </p:sp>
        <p:sp>
          <p:nvSpPr>
            <p:cNvPr id="10266" name="Oval 6"/>
            <p:cNvSpPr>
              <a:spLocks noChangeArrowheads="1"/>
            </p:cNvSpPr>
            <p:nvPr/>
          </p:nvSpPr>
          <p:spPr bwMode="auto">
            <a:xfrm rot="1526530">
              <a:off x="47" y="25"/>
              <a:ext cx="250" cy="140"/>
            </a:xfrm>
            <a:prstGeom prst="ellipse">
              <a:avLst/>
            </a:prstGeom>
            <a:solidFill>
              <a:schemeClr val="bg1"/>
            </a:solidFill>
            <a:ln w="9525">
              <a:noFill/>
              <a:round/>
            </a:ln>
            <a:effectLst>
              <a:outerShdw dist="35921" dir="2700000" algn="ctr" rotWithShape="0">
                <a:schemeClr val="bg2"/>
              </a:outerShdw>
            </a:effectLst>
          </p:spPr>
          <p:txBody>
            <a:bodyPr wrap="none" anchor="ctr"/>
            <a:lstStyle/>
            <a:p>
              <a:pPr>
                <a:defRPr/>
              </a:pPr>
              <a:endParaRPr lang="zh-CN" altLang="en-US">
                <a:solidFill>
                  <a:srgbClr val="000000"/>
                </a:solidFill>
                <a:latin typeface="Calibri" panose="020F0502020204030204" pitchFamily="34" charset="0"/>
              </a:endParaRPr>
            </a:p>
          </p:txBody>
        </p:sp>
      </p:grpSp>
      <p:pic>
        <p:nvPicPr>
          <p:cNvPr id="28695" name="Picture 9" descr="D:\Desktop\logo.png"/>
          <p:cNvPicPr>
            <a:picLocks noChangeAspect="1" noChangeArrowheads="1"/>
          </p:cNvPicPr>
          <p:nvPr/>
        </p:nvPicPr>
        <p:blipFill>
          <a:blip r:embed="rId4"/>
          <a:srcRect/>
          <a:stretch>
            <a:fillRect/>
          </a:stretch>
        </p:blipFill>
        <p:spPr bwMode="auto">
          <a:xfrm>
            <a:off x="9677400" y="6270625"/>
            <a:ext cx="2514600" cy="531813"/>
          </a:xfrm>
          <a:prstGeom prst="rect">
            <a:avLst/>
          </a:prstGeom>
          <a:noFill/>
          <a:ln w="9525">
            <a:noFill/>
            <a:miter lim="800000"/>
            <a:headEnd/>
            <a:tailEnd/>
          </a:ln>
        </p:spPr>
      </p:pic>
      <p:sp>
        <p:nvSpPr>
          <p:cNvPr id="42" name="矩形 41"/>
          <p:cNvSpPr/>
          <p:nvPr/>
        </p:nvSpPr>
        <p:spPr>
          <a:xfrm>
            <a:off x="837028" y="206375"/>
            <a:ext cx="7102139" cy="461665"/>
          </a:xfrm>
          <a:prstGeom prst="rect">
            <a:avLst/>
          </a:prstGeom>
        </p:spPr>
        <p:txBody>
          <a:bodyPr wrap="square">
            <a:spAutoFit/>
          </a:bodyPr>
          <a:lstStyle/>
          <a:p>
            <a:pPr marL="285750" indent="-285750" algn="just"/>
            <a:r>
              <a:rPr lang="zh-CN" altLang="en-US" sz="2400" b="1" dirty="0">
                <a:solidFill>
                  <a:schemeClr val="bg1"/>
                </a:solidFill>
                <a:latin typeface="微软雅黑" panose="020B0503020204020204" pitchFamily="34" charset="-122"/>
                <a:ea typeface="微软雅黑" panose="020B0503020204020204" pitchFamily="34" charset="-122"/>
              </a:rPr>
              <a:t>一、抓文化育人，建设师生精神家园</a:t>
            </a:r>
            <a:endParaRPr lang="zh-CN" altLang="en-US" sz="2400" b="1" dirty="0">
              <a:solidFill>
                <a:schemeClr val="bg1"/>
              </a:solidFill>
              <a:cs typeface="+mn-ea"/>
              <a:sym typeface="+mn-lt"/>
            </a:endParaRPr>
          </a:p>
        </p:txBody>
      </p:sp>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7651"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27652"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27653" name="图片 72"/>
          <p:cNvPicPr>
            <a:picLocks noChangeAspect="1"/>
          </p:cNvPicPr>
          <p:nvPr/>
        </p:nvPicPr>
        <p:blipFill>
          <a:blip r:embed="rId3"/>
          <a:srcRect/>
          <a:stretch>
            <a:fillRect/>
          </a:stretch>
        </p:blipFill>
        <p:spPr bwMode="auto">
          <a:xfrm>
            <a:off x="9783763" y="0"/>
            <a:ext cx="2408237" cy="798513"/>
          </a:xfrm>
          <a:prstGeom prst="rect">
            <a:avLst/>
          </a:prstGeom>
          <a:noFill/>
          <a:ln w="9525">
            <a:noFill/>
            <a:miter lim="800000"/>
            <a:headEnd/>
            <a:tailEnd/>
          </a:ln>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 name="Group 20"/>
          <p:cNvGrpSpPr/>
          <p:nvPr/>
        </p:nvGrpSpPr>
        <p:grpSpPr bwMode="auto">
          <a:xfrm>
            <a:off x="1744663" y="4846638"/>
            <a:ext cx="7697787" cy="1008062"/>
            <a:chOff x="431" y="2886"/>
            <a:chExt cx="4717" cy="635"/>
          </a:xfrm>
        </p:grpSpPr>
        <p:sp>
          <p:nvSpPr>
            <p:cNvPr id="13" name="AutoShape 6"/>
            <p:cNvSpPr>
              <a:spLocks noChangeArrowheads="1"/>
            </p:cNvSpPr>
            <p:nvPr/>
          </p:nvSpPr>
          <p:spPr bwMode="auto">
            <a:xfrm>
              <a:off x="431" y="2886"/>
              <a:ext cx="4717" cy="635"/>
            </a:xfrm>
            <a:prstGeom prst="roundRect">
              <a:avLst>
                <a:gd name="adj" fmla="val 16667"/>
              </a:avLst>
            </a:prstGeom>
            <a:gradFill rotWithShape="0">
              <a:gsLst>
                <a:gs pos="0">
                  <a:srgbClr val="C0C0C0"/>
                </a:gs>
                <a:gs pos="50000">
                  <a:schemeClr val="bg1"/>
                </a:gs>
                <a:gs pos="100000">
                  <a:srgbClr val="C0C0C0"/>
                </a:gs>
              </a:gsLst>
              <a:lin ang="5400000" scaled="1"/>
            </a:gradFill>
            <a:ln w="9525">
              <a:noFill/>
              <a:round/>
            </a:ln>
            <a:effectLst>
              <a:outerShdw dist="35921" dir="2700000" algn="ctr" rotWithShape="0">
                <a:schemeClr val="bg2"/>
              </a:outerShdw>
            </a:effectLst>
          </p:spPr>
          <p:txBody>
            <a:bodyPr wrap="none" anchor="ctr"/>
            <a:lstStyle/>
            <a:p>
              <a:pPr>
                <a:defRPr/>
              </a:pPr>
              <a:endParaRPr lang="zh-CN" altLang="en-US">
                <a:solidFill>
                  <a:prstClr val="black"/>
                </a:solidFill>
                <a:latin typeface="Calibri" panose="020F0502020204030204" pitchFamily="34" charset="0"/>
              </a:endParaRPr>
            </a:p>
          </p:txBody>
        </p:sp>
        <p:sp>
          <p:nvSpPr>
            <p:cNvPr id="14" name="Rectangle 8"/>
            <p:cNvSpPr>
              <a:spLocks noRot="1" noChangeArrowheads="1"/>
            </p:cNvSpPr>
            <p:nvPr/>
          </p:nvSpPr>
          <p:spPr bwMode="auto">
            <a:xfrm>
              <a:off x="476" y="3067"/>
              <a:ext cx="4536" cy="300"/>
            </a:xfrm>
            <a:prstGeom prst="rect">
              <a:avLst/>
            </a:prstGeom>
            <a:noFill/>
            <a:ln w="9525">
              <a:noFill/>
              <a:miter lim="800000"/>
            </a:ln>
            <a:effectLst/>
          </p:spPr>
          <p:txBody>
            <a:bodyPr anchor="ctr"/>
            <a:lstStyle/>
            <a:p>
              <a:pPr algn="just">
                <a:defRPr/>
              </a:pPr>
              <a:r>
                <a:rPr lang="zh-CN" altLang="en-US" sz="2800" dirty="0">
                  <a:solidFill>
                    <a:srgbClr val="F79646"/>
                  </a:solidFill>
                  <a:effectLst>
                    <a:outerShdw blurRad="38100" dist="38100" dir="2700000" algn="tl">
                      <a:srgbClr val="C0C0C0"/>
                    </a:outerShdw>
                  </a:effectLst>
                  <a:latin typeface="Calibri" panose="020F0502020204030204" pitchFamily="34" charset="0"/>
                  <a:ea typeface="华文新魏" panose="02010800040101010101" pitchFamily="2" charset="-122"/>
                </a:rPr>
                <a:t>快乐学习（工作），健康成长，幸福生活。</a:t>
              </a:r>
              <a:endParaRPr lang="ja-JP" altLang="en-US" sz="2800" dirty="0">
                <a:solidFill>
                  <a:srgbClr val="F79646"/>
                </a:solidFill>
                <a:effectLst>
                  <a:outerShdw blurRad="38100" dist="38100" dir="2700000" algn="tl">
                    <a:srgbClr val="C0C0C0"/>
                  </a:outerShdw>
                </a:effectLst>
                <a:latin typeface="Calibri" panose="020F0502020204030204" pitchFamily="34" charset="0"/>
                <a:ea typeface="华文新魏" panose="02010800040101010101" pitchFamily="2" charset="-122"/>
              </a:endParaRPr>
            </a:p>
          </p:txBody>
        </p:sp>
      </p:grpSp>
      <p:grpSp>
        <p:nvGrpSpPr>
          <p:cNvPr id="3" name="Group 19"/>
          <p:cNvGrpSpPr/>
          <p:nvPr/>
        </p:nvGrpSpPr>
        <p:grpSpPr bwMode="auto">
          <a:xfrm>
            <a:off x="1692275" y="3316288"/>
            <a:ext cx="7834313" cy="1219200"/>
            <a:chOff x="431" y="2024"/>
            <a:chExt cx="4717" cy="635"/>
          </a:xfrm>
        </p:grpSpPr>
        <p:sp>
          <p:nvSpPr>
            <p:cNvPr id="16" name="AutoShape 4"/>
            <p:cNvSpPr>
              <a:spLocks noChangeArrowheads="1"/>
            </p:cNvSpPr>
            <p:nvPr/>
          </p:nvSpPr>
          <p:spPr bwMode="auto">
            <a:xfrm>
              <a:off x="431" y="2024"/>
              <a:ext cx="4717" cy="635"/>
            </a:xfrm>
            <a:prstGeom prst="roundRect">
              <a:avLst>
                <a:gd name="adj" fmla="val 16667"/>
              </a:avLst>
            </a:prstGeom>
            <a:gradFill rotWithShape="0">
              <a:gsLst>
                <a:gs pos="0">
                  <a:srgbClr val="C0C0C0"/>
                </a:gs>
                <a:gs pos="50000">
                  <a:schemeClr val="bg1"/>
                </a:gs>
                <a:gs pos="100000">
                  <a:srgbClr val="C0C0C0"/>
                </a:gs>
              </a:gsLst>
              <a:lin ang="5400000" scaled="1"/>
            </a:gradFill>
            <a:ln w="9525">
              <a:noFill/>
              <a:round/>
            </a:ln>
            <a:effectLst>
              <a:outerShdw dist="35921" dir="2700000" algn="ctr" rotWithShape="0">
                <a:schemeClr val="bg2"/>
              </a:outerShdw>
            </a:effectLst>
          </p:spPr>
          <p:txBody>
            <a:bodyPr wrap="none" anchor="ctr"/>
            <a:lstStyle/>
            <a:p>
              <a:pPr>
                <a:defRPr/>
              </a:pPr>
              <a:endParaRPr lang="zh-CN" altLang="en-US">
                <a:solidFill>
                  <a:prstClr val="black"/>
                </a:solidFill>
                <a:latin typeface="Calibri" panose="020F0502020204030204" pitchFamily="34" charset="0"/>
              </a:endParaRPr>
            </a:p>
          </p:txBody>
        </p:sp>
        <p:sp>
          <p:nvSpPr>
            <p:cNvPr id="17" name="Rectangle 14"/>
            <p:cNvSpPr>
              <a:spLocks noRot="1" noChangeArrowheads="1"/>
            </p:cNvSpPr>
            <p:nvPr/>
          </p:nvSpPr>
          <p:spPr bwMode="auto">
            <a:xfrm>
              <a:off x="476" y="2069"/>
              <a:ext cx="4672" cy="547"/>
            </a:xfrm>
            <a:prstGeom prst="rect">
              <a:avLst/>
            </a:prstGeom>
            <a:noFill/>
            <a:ln w="9525">
              <a:noFill/>
              <a:miter lim="800000"/>
            </a:ln>
            <a:effectLst/>
          </p:spPr>
          <p:txBody>
            <a:bodyPr anchor="ctr"/>
            <a:lstStyle/>
            <a:p>
              <a:pPr algn="just">
                <a:defRPr/>
              </a:pPr>
              <a:r>
                <a:rPr lang="zh-CN" altLang="en-US" sz="2800" dirty="0">
                  <a:solidFill>
                    <a:srgbClr val="F79646"/>
                  </a:solidFill>
                  <a:effectLst>
                    <a:outerShdw blurRad="38100" dist="38100" dir="2700000" algn="tl">
                      <a:srgbClr val="C0C0C0"/>
                    </a:outerShdw>
                  </a:effectLst>
                  <a:latin typeface="Calibri" panose="020F0502020204030204" pitchFamily="34" charset="0"/>
                  <a:ea typeface="华文新魏" panose="02010800040101010101" pitchFamily="2" charset="-122"/>
                </a:rPr>
                <a:t>学生喜欢，家长放心，企业欢迎</a:t>
              </a:r>
              <a:endParaRPr lang="en-US" altLang="zh-CN" sz="2800" dirty="0">
                <a:solidFill>
                  <a:srgbClr val="F79646"/>
                </a:solidFill>
                <a:effectLst>
                  <a:outerShdw blurRad="38100" dist="38100" dir="2700000" algn="tl">
                    <a:srgbClr val="C0C0C0"/>
                  </a:outerShdw>
                </a:effectLst>
                <a:latin typeface="Calibri" panose="020F0502020204030204" pitchFamily="34" charset="0"/>
                <a:ea typeface="华文新魏" panose="02010800040101010101" pitchFamily="2" charset="-122"/>
              </a:endParaRPr>
            </a:p>
            <a:p>
              <a:pPr algn="just">
                <a:defRPr/>
              </a:pPr>
              <a:r>
                <a:rPr lang="zh-CN" altLang="en-US" sz="2800" dirty="0">
                  <a:solidFill>
                    <a:srgbClr val="F79646"/>
                  </a:solidFill>
                  <a:effectLst>
                    <a:outerShdw blurRad="38100" dist="38100" dir="2700000" algn="tl">
                      <a:srgbClr val="C0C0C0"/>
                    </a:outerShdw>
                  </a:effectLst>
                  <a:latin typeface="Calibri" panose="020F0502020204030204" pitchFamily="34" charset="0"/>
                  <a:ea typeface="华文新魏" panose="02010800040101010101" pitchFamily="2" charset="-122"/>
                </a:rPr>
                <a:t>社会认可，政府满意 、教工受益。</a:t>
              </a:r>
              <a:endParaRPr lang="en-US" altLang="ja-JP" sz="2800" dirty="0">
                <a:solidFill>
                  <a:srgbClr val="F79646"/>
                </a:solidFill>
                <a:effectLst>
                  <a:outerShdw blurRad="38100" dist="38100" dir="2700000" algn="tl">
                    <a:srgbClr val="C0C0C0"/>
                  </a:outerShdw>
                </a:effectLst>
                <a:latin typeface="Calibri" panose="020F0502020204030204" pitchFamily="34" charset="0"/>
                <a:ea typeface="华文新魏" panose="02010800040101010101" pitchFamily="2" charset="-122"/>
              </a:endParaRPr>
            </a:p>
          </p:txBody>
        </p:sp>
      </p:grpSp>
      <p:sp>
        <p:nvSpPr>
          <p:cNvPr id="18" name="AutoShape 7"/>
          <p:cNvSpPr>
            <a:spLocks noChangeArrowheads="1"/>
          </p:cNvSpPr>
          <p:nvPr/>
        </p:nvSpPr>
        <p:spPr bwMode="gray">
          <a:xfrm>
            <a:off x="3101975" y="1289050"/>
            <a:ext cx="6499225" cy="1900238"/>
          </a:xfrm>
          <a:prstGeom prst="roundRect">
            <a:avLst>
              <a:gd name="adj" fmla="val 11505"/>
            </a:avLst>
          </a:prstGeom>
          <a:gradFill rotWithShape="1">
            <a:gsLst>
              <a:gs pos="0">
                <a:schemeClr val="accent1"/>
              </a:gs>
              <a:gs pos="100000">
                <a:schemeClr val="accent1">
                  <a:gamma/>
                  <a:tint val="0"/>
                  <a:invGamma/>
                  <a:alpha val="0"/>
                </a:schemeClr>
              </a:gs>
            </a:gsLst>
            <a:lin ang="0" scaled="1"/>
          </a:gradFill>
          <a:ln w="6350" algn="ctr">
            <a:noFill/>
            <a:prstDash val="sysDot"/>
            <a:round/>
          </a:ln>
          <a:effectLst/>
        </p:spPr>
        <p:txBody>
          <a:bodyPr wrap="none" anchor="ctr"/>
          <a:lstStyle/>
          <a:p>
            <a:pPr>
              <a:defRPr/>
            </a:pPr>
            <a:endParaRPr lang="zh-CN" altLang="en-US">
              <a:solidFill>
                <a:prstClr val="black"/>
              </a:solidFill>
              <a:latin typeface="Arial" panose="020B0604020202020204" pitchFamily="34" charset="0"/>
            </a:endParaRPr>
          </a:p>
        </p:txBody>
      </p:sp>
      <p:pic>
        <p:nvPicPr>
          <p:cNvPr id="27658" name="Picture 11" descr="DO_circle001"/>
          <p:cNvPicPr>
            <a:picLocks noChangeAspect="1" noChangeArrowheads="1"/>
          </p:cNvPicPr>
          <p:nvPr/>
        </p:nvPicPr>
        <p:blipFill>
          <a:blip r:embed="rId4"/>
          <a:srcRect/>
          <a:stretch>
            <a:fillRect/>
          </a:stretch>
        </p:blipFill>
        <p:spPr bwMode="auto">
          <a:xfrm>
            <a:off x="1701800" y="1571625"/>
            <a:ext cx="1371600" cy="1371600"/>
          </a:xfrm>
          <a:prstGeom prst="rect">
            <a:avLst/>
          </a:prstGeom>
          <a:noFill/>
          <a:ln w="9525">
            <a:noFill/>
            <a:miter lim="800000"/>
            <a:headEnd/>
            <a:tailEnd/>
          </a:ln>
        </p:spPr>
      </p:pic>
      <p:sp>
        <p:nvSpPr>
          <p:cNvPr id="27659" name="Text Box 8"/>
          <p:cNvSpPr txBox="1">
            <a:spLocks noChangeArrowheads="1"/>
          </p:cNvSpPr>
          <p:nvPr/>
        </p:nvSpPr>
        <p:spPr bwMode="black">
          <a:xfrm>
            <a:off x="3236913" y="1493838"/>
            <a:ext cx="5210175" cy="1646989"/>
          </a:xfrm>
          <a:prstGeom prst="rect">
            <a:avLst/>
          </a:prstGeom>
          <a:noFill/>
          <a:ln w="9525" algn="ctr">
            <a:noFill/>
            <a:miter lim="800000"/>
          </a:ln>
        </p:spPr>
        <p:txBody>
          <a:bodyPr>
            <a:spAutoFit/>
          </a:bodyPr>
          <a:lstStyle/>
          <a:p>
            <a:pPr>
              <a:lnSpc>
                <a:spcPct val="70000"/>
              </a:lnSpc>
              <a:spcBef>
                <a:spcPct val="50000"/>
              </a:spcBef>
            </a:pPr>
            <a:r>
              <a:rPr lang="zh-CN" altLang="en-US" dirty="0">
                <a:solidFill>
                  <a:srgbClr val="000000"/>
                </a:solidFill>
                <a:latin typeface="Calibri" panose="020F0502020204030204" pitchFamily="34" charset="0"/>
              </a:rPr>
              <a:t> </a:t>
            </a:r>
            <a:r>
              <a:rPr lang="zh-CN" altLang="en-US" sz="3200" dirty="0">
                <a:solidFill>
                  <a:srgbClr val="C00000"/>
                </a:solidFill>
                <a:latin typeface="华文新魏" panose="02010800040101010101" pitchFamily="2" charset="-122"/>
                <a:ea typeface="华文新魏" panose="02010800040101010101" pitchFamily="2" charset="-122"/>
              </a:rPr>
              <a:t>事业共同体</a:t>
            </a:r>
            <a:endParaRPr lang="en-US" altLang="zh-CN" sz="3200" dirty="0">
              <a:solidFill>
                <a:srgbClr val="C00000"/>
              </a:solidFill>
              <a:latin typeface="华文新魏" panose="02010800040101010101" pitchFamily="2" charset="-122"/>
              <a:ea typeface="华文新魏" panose="02010800040101010101" pitchFamily="2" charset="-122"/>
            </a:endParaRPr>
          </a:p>
          <a:p>
            <a:pPr>
              <a:lnSpc>
                <a:spcPct val="70000"/>
              </a:lnSpc>
              <a:spcBef>
                <a:spcPct val="50000"/>
              </a:spcBef>
            </a:pPr>
            <a:r>
              <a:rPr lang="zh-CN" altLang="en-US" sz="3200" dirty="0">
                <a:solidFill>
                  <a:srgbClr val="C00000"/>
                </a:solidFill>
                <a:latin typeface="华文新魏" panose="02010800040101010101" pitchFamily="2" charset="-122"/>
                <a:ea typeface="华文新魏" panose="02010800040101010101" pitchFamily="2" charset="-122"/>
              </a:rPr>
              <a:t>利益共同体</a:t>
            </a:r>
            <a:endParaRPr lang="zh-CN" altLang="en-US" sz="3200" dirty="0">
              <a:solidFill>
                <a:srgbClr val="C00000"/>
              </a:solidFill>
              <a:latin typeface="华文新魏" panose="02010800040101010101" pitchFamily="2" charset="-122"/>
              <a:ea typeface="华文新魏" panose="02010800040101010101" pitchFamily="2" charset="-122"/>
            </a:endParaRPr>
          </a:p>
          <a:p>
            <a:pPr>
              <a:lnSpc>
                <a:spcPct val="70000"/>
              </a:lnSpc>
              <a:spcBef>
                <a:spcPct val="50000"/>
              </a:spcBef>
            </a:pPr>
            <a:r>
              <a:rPr lang="zh-CN" altLang="en-US" sz="3200" dirty="0">
                <a:solidFill>
                  <a:srgbClr val="C00000"/>
                </a:solidFill>
                <a:latin typeface="华文新魏" panose="02010800040101010101" pitchFamily="2" charset="-122"/>
                <a:ea typeface="华文新魏" panose="02010800040101010101" pitchFamily="2" charset="-122"/>
              </a:rPr>
              <a:t>理想、价值和文化的共同体 </a:t>
            </a:r>
            <a:endParaRPr lang="zh-CN" altLang="en-US" sz="3200" dirty="0">
              <a:solidFill>
                <a:srgbClr val="C00000"/>
              </a:solidFill>
              <a:latin typeface="华文新魏" panose="02010800040101010101" pitchFamily="2" charset="-122"/>
              <a:ea typeface="华文新魏" panose="02010800040101010101" pitchFamily="2" charset="-122"/>
            </a:endParaRPr>
          </a:p>
        </p:txBody>
      </p:sp>
      <p:sp>
        <p:nvSpPr>
          <p:cNvPr id="27660" name="Text Box 12"/>
          <p:cNvSpPr txBox="1">
            <a:spLocks noChangeArrowheads="1"/>
          </p:cNvSpPr>
          <p:nvPr/>
        </p:nvSpPr>
        <p:spPr bwMode="black">
          <a:xfrm>
            <a:off x="1557338" y="2008188"/>
            <a:ext cx="1670050" cy="457200"/>
          </a:xfrm>
          <a:prstGeom prst="rect">
            <a:avLst/>
          </a:prstGeom>
          <a:noFill/>
          <a:ln w="9525" algn="ctr">
            <a:noFill/>
            <a:miter lim="800000"/>
          </a:ln>
        </p:spPr>
        <p:txBody>
          <a:bodyPr>
            <a:spAutoFit/>
          </a:bodyPr>
          <a:lstStyle/>
          <a:p>
            <a:pPr algn="ctr">
              <a:spcBef>
                <a:spcPct val="50000"/>
              </a:spcBef>
            </a:pPr>
            <a:r>
              <a:rPr lang="zh-CN" altLang="en-US" sz="2400">
                <a:solidFill>
                  <a:srgbClr val="FF9900"/>
                </a:solidFill>
                <a:ea typeface="黑体" panose="02010609060101010101" pitchFamily="49" charset="-122"/>
              </a:rPr>
              <a:t>共同体</a:t>
            </a:r>
            <a:endParaRPr lang="zh-CN" altLang="en-US" sz="2400">
              <a:solidFill>
                <a:srgbClr val="FF9900"/>
              </a:solidFill>
              <a:ea typeface="黑体" panose="02010609060101010101" pitchFamily="49" charset="-122"/>
            </a:endParaRPr>
          </a:p>
        </p:txBody>
      </p:sp>
      <p:pic>
        <p:nvPicPr>
          <p:cNvPr id="27661" name="Picture 9" descr="D:\Desktop\logo.png"/>
          <p:cNvPicPr>
            <a:picLocks noChangeAspect="1" noChangeArrowheads="1"/>
          </p:cNvPicPr>
          <p:nvPr/>
        </p:nvPicPr>
        <p:blipFill>
          <a:blip r:embed="rId5"/>
          <a:srcRect/>
          <a:stretch>
            <a:fillRect/>
          </a:stretch>
        </p:blipFill>
        <p:spPr bwMode="auto">
          <a:xfrm>
            <a:off x="9677400" y="6270625"/>
            <a:ext cx="2514600" cy="531813"/>
          </a:xfrm>
          <a:prstGeom prst="rect">
            <a:avLst/>
          </a:prstGeom>
          <a:noFill/>
          <a:ln w="9525">
            <a:noFill/>
            <a:miter lim="800000"/>
            <a:headEnd/>
            <a:tailEnd/>
          </a:ln>
        </p:spPr>
      </p:pic>
      <p:sp>
        <p:nvSpPr>
          <p:cNvPr id="20" name="矩形 19"/>
          <p:cNvSpPr/>
          <p:nvPr/>
        </p:nvSpPr>
        <p:spPr>
          <a:xfrm>
            <a:off x="955339" y="227891"/>
            <a:ext cx="6639560" cy="461665"/>
          </a:xfrm>
          <a:prstGeom prst="rect">
            <a:avLst/>
          </a:prstGeom>
        </p:spPr>
        <p:txBody>
          <a:bodyPr wrap="square">
            <a:spAutoFit/>
          </a:bodyPr>
          <a:lstStyle/>
          <a:p>
            <a:pPr marL="285750" indent="-285750" algn="just"/>
            <a:r>
              <a:rPr lang="zh-CN" altLang="en-US" sz="2400" b="1" dirty="0">
                <a:solidFill>
                  <a:schemeClr val="bg1"/>
                </a:solidFill>
                <a:latin typeface="微软雅黑" panose="020B0503020204020204" pitchFamily="34" charset="-122"/>
                <a:ea typeface="微软雅黑" panose="020B0503020204020204" pitchFamily="34" charset="-122"/>
              </a:rPr>
              <a:t>一、抓文化育人，建设师生精神家园</a:t>
            </a:r>
            <a:endParaRPr lang="zh-CN" altLang="en-US" sz="2400" b="1" dirty="0">
              <a:solidFill>
                <a:schemeClr val="bg1"/>
              </a:solidFill>
              <a:cs typeface="+mn-ea"/>
              <a:sym typeface="+mn-lt"/>
            </a:endParaRPr>
          </a:p>
        </p:txBody>
      </p:sp>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9699"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29700"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29701" name="图片 72"/>
          <p:cNvPicPr>
            <a:picLocks noChangeAspect="1"/>
          </p:cNvPicPr>
          <p:nvPr/>
        </p:nvPicPr>
        <p:blipFill>
          <a:blip r:embed="rId3"/>
          <a:srcRect/>
          <a:stretch>
            <a:fillRect/>
          </a:stretch>
        </p:blipFill>
        <p:spPr bwMode="auto">
          <a:xfrm>
            <a:off x="9772650" y="0"/>
            <a:ext cx="2408238" cy="798513"/>
          </a:xfrm>
          <a:prstGeom prst="rect">
            <a:avLst/>
          </a:prstGeom>
          <a:noFill/>
          <a:ln w="9525">
            <a:noFill/>
            <a:miter lim="800000"/>
            <a:headEnd/>
            <a:tailEnd/>
          </a:ln>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703" name="MH_SubTitle_1"/>
          <p:cNvSpPr txBox="1">
            <a:spLocks noChangeArrowheads="1"/>
          </p:cNvSpPr>
          <p:nvPr>
            <p:custDataLst>
              <p:tags r:id="rId4"/>
            </p:custDataLst>
          </p:nvPr>
        </p:nvSpPr>
        <p:spPr bwMode="auto">
          <a:xfrm>
            <a:off x="1984375" y="1417499"/>
            <a:ext cx="1489075" cy="746125"/>
          </a:xfrm>
          <a:prstGeom prst="rect">
            <a:avLst/>
          </a:prstGeom>
          <a:noFill/>
          <a:ln w="9525">
            <a:noFill/>
            <a:miter lim="800000"/>
          </a:ln>
        </p:spPr>
        <p:txBody>
          <a:bodyPr anchor="b"/>
          <a:lstStyle/>
          <a:p>
            <a:pPr algn="r">
              <a:lnSpc>
                <a:spcPct val="130000"/>
              </a:lnSpc>
            </a:pPr>
            <a:r>
              <a:rPr lang="zh-CN" altLang="zh-CN" sz="2400" b="1" dirty="0">
                <a:solidFill>
                  <a:srgbClr val="C00000"/>
                </a:solidFill>
                <a:latin typeface="微软雅黑" panose="020B0503020204020204" pitchFamily="34" charset="-122"/>
                <a:ea typeface="微软雅黑" panose="020B0503020204020204" pitchFamily="34" charset="-122"/>
              </a:rPr>
              <a:t>图形</a:t>
            </a:r>
            <a:r>
              <a:rPr lang="zh-CN" altLang="en-US" sz="2400" b="1" dirty="0">
                <a:solidFill>
                  <a:srgbClr val="C00000"/>
                </a:solidFill>
                <a:latin typeface="微软雅黑" panose="020B0503020204020204" pitchFamily="34" charset="-122"/>
                <a:ea typeface="微软雅黑" panose="020B0503020204020204" pitchFamily="34" charset="-122"/>
              </a:rPr>
              <a:t>标志</a:t>
            </a:r>
            <a:endParaRPr lang="en-US" altLang="zh-CN" sz="2400" b="1" dirty="0">
              <a:solidFill>
                <a:srgbClr val="C00000"/>
              </a:solidFill>
              <a:latin typeface="微软雅黑" panose="020B0503020204020204" pitchFamily="34" charset="-122"/>
              <a:ea typeface="微软雅黑" panose="020B0503020204020204" pitchFamily="34" charset="-122"/>
            </a:endParaRPr>
          </a:p>
        </p:txBody>
      </p:sp>
      <p:sp>
        <p:nvSpPr>
          <p:cNvPr id="29704" name="MH_SubTitle_2"/>
          <p:cNvSpPr txBox="1">
            <a:spLocks noChangeArrowheads="1"/>
          </p:cNvSpPr>
          <p:nvPr>
            <p:custDataLst>
              <p:tags r:id="rId5"/>
            </p:custDataLst>
          </p:nvPr>
        </p:nvSpPr>
        <p:spPr bwMode="auto">
          <a:xfrm>
            <a:off x="1805698" y="3229529"/>
            <a:ext cx="1698625" cy="746125"/>
          </a:xfrm>
          <a:prstGeom prst="rect">
            <a:avLst/>
          </a:prstGeom>
          <a:noFill/>
          <a:ln w="9525">
            <a:noFill/>
            <a:miter lim="800000"/>
          </a:ln>
        </p:spPr>
        <p:txBody>
          <a:bodyPr anchor="b"/>
          <a:lstStyle/>
          <a:p>
            <a:pPr algn="r">
              <a:lnSpc>
                <a:spcPct val="130000"/>
              </a:lnSpc>
            </a:pPr>
            <a:r>
              <a:rPr lang="zh-CN" altLang="zh-CN" sz="2400" b="1" dirty="0">
                <a:solidFill>
                  <a:srgbClr val="C00000"/>
                </a:solidFill>
                <a:latin typeface="微软雅黑" panose="020B0503020204020204" pitchFamily="34" charset="-122"/>
                <a:ea typeface="微软雅黑" panose="020B0503020204020204" pitchFamily="34" charset="-122"/>
              </a:rPr>
              <a:t>文字</a:t>
            </a:r>
            <a:r>
              <a:rPr lang="zh-CN" altLang="en-US" sz="2400" b="1" dirty="0">
                <a:solidFill>
                  <a:srgbClr val="C00000"/>
                </a:solidFill>
                <a:latin typeface="微软雅黑" panose="020B0503020204020204" pitchFamily="34" charset="-122"/>
                <a:ea typeface="微软雅黑" panose="020B0503020204020204" pitchFamily="34" charset="-122"/>
              </a:rPr>
              <a:t>标志</a:t>
            </a:r>
            <a:endParaRPr lang="en-US" altLang="zh-CN" sz="2400" b="1" dirty="0">
              <a:solidFill>
                <a:srgbClr val="C00000"/>
              </a:solidFill>
              <a:latin typeface="微软雅黑" panose="020B0503020204020204" pitchFamily="34" charset="-122"/>
              <a:ea typeface="微软雅黑" panose="020B0503020204020204" pitchFamily="34" charset="-122"/>
            </a:endParaRPr>
          </a:p>
        </p:txBody>
      </p:sp>
      <p:sp>
        <p:nvSpPr>
          <p:cNvPr id="29705" name="MH_SubTitle_3"/>
          <p:cNvSpPr txBox="1">
            <a:spLocks noChangeArrowheads="1"/>
          </p:cNvSpPr>
          <p:nvPr>
            <p:custDataLst>
              <p:tags r:id="rId6"/>
            </p:custDataLst>
          </p:nvPr>
        </p:nvSpPr>
        <p:spPr bwMode="auto">
          <a:xfrm>
            <a:off x="1824933" y="2292735"/>
            <a:ext cx="1681162" cy="746125"/>
          </a:xfrm>
          <a:prstGeom prst="rect">
            <a:avLst/>
          </a:prstGeom>
          <a:noFill/>
          <a:ln w="9525">
            <a:noFill/>
            <a:miter lim="800000"/>
          </a:ln>
        </p:spPr>
        <p:txBody>
          <a:bodyPr anchor="b"/>
          <a:lstStyle/>
          <a:p>
            <a:pPr algn="r">
              <a:lnSpc>
                <a:spcPct val="130000"/>
              </a:lnSpc>
            </a:pPr>
            <a:r>
              <a:rPr lang="zh-CN" altLang="zh-CN" sz="2400" b="1" dirty="0">
                <a:solidFill>
                  <a:srgbClr val="C00000"/>
                </a:solidFill>
                <a:latin typeface="微软雅黑" panose="020B0503020204020204" pitchFamily="34" charset="-122"/>
                <a:ea typeface="微软雅黑" panose="020B0503020204020204" pitchFamily="34" charset="-122"/>
              </a:rPr>
              <a:t>色彩</a:t>
            </a:r>
            <a:r>
              <a:rPr lang="zh-CN" altLang="en-US" sz="2400" b="1" dirty="0">
                <a:solidFill>
                  <a:srgbClr val="C00000"/>
                </a:solidFill>
                <a:latin typeface="微软雅黑" panose="020B0503020204020204" pitchFamily="34" charset="-122"/>
                <a:ea typeface="微软雅黑" panose="020B0503020204020204" pitchFamily="34" charset="-122"/>
              </a:rPr>
              <a:t>标志</a:t>
            </a:r>
            <a:endParaRPr lang="en-US" altLang="zh-CN" sz="2400" b="1" dirty="0">
              <a:solidFill>
                <a:srgbClr val="C00000"/>
              </a:solidFill>
              <a:latin typeface="微软雅黑" panose="020B0503020204020204" pitchFamily="34" charset="-122"/>
              <a:ea typeface="微软雅黑" panose="020B0503020204020204" pitchFamily="34" charset="-122"/>
            </a:endParaRPr>
          </a:p>
        </p:txBody>
      </p:sp>
      <p:sp>
        <p:nvSpPr>
          <p:cNvPr id="29706" name="MH_SubTitle_4"/>
          <p:cNvSpPr txBox="1">
            <a:spLocks noChangeArrowheads="1"/>
          </p:cNvSpPr>
          <p:nvPr>
            <p:custDataLst>
              <p:tags r:id="rId7"/>
            </p:custDataLst>
          </p:nvPr>
        </p:nvSpPr>
        <p:spPr bwMode="auto">
          <a:xfrm>
            <a:off x="1850149" y="4163126"/>
            <a:ext cx="1698625" cy="747713"/>
          </a:xfrm>
          <a:prstGeom prst="rect">
            <a:avLst/>
          </a:prstGeom>
          <a:noFill/>
          <a:ln w="9525">
            <a:noFill/>
            <a:miter lim="800000"/>
          </a:ln>
        </p:spPr>
        <p:txBody>
          <a:bodyPr anchor="b"/>
          <a:lstStyle/>
          <a:p>
            <a:pPr algn="r">
              <a:lnSpc>
                <a:spcPct val="130000"/>
              </a:lnSpc>
            </a:pPr>
            <a:r>
              <a:rPr lang="zh-CN" altLang="zh-CN" sz="2400" b="1" dirty="0">
                <a:solidFill>
                  <a:srgbClr val="C00000"/>
                </a:solidFill>
                <a:latin typeface="微软雅黑" panose="020B0503020204020204" pitchFamily="34" charset="-122"/>
                <a:ea typeface="微软雅黑" panose="020B0503020204020204" pitchFamily="34" charset="-122"/>
              </a:rPr>
              <a:t>数字</a:t>
            </a:r>
            <a:r>
              <a:rPr lang="zh-CN" altLang="en-US" sz="2400" b="1" dirty="0">
                <a:solidFill>
                  <a:srgbClr val="C00000"/>
                </a:solidFill>
                <a:latin typeface="微软雅黑" panose="020B0503020204020204" pitchFamily="34" charset="-122"/>
                <a:ea typeface="微软雅黑" panose="020B0503020204020204" pitchFamily="34" charset="-122"/>
              </a:rPr>
              <a:t>标志</a:t>
            </a:r>
            <a:endParaRPr lang="en-US" altLang="zh-CN" sz="2400" b="1" dirty="0">
              <a:solidFill>
                <a:srgbClr val="C00000"/>
              </a:solidFill>
              <a:latin typeface="微软雅黑" panose="020B0503020204020204" pitchFamily="34" charset="-122"/>
              <a:ea typeface="微软雅黑" panose="020B0503020204020204" pitchFamily="34" charset="-122"/>
            </a:endParaRPr>
          </a:p>
        </p:txBody>
      </p:sp>
      <p:grpSp>
        <p:nvGrpSpPr>
          <p:cNvPr id="2" name="Group 5"/>
          <p:cNvGrpSpPr>
            <a:grpSpLocks noChangeAspect="1"/>
          </p:cNvGrpSpPr>
          <p:nvPr/>
        </p:nvGrpSpPr>
        <p:grpSpPr bwMode="auto">
          <a:xfrm>
            <a:off x="4192588" y="1498600"/>
            <a:ext cx="3757612" cy="3619500"/>
            <a:chOff x="-11" y="159"/>
            <a:chExt cx="2934" cy="2934"/>
          </a:xfrm>
        </p:grpSpPr>
        <p:sp>
          <p:nvSpPr>
            <p:cNvPr id="29712" name="AutoShape 4"/>
            <p:cNvSpPr>
              <a:spLocks noChangeAspect="1" noChangeArrowheads="1" noTextEdit="1"/>
            </p:cNvSpPr>
            <p:nvPr/>
          </p:nvSpPr>
          <p:spPr bwMode="auto">
            <a:xfrm>
              <a:off x="-11" y="159"/>
              <a:ext cx="2934" cy="2934"/>
            </a:xfrm>
            <a:prstGeom prst="rect">
              <a:avLst/>
            </a:prstGeom>
            <a:noFill/>
            <a:ln w="9525">
              <a:noFill/>
              <a:miter lim="800000"/>
            </a:ln>
          </p:spPr>
          <p:txBody>
            <a:bodyPr/>
            <a:lstStyle/>
            <a:p>
              <a:endParaRPr lang="zh-CN" altLang="en-US"/>
            </a:p>
          </p:txBody>
        </p:sp>
        <p:sp>
          <p:nvSpPr>
            <p:cNvPr id="29713" name="Freeform 6"/>
            <p:cNvSpPr/>
            <p:nvPr/>
          </p:nvSpPr>
          <p:spPr bwMode="auto">
            <a:xfrm>
              <a:off x="1175" y="2899"/>
              <a:ext cx="31" cy="45"/>
            </a:xfrm>
            <a:custGeom>
              <a:avLst/>
              <a:gdLst>
                <a:gd name="T0" fmla="*/ 184212 w 13"/>
                <a:gd name="T1" fmla="*/ 0 h 19"/>
                <a:gd name="T2" fmla="*/ 172253 w 13"/>
                <a:gd name="T3" fmla="*/ 27502 h 19"/>
                <a:gd name="T4" fmla="*/ 172253 w 13"/>
                <a:gd name="T5" fmla="*/ 49273 h 19"/>
                <a:gd name="T6" fmla="*/ 154828 w 13"/>
                <a:gd name="T7" fmla="*/ 94048 h 19"/>
                <a:gd name="T8" fmla="*/ 142109 w 13"/>
                <a:gd name="T9" fmla="*/ 133757 h 19"/>
                <a:gd name="T10" fmla="*/ 111817 w 13"/>
                <a:gd name="T11" fmla="*/ 145464 h 19"/>
                <a:gd name="T12" fmla="*/ 111817 w 13"/>
                <a:gd name="T13" fmla="*/ 171396 h 19"/>
                <a:gd name="T14" fmla="*/ 72235 w 13"/>
                <a:gd name="T15" fmla="*/ 198898 h 19"/>
                <a:gd name="T16" fmla="*/ 59594 w 13"/>
                <a:gd name="T17" fmla="*/ 239511 h 19"/>
                <a:gd name="T18" fmla="*/ 43040 w 13"/>
                <a:gd name="T19" fmla="*/ 250472 h 19"/>
                <a:gd name="T20" fmla="*/ 0 w 13"/>
                <a:gd name="T21" fmla="*/ 239511 h 19"/>
                <a:gd name="T22" fmla="*/ 0 w 13"/>
                <a:gd name="T23" fmla="*/ 198898 h 19"/>
                <a:gd name="T24" fmla="*/ 12703 w 13"/>
                <a:gd name="T25" fmla="*/ 171396 h 19"/>
                <a:gd name="T26" fmla="*/ 30292 w 13"/>
                <a:gd name="T27" fmla="*/ 145464 h 19"/>
                <a:gd name="T28" fmla="*/ 43040 w 13"/>
                <a:gd name="T29" fmla="*/ 116699 h 19"/>
                <a:gd name="T30" fmla="*/ 59594 w 13"/>
                <a:gd name="T31" fmla="*/ 65136 h 19"/>
                <a:gd name="T32" fmla="*/ 72235 w 13"/>
                <a:gd name="T33" fmla="*/ 39709 h 19"/>
                <a:gd name="T34" fmla="*/ 72235 w 13"/>
                <a:gd name="T35" fmla="*/ 0 h 19"/>
                <a:gd name="T36" fmla="*/ 184212 w 13"/>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19"/>
                <a:gd name="T59" fmla="*/ 13 w 13"/>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19">
                  <a:moveTo>
                    <a:pt x="13" y="0"/>
                  </a:moveTo>
                  <a:cubicBezTo>
                    <a:pt x="13" y="1"/>
                    <a:pt x="12" y="2"/>
                    <a:pt x="12" y="2"/>
                  </a:cubicBezTo>
                  <a:cubicBezTo>
                    <a:pt x="12" y="2"/>
                    <a:pt x="12" y="4"/>
                    <a:pt x="12" y="4"/>
                  </a:cubicBezTo>
                  <a:cubicBezTo>
                    <a:pt x="11" y="4"/>
                    <a:pt x="11" y="7"/>
                    <a:pt x="11" y="7"/>
                  </a:cubicBezTo>
                  <a:cubicBezTo>
                    <a:pt x="11" y="8"/>
                    <a:pt x="10" y="9"/>
                    <a:pt x="10" y="10"/>
                  </a:cubicBezTo>
                  <a:cubicBezTo>
                    <a:pt x="10" y="10"/>
                    <a:pt x="9" y="10"/>
                    <a:pt x="8" y="11"/>
                  </a:cubicBezTo>
                  <a:cubicBezTo>
                    <a:pt x="8" y="11"/>
                    <a:pt x="8" y="13"/>
                    <a:pt x="8" y="13"/>
                  </a:cubicBezTo>
                  <a:cubicBezTo>
                    <a:pt x="7" y="13"/>
                    <a:pt x="6" y="15"/>
                    <a:pt x="5" y="15"/>
                  </a:cubicBezTo>
                  <a:cubicBezTo>
                    <a:pt x="5" y="15"/>
                    <a:pt x="5" y="18"/>
                    <a:pt x="4" y="18"/>
                  </a:cubicBezTo>
                  <a:cubicBezTo>
                    <a:pt x="4" y="19"/>
                    <a:pt x="4" y="19"/>
                    <a:pt x="3" y="19"/>
                  </a:cubicBezTo>
                  <a:cubicBezTo>
                    <a:pt x="3" y="19"/>
                    <a:pt x="0" y="19"/>
                    <a:pt x="0" y="18"/>
                  </a:cubicBezTo>
                  <a:cubicBezTo>
                    <a:pt x="0" y="17"/>
                    <a:pt x="0" y="16"/>
                    <a:pt x="0" y="15"/>
                  </a:cubicBezTo>
                  <a:cubicBezTo>
                    <a:pt x="1" y="13"/>
                    <a:pt x="1" y="13"/>
                    <a:pt x="1" y="13"/>
                  </a:cubicBezTo>
                  <a:cubicBezTo>
                    <a:pt x="1" y="12"/>
                    <a:pt x="1" y="11"/>
                    <a:pt x="2" y="11"/>
                  </a:cubicBezTo>
                  <a:cubicBezTo>
                    <a:pt x="2" y="11"/>
                    <a:pt x="2" y="10"/>
                    <a:pt x="3" y="9"/>
                  </a:cubicBezTo>
                  <a:cubicBezTo>
                    <a:pt x="3" y="8"/>
                    <a:pt x="4" y="5"/>
                    <a:pt x="4" y="5"/>
                  </a:cubicBezTo>
                  <a:cubicBezTo>
                    <a:pt x="4" y="5"/>
                    <a:pt x="5" y="4"/>
                    <a:pt x="5" y="3"/>
                  </a:cubicBezTo>
                  <a:cubicBezTo>
                    <a:pt x="5" y="3"/>
                    <a:pt x="5" y="2"/>
                    <a:pt x="5" y="0"/>
                  </a:cubicBezTo>
                  <a:cubicBezTo>
                    <a:pt x="13" y="0"/>
                    <a:pt x="13" y="0"/>
                    <a:pt x="13" y="0"/>
                  </a:cubicBezTo>
                  <a:close/>
                </a:path>
              </a:pathLst>
            </a:custGeom>
            <a:solidFill>
              <a:srgbClr val="C99D03"/>
            </a:solidFill>
            <a:ln w="9525">
              <a:noFill/>
              <a:round/>
            </a:ln>
          </p:spPr>
          <p:txBody>
            <a:bodyPr/>
            <a:lstStyle/>
            <a:p>
              <a:endParaRPr lang="zh-CN" altLang="en-US"/>
            </a:p>
          </p:txBody>
        </p:sp>
        <p:sp>
          <p:nvSpPr>
            <p:cNvPr id="29714" name="Freeform 7"/>
            <p:cNvSpPr/>
            <p:nvPr/>
          </p:nvSpPr>
          <p:spPr bwMode="auto">
            <a:xfrm>
              <a:off x="591" y="2439"/>
              <a:ext cx="128" cy="144"/>
            </a:xfrm>
            <a:custGeom>
              <a:avLst/>
              <a:gdLst>
                <a:gd name="T0" fmla="*/ 453713 w 54"/>
                <a:gd name="T1" fmla="*/ 644332 h 61"/>
                <a:gd name="T2" fmla="*/ 531093 w 54"/>
                <a:gd name="T3" fmla="*/ 660604 h 61"/>
                <a:gd name="T4" fmla="*/ 503246 w 54"/>
                <a:gd name="T5" fmla="*/ 710975 h 61"/>
                <a:gd name="T6" fmla="*/ 503246 w 54"/>
                <a:gd name="T7" fmla="*/ 746439 h 61"/>
                <a:gd name="T8" fmla="*/ 437772 w 54"/>
                <a:gd name="T9" fmla="*/ 762645 h 61"/>
                <a:gd name="T10" fmla="*/ 346913 w 54"/>
                <a:gd name="T11" fmla="*/ 774604 h 61"/>
                <a:gd name="T12" fmla="*/ 290882 w 54"/>
                <a:gd name="T13" fmla="*/ 762645 h 61"/>
                <a:gd name="T14" fmla="*/ 241406 w 54"/>
                <a:gd name="T15" fmla="*/ 774604 h 61"/>
                <a:gd name="T16" fmla="*/ 184685 w 54"/>
                <a:gd name="T17" fmla="*/ 762645 h 61"/>
                <a:gd name="T18" fmla="*/ 94523 w 54"/>
                <a:gd name="T19" fmla="*/ 774604 h 61"/>
                <a:gd name="T20" fmla="*/ 11681 w 54"/>
                <a:gd name="T21" fmla="*/ 735012 h 61"/>
                <a:gd name="T22" fmla="*/ 0 w 54"/>
                <a:gd name="T23" fmla="*/ 644332 h 61"/>
                <a:gd name="T24" fmla="*/ 65631 w 54"/>
                <a:gd name="T25" fmla="*/ 569017 h 61"/>
                <a:gd name="T26" fmla="*/ 212307 w 54"/>
                <a:gd name="T27" fmla="*/ 560547 h 61"/>
                <a:gd name="T28" fmla="*/ 306880 w 54"/>
                <a:gd name="T29" fmla="*/ 532316 h 61"/>
                <a:gd name="T30" fmla="*/ 261997 w 54"/>
                <a:gd name="T31" fmla="*/ 446452 h 61"/>
                <a:gd name="T32" fmla="*/ 253153 w 54"/>
                <a:gd name="T33" fmla="*/ 366544 h 61"/>
                <a:gd name="T34" fmla="*/ 280775 w 54"/>
                <a:gd name="T35" fmla="*/ 289218 h 61"/>
                <a:gd name="T36" fmla="*/ 396447 w 54"/>
                <a:gd name="T37" fmla="*/ 391470 h 61"/>
                <a:gd name="T38" fmla="*/ 425557 w 54"/>
                <a:gd name="T39" fmla="*/ 382816 h 61"/>
                <a:gd name="T40" fmla="*/ 465460 w 54"/>
                <a:gd name="T41" fmla="*/ 316200 h 61"/>
                <a:gd name="T42" fmla="*/ 493148 w 54"/>
                <a:gd name="T43" fmla="*/ 252477 h 61"/>
                <a:gd name="T44" fmla="*/ 515153 w 54"/>
                <a:gd name="T45" fmla="*/ 130339 h 61"/>
                <a:gd name="T46" fmla="*/ 531093 w 54"/>
                <a:gd name="T47" fmla="*/ 63695 h 61"/>
                <a:gd name="T48" fmla="*/ 583251 w 54"/>
                <a:gd name="T49" fmla="*/ 26982 h 61"/>
                <a:gd name="T50" fmla="*/ 649534 w 54"/>
                <a:gd name="T51" fmla="*/ 114067 h 61"/>
                <a:gd name="T52" fmla="*/ 677727 w 54"/>
                <a:gd name="T53" fmla="*/ 189122 h 61"/>
                <a:gd name="T54" fmla="*/ 677727 w 54"/>
                <a:gd name="T55" fmla="*/ 241042 h 61"/>
                <a:gd name="T56" fmla="*/ 706866 w 54"/>
                <a:gd name="T57" fmla="*/ 307686 h 61"/>
                <a:gd name="T58" fmla="*/ 706866 w 54"/>
                <a:gd name="T59" fmla="*/ 382816 h 61"/>
                <a:gd name="T60" fmla="*/ 649534 w 54"/>
                <a:gd name="T61" fmla="*/ 446452 h 61"/>
                <a:gd name="T62" fmla="*/ 610017 w 54"/>
                <a:gd name="T63" fmla="*/ 482166 h 61"/>
                <a:gd name="T64" fmla="*/ 559938 w 54"/>
                <a:gd name="T65" fmla="*/ 548588 h 61"/>
                <a:gd name="T66" fmla="*/ 503246 w 54"/>
                <a:gd name="T67" fmla="*/ 585445 h 61"/>
                <a:gd name="T68" fmla="*/ 465460 w 54"/>
                <a:gd name="T69" fmla="*/ 635661 h 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
                <a:gd name="T106" fmla="*/ 0 h 61"/>
                <a:gd name="T107" fmla="*/ 54 w 54"/>
                <a:gd name="T108" fmla="*/ 61 h 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 h="61">
                  <a:moveTo>
                    <a:pt x="35" y="50"/>
                  </a:moveTo>
                  <a:cubicBezTo>
                    <a:pt x="35" y="50"/>
                    <a:pt x="33" y="51"/>
                    <a:pt x="34" y="51"/>
                  </a:cubicBezTo>
                  <a:cubicBezTo>
                    <a:pt x="36" y="51"/>
                    <a:pt x="37" y="51"/>
                    <a:pt x="37" y="51"/>
                  </a:cubicBezTo>
                  <a:cubicBezTo>
                    <a:pt x="38" y="51"/>
                    <a:pt x="39" y="52"/>
                    <a:pt x="40" y="52"/>
                  </a:cubicBezTo>
                  <a:cubicBezTo>
                    <a:pt x="40" y="52"/>
                    <a:pt x="41" y="53"/>
                    <a:pt x="41" y="53"/>
                  </a:cubicBezTo>
                  <a:cubicBezTo>
                    <a:pt x="40" y="54"/>
                    <a:pt x="38" y="56"/>
                    <a:pt x="38" y="56"/>
                  </a:cubicBezTo>
                  <a:cubicBezTo>
                    <a:pt x="38" y="56"/>
                    <a:pt x="40" y="58"/>
                    <a:pt x="40" y="58"/>
                  </a:cubicBezTo>
                  <a:cubicBezTo>
                    <a:pt x="39" y="58"/>
                    <a:pt x="38" y="59"/>
                    <a:pt x="38" y="59"/>
                  </a:cubicBezTo>
                  <a:cubicBezTo>
                    <a:pt x="37" y="59"/>
                    <a:pt x="34" y="60"/>
                    <a:pt x="34" y="60"/>
                  </a:cubicBezTo>
                  <a:cubicBezTo>
                    <a:pt x="34" y="60"/>
                    <a:pt x="33" y="59"/>
                    <a:pt x="33" y="60"/>
                  </a:cubicBezTo>
                  <a:cubicBezTo>
                    <a:pt x="32" y="60"/>
                    <a:pt x="31" y="61"/>
                    <a:pt x="30" y="61"/>
                  </a:cubicBezTo>
                  <a:cubicBezTo>
                    <a:pt x="29" y="61"/>
                    <a:pt x="27" y="61"/>
                    <a:pt x="26" y="61"/>
                  </a:cubicBezTo>
                  <a:cubicBezTo>
                    <a:pt x="26" y="61"/>
                    <a:pt x="25" y="61"/>
                    <a:pt x="25" y="61"/>
                  </a:cubicBezTo>
                  <a:cubicBezTo>
                    <a:pt x="24" y="61"/>
                    <a:pt x="23" y="60"/>
                    <a:pt x="22" y="60"/>
                  </a:cubicBezTo>
                  <a:cubicBezTo>
                    <a:pt x="22" y="60"/>
                    <a:pt x="21" y="60"/>
                    <a:pt x="19" y="61"/>
                  </a:cubicBezTo>
                  <a:cubicBezTo>
                    <a:pt x="19" y="61"/>
                    <a:pt x="18" y="61"/>
                    <a:pt x="18" y="61"/>
                  </a:cubicBezTo>
                  <a:cubicBezTo>
                    <a:pt x="17" y="61"/>
                    <a:pt x="16" y="61"/>
                    <a:pt x="16" y="61"/>
                  </a:cubicBezTo>
                  <a:cubicBezTo>
                    <a:pt x="15" y="61"/>
                    <a:pt x="15" y="60"/>
                    <a:pt x="14" y="60"/>
                  </a:cubicBezTo>
                  <a:cubicBezTo>
                    <a:pt x="12" y="60"/>
                    <a:pt x="12" y="61"/>
                    <a:pt x="11" y="60"/>
                  </a:cubicBezTo>
                  <a:cubicBezTo>
                    <a:pt x="10" y="60"/>
                    <a:pt x="7" y="61"/>
                    <a:pt x="7" y="61"/>
                  </a:cubicBezTo>
                  <a:cubicBezTo>
                    <a:pt x="6" y="61"/>
                    <a:pt x="5" y="61"/>
                    <a:pt x="4" y="61"/>
                  </a:cubicBezTo>
                  <a:cubicBezTo>
                    <a:pt x="4" y="61"/>
                    <a:pt x="1" y="58"/>
                    <a:pt x="1" y="58"/>
                  </a:cubicBezTo>
                  <a:cubicBezTo>
                    <a:pt x="1" y="58"/>
                    <a:pt x="1" y="55"/>
                    <a:pt x="0" y="55"/>
                  </a:cubicBezTo>
                  <a:cubicBezTo>
                    <a:pt x="0" y="54"/>
                    <a:pt x="0" y="52"/>
                    <a:pt x="0" y="51"/>
                  </a:cubicBezTo>
                  <a:cubicBezTo>
                    <a:pt x="0" y="51"/>
                    <a:pt x="2" y="49"/>
                    <a:pt x="2" y="49"/>
                  </a:cubicBezTo>
                  <a:cubicBezTo>
                    <a:pt x="3" y="48"/>
                    <a:pt x="4" y="46"/>
                    <a:pt x="5" y="45"/>
                  </a:cubicBezTo>
                  <a:cubicBezTo>
                    <a:pt x="6" y="45"/>
                    <a:pt x="10" y="45"/>
                    <a:pt x="12" y="45"/>
                  </a:cubicBezTo>
                  <a:cubicBezTo>
                    <a:pt x="14" y="45"/>
                    <a:pt x="15" y="43"/>
                    <a:pt x="16" y="44"/>
                  </a:cubicBezTo>
                  <a:cubicBezTo>
                    <a:pt x="17" y="44"/>
                    <a:pt x="22" y="43"/>
                    <a:pt x="23" y="43"/>
                  </a:cubicBezTo>
                  <a:cubicBezTo>
                    <a:pt x="23" y="43"/>
                    <a:pt x="24" y="42"/>
                    <a:pt x="23" y="42"/>
                  </a:cubicBezTo>
                  <a:cubicBezTo>
                    <a:pt x="23" y="41"/>
                    <a:pt x="22" y="40"/>
                    <a:pt x="22" y="39"/>
                  </a:cubicBezTo>
                  <a:cubicBezTo>
                    <a:pt x="22" y="39"/>
                    <a:pt x="21" y="37"/>
                    <a:pt x="20" y="35"/>
                  </a:cubicBezTo>
                  <a:cubicBezTo>
                    <a:pt x="20" y="34"/>
                    <a:pt x="19" y="33"/>
                    <a:pt x="18" y="32"/>
                  </a:cubicBezTo>
                  <a:cubicBezTo>
                    <a:pt x="18" y="31"/>
                    <a:pt x="18" y="30"/>
                    <a:pt x="19" y="29"/>
                  </a:cubicBezTo>
                  <a:cubicBezTo>
                    <a:pt x="19" y="28"/>
                    <a:pt x="19" y="26"/>
                    <a:pt x="19" y="25"/>
                  </a:cubicBezTo>
                  <a:cubicBezTo>
                    <a:pt x="19" y="25"/>
                    <a:pt x="21" y="23"/>
                    <a:pt x="21" y="23"/>
                  </a:cubicBezTo>
                  <a:cubicBezTo>
                    <a:pt x="21" y="24"/>
                    <a:pt x="26" y="29"/>
                    <a:pt x="27" y="29"/>
                  </a:cubicBezTo>
                  <a:cubicBezTo>
                    <a:pt x="28" y="30"/>
                    <a:pt x="29" y="31"/>
                    <a:pt x="30" y="31"/>
                  </a:cubicBezTo>
                  <a:cubicBezTo>
                    <a:pt x="30" y="31"/>
                    <a:pt x="31" y="32"/>
                    <a:pt x="31" y="31"/>
                  </a:cubicBezTo>
                  <a:cubicBezTo>
                    <a:pt x="31" y="31"/>
                    <a:pt x="32" y="31"/>
                    <a:pt x="32" y="30"/>
                  </a:cubicBezTo>
                  <a:cubicBezTo>
                    <a:pt x="32" y="30"/>
                    <a:pt x="33" y="29"/>
                    <a:pt x="33" y="28"/>
                  </a:cubicBezTo>
                  <a:cubicBezTo>
                    <a:pt x="34" y="27"/>
                    <a:pt x="34" y="25"/>
                    <a:pt x="35" y="25"/>
                  </a:cubicBezTo>
                  <a:cubicBezTo>
                    <a:pt x="35" y="24"/>
                    <a:pt x="36" y="23"/>
                    <a:pt x="36" y="22"/>
                  </a:cubicBezTo>
                  <a:cubicBezTo>
                    <a:pt x="36" y="22"/>
                    <a:pt x="37" y="21"/>
                    <a:pt x="37" y="20"/>
                  </a:cubicBezTo>
                  <a:cubicBezTo>
                    <a:pt x="37" y="19"/>
                    <a:pt x="38" y="15"/>
                    <a:pt x="38" y="15"/>
                  </a:cubicBezTo>
                  <a:cubicBezTo>
                    <a:pt x="38" y="14"/>
                    <a:pt x="39" y="10"/>
                    <a:pt x="39" y="10"/>
                  </a:cubicBezTo>
                  <a:cubicBezTo>
                    <a:pt x="39" y="10"/>
                    <a:pt x="40" y="8"/>
                    <a:pt x="40" y="8"/>
                  </a:cubicBezTo>
                  <a:cubicBezTo>
                    <a:pt x="40" y="8"/>
                    <a:pt x="40" y="5"/>
                    <a:pt x="40" y="5"/>
                  </a:cubicBezTo>
                  <a:cubicBezTo>
                    <a:pt x="40" y="5"/>
                    <a:pt x="41" y="4"/>
                    <a:pt x="41" y="3"/>
                  </a:cubicBezTo>
                  <a:cubicBezTo>
                    <a:pt x="42" y="3"/>
                    <a:pt x="43" y="0"/>
                    <a:pt x="44" y="2"/>
                  </a:cubicBezTo>
                  <a:cubicBezTo>
                    <a:pt x="46" y="3"/>
                    <a:pt x="47" y="6"/>
                    <a:pt x="47" y="6"/>
                  </a:cubicBezTo>
                  <a:cubicBezTo>
                    <a:pt x="47" y="6"/>
                    <a:pt x="49" y="9"/>
                    <a:pt x="49" y="9"/>
                  </a:cubicBezTo>
                  <a:cubicBezTo>
                    <a:pt x="49" y="10"/>
                    <a:pt x="50" y="12"/>
                    <a:pt x="51" y="12"/>
                  </a:cubicBezTo>
                  <a:cubicBezTo>
                    <a:pt x="51" y="12"/>
                    <a:pt x="51" y="14"/>
                    <a:pt x="51" y="15"/>
                  </a:cubicBezTo>
                  <a:cubicBezTo>
                    <a:pt x="51" y="15"/>
                    <a:pt x="52" y="16"/>
                    <a:pt x="52" y="16"/>
                  </a:cubicBezTo>
                  <a:cubicBezTo>
                    <a:pt x="52" y="17"/>
                    <a:pt x="51" y="18"/>
                    <a:pt x="51" y="19"/>
                  </a:cubicBezTo>
                  <a:cubicBezTo>
                    <a:pt x="52" y="20"/>
                    <a:pt x="52" y="21"/>
                    <a:pt x="52" y="21"/>
                  </a:cubicBezTo>
                  <a:cubicBezTo>
                    <a:pt x="52" y="21"/>
                    <a:pt x="53" y="23"/>
                    <a:pt x="53" y="24"/>
                  </a:cubicBezTo>
                  <a:cubicBezTo>
                    <a:pt x="54" y="24"/>
                    <a:pt x="53" y="26"/>
                    <a:pt x="53" y="27"/>
                  </a:cubicBezTo>
                  <a:cubicBezTo>
                    <a:pt x="53" y="27"/>
                    <a:pt x="53" y="30"/>
                    <a:pt x="53" y="30"/>
                  </a:cubicBezTo>
                  <a:cubicBezTo>
                    <a:pt x="53" y="31"/>
                    <a:pt x="53" y="32"/>
                    <a:pt x="52" y="32"/>
                  </a:cubicBezTo>
                  <a:cubicBezTo>
                    <a:pt x="52" y="32"/>
                    <a:pt x="50" y="35"/>
                    <a:pt x="49" y="35"/>
                  </a:cubicBezTo>
                  <a:cubicBezTo>
                    <a:pt x="49" y="35"/>
                    <a:pt x="48" y="36"/>
                    <a:pt x="48" y="37"/>
                  </a:cubicBezTo>
                  <a:cubicBezTo>
                    <a:pt x="47" y="37"/>
                    <a:pt x="46" y="37"/>
                    <a:pt x="46" y="38"/>
                  </a:cubicBezTo>
                  <a:cubicBezTo>
                    <a:pt x="45" y="38"/>
                    <a:pt x="43" y="41"/>
                    <a:pt x="43" y="41"/>
                  </a:cubicBezTo>
                  <a:cubicBezTo>
                    <a:pt x="43" y="41"/>
                    <a:pt x="42" y="42"/>
                    <a:pt x="42" y="43"/>
                  </a:cubicBezTo>
                  <a:cubicBezTo>
                    <a:pt x="41" y="43"/>
                    <a:pt x="40" y="45"/>
                    <a:pt x="39" y="45"/>
                  </a:cubicBezTo>
                  <a:cubicBezTo>
                    <a:pt x="38" y="45"/>
                    <a:pt x="38" y="46"/>
                    <a:pt x="38" y="46"/>
                  </a:cubicBezTo>
                  <a:cubicBezTo>
                    <a:pt x="38" y="46"/>
                    <a:pt x="36" y="48"/>
                    <a:pt x="36" y="48"/>
                  </a:cubicBezTo>
                  <a:cubicBezTo>
                    <a:pt x="36" y="48"/>
                    <a:pt x="35" y="49"/>
                    <a:pt x="35" y="50"/>
                  </a:cubicBezTo>
                  <a:close/>
                </a:path>
              </a:pathLst>
            </a:custGeom>
            <a:solidFill>
              <a:srgbClr val="C99D03"/>
            </a:solidFill>
            <a:ln w="9525">
              <a:noFill/>
              <a:round/>
            </a:ln>
          </p:spPr>
          <p:txBody>
            <a:bodyPr/>
            <a:lstStyle/>
            <a:p>
              <a:endParaRPr lang="zh-CN" altLang="en-US"/>
            </a:p>
          </p:txBody>
        </p:sp>
        <p:sp>
          <p:nvSpPr>
            <p:cNvPr id="29715" name="Freeform 8"/>
            <p:cNvSpPr/>
            <p:nvPr/>
          </p:nvSpPr>
          <p:spPr bwMode="auto">
            <a:xfrm>
              <a:off x="643" y="2493"/>
              <a:ext cx="187" cy="210"/>
            </a:xfrm>
            <a:custGeom>
              <a:avLst/>
              <a:gdLst>
                <a:gd name="T0" fmla="*/ 916506 w 79"/>
                <a:gd name="T1" fmla="*/ 11401 h 89"/>
                <a:gd name="T2" fmla="*/ 1005170 w 79"/>
                <a:gd name="T3" fmla="*/ 47986 h 89"/>
                <a:gd name="T4" fmla="*/ 1005170 w 79"/>
                <a:gd name="T5" fmla="*/ 267160 h 89"/>
                <a:gd name="T6" fmla="*/ 889012 w 79"/>
                <a:gd name="T7" fmla="*/ 380336 h 89"/>
                <a:gd name="T8" fmla="*/ 860188 w 79"/>
                <a:gd name="T9" fmla="*/ 416970 h 89"/>
                <a:gd name="T10" fmla="*/ 860188 w 79"/>
                <a:gd name="T11" fmla="*/ 455214 h 89"/>
                <a:gd name="T12" fmla="*/ 916506 w 79"/>
                <a:gd name="T13" fmla="*/ 621765 h 89"/>
                <a:gd name="T14" fmla="*/ 860188 w 79"/>
                <a:gd name="T15" fmla="*/ 668572 h 89"/>
                <a:gd name="T16" fmla="*/ 735263 w 79"/>
                <a:gd name="T17" fmla="*/ 630378 h 89"/>
                <a:gd name="T18" fmla="*/ 602183 w 79"/>
                <a:gd name="T19" fmla="*/ 641779 h 89"/>
                <a:gd name="T20" fmla="*/ 419723 w 79"/>
                <a:gd name="T21" fmla="*/ 798543 h 89"/>
                <a:gd name="T22" fmla="*/ 440465 w 79"/>
                <a:gd name="T23" fmla="*/ 872189 h 89"/>
                <a:gd name="T24" fmla="*/ 469289 w 79"/>
                <a:gd name="T25" fmla="*/ 935666 h 89"/>
                <a:gd name="T26" fmla="*/ 457179 w 79"/>
                <a:gd name="T27" fmla="*/ 1047355 h 89"/>
                <a:gd name="T28" fmla="*/ 431833 w 79"/>
                <a:gd name="T29" fmla="*/ 1097377 h 89"/>
                <a:gd name="T30" fmla="*/ 351813 w 79"/>
                <a:gd name="T31" fmla="*/ 1113630 h 89"/>
                <a:gd name="T32" fmla="*/ 298540 w 79"/>
                <a:gd name="T33" fmla="*/ 1085657 h 89"/>
                <a:gd name="T34" fmla="*/ 249467 w 79"/>
                <a:gd name="T35" fmla="*/ 1022502 h 89"/>
                <a:gd name="T36" fmla="*/ 209876 w 79"/>
                <a:gd name="T37" fmla="*/ 983862 h 89"/>
                <a:gd name="T38" fmla="*/ 144913 w 79"/>
                <a:gd name="T39" fmla="*/ 908946 h 89"/>
                <a:gd name="T40" fmla="*/ 105390 w 79"/>
                <a:gd name="T41" fmla="*/ 833842 h 89"/>
                <a:gd name="T42" fmla="*/ 11575 w 79"/>
                <a:gd name="T43" fmla="*/ 798543 h 89"/>
                <a:gd name="T44" fmla="*/ 77070 w 79"/>
                <a:gd name="T45" fmla="*/ 732058 h 89"/>
                <a:gd name="T46" fmla="*/ 133175 w 79"/>
                <a:gd name="T47" fmla="*/ 758964 h 89"/>
                <a:gd name="T48" fmla="*/ 209876 w 79"/>
                <a:gd name="T49" fmla="*/ 695473 h 89"/>
                <a:gd name="T50" fmla="*/ 286917 w 79"/>
                <a:gd name="T51" fmla="*/ 657168 h 89"/>
                <a:gd name="T52" fmla="*/ 392307 w 79"/>
                <a:gd name="T53" fmla="*/ 566747 h 89"/>
                <a:gd name="T54" fmla="*/ 525387 w 79"/>
                <a:gd name="T55" fmla="*/ 455214 h 89"/>
                <a:gd name="T56" fmla="*/ 525387 w 79"/>
                <a:gd name="T57" fmla="*/ 363284 h 89"/>
                <a:gd name="T58" fmla="*/ 590510 w 79"/>
                <a:gd name="T59" fmla="*/ 353390 h 89"/>
                <a:gd name="T60" fmla="*/ 614146 w 79"/>
                <a:gd name="T61" fmla="*/ 363284 h 89"/>
                <a:gd name="T62" fmla="*/ 783646 w 79"/>
                <a:gd name="T63" fmla="*/ 213263 h 89"/>
                <a:gd name="T64" fmla="*/ 877274 w 79"/>
                <a:gd name="T65" fmla="*/ 128725 h 89"/>
                <a:gd name="T66" fmla="*/ 889012 w 79"/>
                <a:gd name="T67" fmla="*/ 38305 h 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89"/>
                <a:gd name="T104" fmla="*/ 79 w 79"/>
                <a:gd name="T105" fmla="*/ 89 h 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89">
                  <a:moveTo>
                    <a:pt x="68" y="3"/>
                  </a:moveTo>
                  <a:cubicBezTo>
                    <a:pt x="68" y="3"/>
                    <a:pt x="69" y="1"/>
                    <a:pt x="70" y="1"/>
                  </a:cubicBezTo>
                  <a:cubicBezTo>
                    <a:pt x="71" y="0"/>
                    <a:pt x="73" y="0"/>
                    <a:pt x="73" y="0"/>
                  </a:cubicBezTo>
                  <a:cubicBezTo>
                    <a:pt x="74" y="0"/>
                    <a:pt x="77" y="3"/>
                    <a:pt x="77" y="4"/>
                  </a:cubicBezTo>
                  <a:cubicBezTo>
                    <a:pt x="77" y="4"/>
                    <a:pt x="79" y="9"/>
                    <a:pt x="79" y="19"/>
                  </a:cubicBezTo>
                  <a:cubicBezTo>
                    <a:pt x="78" y="20"/>
                    <a:pt x="77" y="20"/>
                    <a:pt x="77" y="21"/>
                  </a:cubicBezTo>
                  <a:cubicBezTo>
                    <a:pt x="76" y="22"/>
                    <a:pt x="75" y="23"/>
                    <a:pt x="74" y="24"/>
                  </a:cubicBezTo>
                  <a:cubicBezTo>
                    <a:pt x="73" y="24"/>
                    <a:pt x="69" y="29"/>
                    <a:pt x="68" y="30"/>
                  </a:cubicBezTo>
                  <a:cubicBezTo>
                    <a:pt x="68" y="30"/>
                    <a:pt x="68" y="32"/>
                    <a:pt x="67" y="32"/>
                  </a:cubicBezTo>
                  <a:cubicBezTo>
                    <a:pt x="66" y="33"/>
                    <a:pt x="66" y="33"/>
                    <a:pt x="66" y="33"/>
                  </a:cubicBezTo>
                  <a:cubicBezTo>
                    <a:pt x="66" y="33"/>
                    <a:pt x="65" y="34"/>
                    <a:pt x="65" y="34"/>
                  </a:cubicBezTo>
                  <a:cubicBezTo>
                    <a:pt x="65" y="34"/>
                    <a:pt x="65" y="36"/>
                    <a:pt x="66" y="36"/>
                  </a:cubicBezTo>
                  <a:cubicBezTo>
                    <a:pt x="66" y="36"/>
                    <a:pt x="68" y="39"/>
                    <a:pt x="70" y="42"/>
                  </a:cubicBezTo>
                  <a:cubicBezTo>
                    <a:pt x="70" y="44"/>
                    <a:pt x="71" y="47"/>
                    <a:pt x="70" y="49"/>
                  </a:cubicBezTo>
                  <a:cubicBezTo>
                    <a:pt x="69" y="51"/>
                    <a:pt x="69" y="51"/>
                    <a:pt x="69" y="52"/>
                  </a:cubicBezTo>
                  <a:cubicBezTo>
                    <a:pt x="69" y="52"/>
                    <a:pt x="67" y="54"/>
                    <a:pt x="66" y="53"/>
                  </a:cubicBezTo>
                  <a:cubicBezTo>
                    <a:pt x="64" y="53"/>
                    <a:pt x="64" y="53"/>
                    <a:pt x="63" y="53"/>
                  </a:cubicBezTo>
                  <a:cubicBezTo>
                    <a:pt x="63" y="53"/>
                    <a:pt x="58" y="51"/>
                    <a:pt x="56" y="50"/>
                  </a:cubicBezTo>
                  <a:cubicBezTo>
                    <a:pt x="55" y="50"/>
                    <a:pt x="50" y="48"/>
                    <a:pt x="50" y="49"/>
                  </a:cubicBezTo>
                  <a:cubicBezTo>
                    <a:pt x="49" y="49"/>
                    <a:pt x="47" y="50"/>
                    <a:pt x="46" y="51"/>
                  </a:cubicBezTo>
                  <a:cubicBezTo>
                    <a:pt x="45" y="51"/>
                    <a:pt x="36" y="58"/>
                    <a:pt x="35" y="60"/>
                  </a:cubicBezTo>
                  <a:cubicBezTo>
                    <a:pt x="34" y="61"/>
                    <a:pt x="32" y="63"/>
                    <a:pt x="32" y="63"/>
                  </a:cubicBezTo>
                  <a:cubicBezTo>
                    <a:pt x="31" y="64"/>
                    <a:pt x="30" y="65"/>
                    <a:pt x="31" y="65"/>
                  </a:cubicBezTo>
                  <a:cubicBezTo>
                    <a:pt x="32" y="66"/>
                    <a:pt x="34" y="68"/>
                    <a:pt x="34" y="69"/>
                  </a:cubicBezTo>
                  <a:cubicBezTo>
                    <a:pt x="34" y="69"/>
                    <a:pt x="34" y="70"/>
                    <a:pt x="35" y="70"/>
                  </a:cubicBezTo>
                  <a:cubicBezTo>
                    <a:pt x="35" y="71"/>
                    <a:pt x="36" y="73"/>
                    <a:pt x="36" y="74"/>
                  </a:cubicBezTo>
                  <a:cubicBezTo>
                    <a:pt x="36" y="75"/>
                    <a:pt x="36" y="80"/>
                    <a:pt x="36" y="80"/>
                  </a:cubicBezTo>
                  <a:cubicBezTo>
                    <a:pt x="36" y="81"/>
                    <a:pt x="35" y="82"/>
                    <a:pt x="35" y="83"/>
                  </a:cubicBezTo>
                  <a:cubicBezTo>
                    <a:pt x="35" y="83"/>
                    <a:pt x="35" y="84"/>
                    <a:pt x="34" y="85"/>
                  </a:cubicBezTo>
                  <a:cubicBezTo>
                    <a:pt x="34" y="86"/>
                    <a:pt x="33" y="87"/>
                    <a:pt x="33" y="87"/>
                  </a:cubicBezTo>
                  <a:cubicBezTo>
                    <a:pt x="33" y="87"/>
                    <a:pt x="32" y="89"/>
                    <a:pt x="30" y="89"/>
                  </a:cubicBezTo>
                  <a:cubicBezTo>
                    <a:pt x="29" y="88"/>
                    <a:pt x="28" y="89"/>
                    <a:pt x="27" y="88"/>
                  </a:cubicBezTo>
                  <a:cubicBezTo>
                    <a:pt x="27" y="88"/>
                    <a:pt x="25" y="87"/>
                    <a:pt x="25" y="87"/>
                  </a:cubicBezTo>
                  <a:cubicBezTo>
                    <a:pt x="24" y="87"/>
                    <a:pt x="23" y="86"/>
                    <a:pt x="23" y="86"/>
                  </a:cubicBezTo>
                  <a:cubicBezTo>
                    <a:pt x="23" y="86"/>
                    <a:pt x="21" y="84"/>
                    <a:pt x="21" y="84"/>
                  </a:cubicBezTo>
                  <a:cubicBezTo>
                    <a:pt x="21" y="83"/>
                    <a:pt x="20" y="82"/>
                    <a:pt x="19" y="81"/>
                  </a:cubicBezTo>
                  <a:cubicBezTo>
                    <a:pt x="18" y="80"/>
                    <a:pt x="17" y="80"/>
                    <a:pt x="17" y="79"/>
                  </a:cubicBezTo>
                  <a:cubicBezTo>
                    <a:pt x="16" y="79"/>
                    <a:pt x="16" y="79"/>
                    <a:pt x="16" y="78"/>
                  </a:cubicBezTo>
                  <a:cubicBezTo>
                    <a:pt x="16" y="78"/>
                    <a:pt x="16" y="77"/>
                    <a:pt x="15" y="76"/>
                  </a:cubicBezTo>
                  <a:cubicBezTo>
                    <a:pt x="14" y="76"/>
                    <a:pt x="11" y="73"/>
                    <a:pt x="11" y="72"/>
                  </a:cubicBezTo>
                  <a:cubicBezTo>
                    <a:pt x="10" y="71"/>
                    <a:pt x="9" y="69"/>
                    <a:pt x="9" y="68"/>
                  </a:cubicBezTo>
                  <a:cubicBezTo>
                    <a:pt x="9" y="67"/>
                    <a:pt x="9" y="67"/>
                    <a:pt x="8" y="66"/>
                  </a:cubicBezTo>
                  <a:cubicBezTo>
                    <a:pt x="7" y="65"/>
                    <a:pt x="6" y="65"/>
                    <a:pt x="5" y="65"/>
                  </a:cubicBezTo>
                  <a:cubicBezTo>
                    <a:pt x="4" y="65"/>
                    <a:pt x="2" y="64"/>
                    <a:pt x="1" y="63"/>
                  </a:cubicBezTo>
                  <a:cubicBezTo>
                    <a:pt x="1" y="62"/>
                    <a:pt x="0" y="60"/>
                    <a:pt x="1" y="59"/>
                  </a:cubicBezTo>
                  <a:cubicBezTo>
                    <a:pt x="2" y="58"/>
                    <a:pt x="5" y="58"/>
                    <a:pt x="6" y="58"/>
                  </a:cubicBezTo>
                  <a:cubicBezTo>
                    <a:pt x="7" y="58"/>
                    <a:pt x="8" y="58"/>
                    <a:pt x="8" y="59"/>
                  </a:cubicBezTo>
                  <a:cubicBezTo>
                    <a:pt x="8" y="59"/>
                    <a:pt x="9" y="60"/>
                    <a:pt x="10" y="60"/>
                  </a:cubicBezTo>
                  <a:cubicBezTo>
                    <a:pt x="10" y="60"/>
                    <a:pt x="11" y="60"/>
                    <a:pt x="12" y="60"/>
                  </a:cubicBezTo>
                  <a:cubicBezTo>
                    <a:pt x="12" y="59"/>
                    <a:pt x="16" y="55"/>
                    <a:pt x="16" y="55"/>
                  </a:cubicBezTo>
                  <a:cubicBezTo>
                    <a:pt x="17" y="55"/>
                    <a:pt x="18" y="55"/>
                    <a:pt x="18" y="55"/>
                  </a:cubicBezTo>
                  <a:cubicBezTo>
                    <a:pt x="19" y="54"/>
                    <a:pt x="21" y="52"/>
                    <a:pt x="22" y="52"/>
                  </a:cubicBezTo>
                  <a:cubicBezTo>
                    <a:pt x="23" y="52"/>
                    <a:pt x="24" y="50"/>
                    <a:pt x="25" y="49"/>
                  </a:cubicBezTo>
                  <a:cubicBezTo>
                    <a:pt x="26" y="48"/>
                    <a:pt x="30" y="46"/>
                    <a:pt x="30" y="45"/>
                  </a:cubicBezTo>
                  <a:cubicBezTo>
                    <a:pt x="31" y="45"/>
                    <a:pt x="37" y="38"/>
                    <a:pt x="38" y="38"/>
                  </a:cubicBezTo>
                  <a:cubicBezTo>
                    <a:pt x="39" y="38"/>
                    <a:pt x="40" y="36"/>
                    <a:pt x="40" y="36"/>
                  </a:cubicBezTo>
                  <a:cubicBezTo>
                    <a:pt x="40" y="36"/>
                    <a:pt x="41" y="35"/>
                    <a:pt x="41" y="34"/>
                  </a:cubicBezTo>
                  <a:cubicBezTo>
                    <a:pt x="41" y="34"/>
                    <a:pt x="40" y="29"/>
                    <a:pt x="40" y="29"/>
                  </a:cubicBezTo>
                  <a:cubicBezTo>
                    <a:pt x="40" y="29"/>
                    <a:pt x="40" y="26"/>
                    <a:pt x="42" y="26"/>
                  </a:cubicBezTo>
                  <a:cubicBezTo>
                    <a:pt x="43" y="27"/>
                    <a:pt x="44" y="28"/>
                    <a:pt x="45" y="28"/>
                  </a:cubicBezTo>
                  <a:cubicBezTo>
                    <a:pt x="45" y="28"/>
                    <a:pt x="45" y="29"/>
                    <a:pt x="46" y="29"/>
                  </a:cubicBezTo>
                  <a:cubicBezTo>
                    <a:pt x="46" y="28"/>
                    <a:pt x="47" y="29"/>
                    <a:pt x="47" y="29"/>
                  </a:cubicBezTo>
                  <a:cubicBezTo>
                    <a:pt x="48" y="29"/>
                    <a:pt x="50" y="27"/>
                    <a:pt x="50" y="26"/>
                  </a:cubicBezTo>
                  <a:cubicBezTo>
                    <a:pt x="51" y="26"/>
                    <a:pt x="60" y="17"/>
                    <a:pt x="60" y="17"/>
                  </a:cubicBezTo>
                  <a:cubicBezTo>
                    <a:pt x="60" y="16"/>
                    <a:pt x="62" y="15"/>
                    <a:pt x="62" y="14"/>
                  </a:cubicBezTo>
                  <a:cubicBezTo>
                    <a:pt x="62" y="14"/>
                    <a:pt x="67" y="10"/>
                    <a:pt x="67" y="10"/>
                  </a:cubicBezTo>
                  <a:cubicBezTo>
                    <a:pt x="67" y="9"/>
                    <a:pt x="67" y="8"/>
                    <a:pt x="67" y="7"/>
                  </a:cubicBezTo>
                  <a:cubicBezTo>
                    <a:pt x="68" y="7"/>
                    <a:pt x="68" y="4"/>
                    <a:pt x="68" y="3"/>
                  </a:cubicBezTo>
                </a:path>
              </a:pathLst>
            </a:custGeom>
            <a:solidFill>
              <a:srgbClr val="C99D03"/>
            </a:solidFill>
            <a:ln w="9525">
              <a:noFill/>
              <a:round/>
            </a:ln>
          </p:spPr>
          <p:txBody>
            <a:bodyPr/>
            <a:lstStyle/>
            <a:p>
              <a:endParaRPr lang="zh-CN" altLang="en-US"/>
            </a:p>
          </p:txBody>
        </p:sp>
        <p:sp>
          <p:nvSpPr>
            <p:cNvPr id="29716" name="Freeform 9"/>
            <p:cNvSpPr/>
            <p:nvPr/>
          </p:nvSpPr>
          <p:spPr bwMode="auto">
            <a:xfrm>
              <a:off x="1621" y="2670"/>
              <a:ext cx="199" cy="248"/>
            </a:xfrm>
            <a:custGeom>
              <a:avLst/>
              <a:gdLst>
                <a:gd name="T0" fmla="*/ 382736 w 84"/>
                <a:gd name="T1" fmla="*/ 535557 h 105"/>
                <a:gd name="T2" fmla="*/ 329542 w 84"/>
                <a:gd name="T3" fmla="*/ 610961 h 105"/>
                <a:gd name="T4" fmla="*/ 223266 w 84"/>
                <a:gd name="T5" fmla="*/ 610961 h 105"/>
                <a:gd name="T6" fmla="*/ 199386 w 84"/>
                <a:gd name="T7" fmla="*/ 487202 h 105"/>
                <a:gd name="T8" fmla="*/ 277752 w 84"/>
                <a:gd name="T9" fmla="*/ 535557 h 105"/>
                <a:gd name="T10" fmla="*/ 367371 w 84"/>
                <a:gd name="T11" fmla="*/ 497030 h 105"/>
                <a:gd name="T12" fmla="*/ 277752 w 84"/>
                <a:gd name="T13" fmla="*/ 384561 h 105"/>
                <a:gd name="T14" fmla="*/ 199386 w 84"/>
                <a:gd name="T15" fmla="*/ 281730 h 105"/>
                <a:gd name="T16" fmla="*/ 394904 w 84"/>
                <a:gd name="T17" fmla="*/ 292312 h 105"/>
                <a:gd name="T18" fmla="*/ 511766 w 84"/>
                <a:gd name="T19" fmla="*/ 448608 h 105"/>
                <a:gd name="T20" fmla="*/ 540640 w 84"/>
                <a:gd name="T21" fmla="*/ 431766 h 105"/>
                <a:gd name="T22" fmla="*/ 528928 w 84"/>
                <a:gd name="T23" fmla="*/ 329377 h 105"/>
                <a:gd name="T24" fmla="*/ 511766 w 84"/>
                <a:gd name="T25" fmla="*/ 189935 h 105"/>
                <a:gd name="T26" fmla="*/ 451533 w 84"/>
                <a:gd name="T27" fmla="*/ 130774 h 105"/>
                <a:gd name="T28" fmla="*/ 463196 w 84"/>
                <a:gd name="T29" fmla="*/ 27039 h 105"/>
                <a:gd name="T30" fmla="*/ 606002 w 84"/>
                <a:gd name="T31" fmla="*/ 48421 h 105"/>
                <a:gd name="T32" fmla="*/ 634789 w 84"/>
                <a:gd name="T33" fmla="*/ 189935 h 105"/>
                <a:gd name="T34" fmla="*/ 712413 w 84"/>
                <a:gd name="T35" fmla="*/ 214914 h 105"/>
                <a:gd name="T36" fmla="*/ 846437 w 84"/>
                <a:gd name="T37" fmla="*/ 317679 h 105"/>
                <a:gd name="T38" fmla="*/ 700634 w 84"/>
                <a:gd name="T39" fmla="*/ 356272 h 105"/>
                <a:gd name="T40" fmla="*/ 674800 w 84"/>
                <a:gd name="T41" fmla="*/ 487202 h 105"/>
                <a:gd name="T42" fmla="*/ 829645 w 84"/>
                <a:gd name="T43" fmla="*/ 431766 h 105"/>
                <a:gd name="T44" fmla="*/ 1040760 w 84"/>
                <a:gd name="T45" fmla="*/ 345688 h 105"/>
                <a:gd name="T46" fmla="*/ 1013154 w 84"/>
                <a:gd name="T47" fmla="*/ 460057 h 105"/>
                <a:gd name="T48" fmla="*/ 817428 w 84"/>
                <a:gd name="T49" fmla="*/ 524170 h 105"/>
                <a:gd name="T50" fmla="*/ 683470 w 84"/>
                <a:gd name="T51" fmla="*/ 588022 h 105"/>
                <a:gd name="T52" fmla="*/ 763907 w 84"/>
                <a:gd name="T53" fmla="*/ 647068 h 105"/>
                <a:gd name="T54" fmla="*/ 700634 w 84"/>
                <a:gd name="T55" fmla="*/ 729536 h 105"/>
                <a:gd name="T56" fmla="*/ 740027 w 84"/>
                <a:gd name="T57" fmla="*/ 789434 h 105"/>
                <a:gd name="T58" fmla="*/ 712413 w 84"/>
                <a:gd name="T59" fmla="*/ 853297 h 105"/>
                <a:gd name="T60" fmla="*/ 789864 w 84"/>
                <a:gd name="T61" fmla="*/ 841481 h 105"/>
                <a:gd name="T62" fmla="*/ 870319 w 84"/>
                <a:gd name="T63" fmla="*/ 832796 h 105"/>
                <a:gd name="T64" fmla="*/ 858100 w 84"/>
                <a:gd name="T65" fmla="*/ 891827 h 105"/>
                <a:gd name="T66" fmla="*/ 780701 w 84"/>
                <a:gd name="T67" fmla="*/ 944238 h 105"/>
                <a:gd name="T68" fmla="*/ 780701 w 84"/>
                <a:gd name="T69" fmla="*/ 1107122 h 105"/>
                <a:gd name="T70" fmla="*/ 808767 w 84"/>
                <a:gd name="T71" fmla="*/ 1313380 h 105"/>
                <a:gd name="T72" fmla="*/ 594356 w 84"/>
                <a:gd name="T73" fmla="*/ 1301537 h 105"/>
                <a:gd name="T74" fmla="*/ 556518 w 84"/>
                <a:gd name="T75" fmla="*/ 1226062 h 105"/>
                <a:gd name="T76" fmla="*/ 674800 w 84"/>
                <a:gd name="T77" fmla="*/ 1189212 h 105"/>
                <a:gd name="T78" fmla="*/ 594356 w 84"/>
                <a:gd name="T79" fmla="*/ 1095291 h 105"/>
                <a:gd name="T80" fmla="*/ 511766 w 84"/>
                <a:gd name="T81" fmla="*/ 1162173 h 105"/>
                <a:gd name="T82" fmla="*/ 434685 w 84"/>
                <a:gd name="T83" fmla="*/ 1135070 h 105"/>
                <a:gd name="T84" fmla="*/ 511766 w 84"/>
                <a:gd name="T85" fmla="*/ 1019790 h 105"/>
                <a:gd name="T86" fmla="*/ 463196 w 84"/>
                <a:gd name="T87" fmla="*/ 955943 h 105"/>
                <a:gd name="T88" fmla="*/ 434685 w 84"/>
                <a:gd name="T89" fmla="*/ 853297 h 105"/>
                <a:gd name="T90" fmla="*/ 367371 w 84"/>
                <a:gd name="T91" fmla="*/ 750328 h 105"/>
                <a:gd name="T92" fmla="*/ 463196 w 84"/>
                <a:gd name="T93" fmla="*/ 702116 h 105"/>
                <a:gd name="T94" fmla="*/ 489147 w 84"/>
                <a:gd name="T95" fmla="*/ 665420 h 105"/>
                <a:gd name="T96" fmla="*/ 406619 w 84"/>
                <a:gd name="T97" fmla="*/ 713881 h 105"/>
                <a:gd name="T98" fmla="*/ 288500 w 84"/>
                <a:gd name="T99" fmla="*/ 777957 h 105"/>
                <a:gd name="T100" fmla="*/ 134024 w 84"/>
                <a:gd name="T101" fmla="*/ 869769 h 105"/>
                <a:gd name="T102" fmla="*/ 11663 w 84"/>
                <a:gd name="T103" fmla="*/ 816482 h 105"/>
                <a:gd name="T104" fmla="*/ 171638 w 84"/>
                <a:gd name="T105" fmla="*/ 740982 h 105"/>
                <a:gd name="T106" fmla="*/ 300717 w 84"/>
                <a:gd name="T107" fmla="*/ 690413 h 105"/>
                <a:gd name="T108" fmla="*/ 394904 w 84"/>
                <a:gd name="T109" fmla="*/ 638003 h 105"/>
                <a:gd name="T110" fmla="*/ 422522 w 84"/>
                <a:gd name="T111" fmla="*/ 588022 h 1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
                <a:gd name="T169" fmla="*/ 0 h 105"/>
                <a:gd name="T170" fmla="*/ 84 w 84"/>
                <a:gd name="T171" fmla="*/ 105 h 1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 h="105">
                  <a:moveTo>
                    <a:pt x="32" y="46"/>
                  </a:moveTo>
                  <a:cubicBezTo>
                    <a:pt x="32" y="45"/>
                    <a:pt x="31" y="43"/>
                    <a:pt x="31" y="43"/>
                  </a:cubicBezTo>
                  <a:cubicBezTo>
                    <a:pt x="31" y="43"/>
                    <a:pt x="30" y="42"/>
                    <a:pt x="30" y="42"/>
                  </a:cubicBezTo>
                  <a:cubicBezTo>
                    <a:pt x="30" y="41"/>
                    <a:pt x="29" y="41"/>
                    <a:pt x="29" y="42"/>
                  </a:cubicBezTo>
                  <a:cubicBezTo>
                    <a:pt x="29" y="42"/>
                    <a:pt x="29" y="43"/>
                    <a:pt x="29" y="43"/>
                  </a:cubicBezTo>
                  <a:cubicBezTo>
                    <a:pt x="29" y="44"/>
                    <a:pt x="28" y="45"/>
                    <a:pt x="28" y="45"/>
                  </a:cubicBezTo>
                  <a:cubicBezTo>
                    <a:pt x="27" y="45"/>
                    <a:pt x="26" y="46"/>
                    <a:pt x="26" y="46"/>
                  </a:cubicBezTo>
                  <a:cubicBezTo>
                    <a:pt x="26" y="46"/>
                    <a:pt x="25" y="48"/>
                    <a:pt x="25" y="48"/>
                  </a:cubicBezTo>
                  <a:cubicBezTo>
                    <a:pt x="25" y="49"/>
                    <a:pt x="25" y="50"/>
                    <a:pt x="25" y="50"/>
                  </a:cubicBezTo>
                  <a:cubicBezTo>
                    <a:pt x="25" y="51"/>
                    <a:pt x="24" y="51"/>
                    <a:pt x="23" y="52"/>
                  </a:cubicBezTo>
                  <a:cubicBezTo>
                    <a:pt x="21" y="52"/>
                    <a:pt x="20" y="51"/>
                    <a:pt x="19" y="51"/>
                  </a:cubicBezTo>
                  <a:cubicBezTo>
                    <a:pt x="18" y="50"/>
                    <a:pt x="17" y="48"/>
                    <a:pt x="17" y="48"/>
                  </a:cubicBezTo>
                  <a:cubicBezTo>
                    <a:pt x="16" y="48"/>
                    <a:pt x="15" y="45"/>
                    <a:pt x="15" y="45"/>
                  </a:cubicBezTo>
                  <a:cubicBezTo>
                    <a:pt x="15" y="44"/>
                    <a:pt x="15" y="42"/>
                    <a:pt x="15" y="42"/>
                  </a:cubicBezTo>
                  <a:cubicBezTo>
                    <a:pt x="15" y="42"/>
                    <a:pt x="14" y="40"/>
                    <a:pt x="14" y="40"/>
                  </a:cubicBezTo>
                  <a:cubicBezTo>
                    <a:pt x="15" y="39"/>
                    <a:pt x="15" y="38"/>
                    <a:pt x="15" y="38"/>
                  </a:cubicBezTo>
                  <a:cubicBezTo>
                    <a:pt x="15" y="37"/>
                    <a:pt x="16" y="37"/>
                    <a:pt x="16" y="37"/>
                  </a:cubicBezTo>
                  <a:cubicBezTo>
                    <a:pt x="16" y="37"/>
                    <a:pt x="17" y="37"/>
                    <a:pt x="18" y="38"/>
                  </a:cubicBezTo>
                  <a:cubicBezTo>
                    <a:pt x="18" y="39"/>
                    <a:pt x="18" y="40"/>
                    <a:pt x="19" y="40"/>
                  </a:cubicBezTo>
                  <a:cubicBezTo>
                    <a:pt x="19" y="41"/>
                    <a:pt x="20" y="42"/>
                    <a:pt x="21" y="42"/>
                  </a:cubicBezTo>
                  <a:cubicBezTo>
                    <a:pt x="22" y="42"/>
                    <a:pt x="22" y="43"/>
                    <a:pt x="23" y="42"/>
                  </a:cubicBezTo>
                  <a:cubicBezTo>
                    <a:pt x="24" y="42"/>
                    <a:pt x="25" y="41"/>
                    <a:pt x="25" y="41"/>
                  </a:cubicBezTo>
                  <a:cubicBezTo>
                    <a:pt x="26" y="40"/>
                    <a:pt x="26" y="40"/>
                    <a:pt x="27" y="39"/>
                  </a:cubicBezTo>
                  <a:cubicBezTo>
                    <a:pt x="27" y="39"/>
                    <a:pt x="27" y="39"/>
                    <a:pt x="28" y="39"/>
                  </a:cubicBezTo>
                  <a:cubicBezTo>
                    <a:pt x="28" y="39"/>
                    <a:pt x="29" y="39"/>
                    <a:pt x="28" y="38"/>
                  </a:cubicBezTo>
                  <a:cubicBezTo>
                    <a:pt x="28" y="36"/>
                    <a:pt x="27" y="34"/>
                    <a:pt x="26" y="34"/>
                  </a:cubicBezTo>
                  <a:cubicBezTo>
                    <a:pt x="25" y="33"/>
                    <a:pt x="23" y="32"/>
                    <a:pt x="23" y="32"/>
                  </a:cubicBezTo>
                  <a:cubicBezTo>
                    <a:pt x="22" y="31"/>
                    <a:pt x="21" y="30"/>
                    <a:pt x="21" y="30"/>
                  </a:cubicBezTo>
                  <a:cubicBezTo>
                    <a:pt x="20" y="30"/>
                    <a:pt x="18" y="29"/>
                    <a:pt x="18" y="28"/>
                  </a:cubicBezTo>
                  <a:cubicBezTo>
                    <a:pt x="18" y="28"/>
                    <a:pt x="17" y="27"/>
                    <a:pt x="17" y="26"/>
                  </a:cubicBezTo>
                  <a:cubicBezTo>
                    <a:pt x="17" y="25"/>
                    <a:pt x="16" y="24"/>
                    <a:pt x="16" y="24"/>
                  </a:cubicBezTo>
                  <a:cubicBezTo>
                    <a:pt x="16" y="24"/>
                    <a:pt x="15" y="23"/>
                    <a:pt x="15" y="22"/>
                  </a:cubicBezTo>
                  <a:cubicBezTo>
                    <a:pt x="15" y="21"/>
                    <a:pt x="16" y="20"/>
                    <a:pt x="17" y="20"/>
                  </a:cubicBezTo>
                  <a:cubicBezTo>
                    <a:pt x="19" y="19"/>
                    <a:pt x="19" y="19"/>
                    <a:pt x="20" y="20"/>
                  </a:cubicBezTo>
                  <a:cubicBezTo>
                    <a:pt x="21" y="20"/>
                    <a:pt x="25" y="21"/>
                    <a:pt x="26" y="21"/>
                  </a:cubicBezTo>
                  <a:cubicBezTo>
                    <a:pt x="26" y="21"/>
                    <a:pt x="30" y="23"/>
                    <a:pt x="30" y="23"/>
                  </a:cubicBezTo>
                  <a:cubicBezTo>
                    <a:pt x="31" y="24"/>
                    <a:pt x="34" y="26"/>
                    <a:pt x="34" y="26"/>
                  </a:cubicBezTo>
                  <a:cubicBezTo>
                    <a:pt x="35" y="27"/>
                    <a:pt x="36" y="28"/>
                    <a:pt x="36" y="29"/>
                  </a:cubicBezTo>
                  <a:cubicBezTo>
                    <a:pt x="36" y="30"/>
                    <a:pt x="37" y="32"/>
                    <a:pt x="37" y="32"/>
                  </a:cubicBezTo>
                  <a:cubicBezTo>
                    <a:pt x="37" y="33"/>
                    <a:pt x="39" y="35"/>
                    <a:pt x="39" y="35"/>
                  </a:cubicBezTo>
                  <a:cubicBezTo>
                    <a:pt x="39" y="36"/>
                    <a:pt x="41" y="38"/>
                    <a:pt x="41" y="38"/>
                  </a:cubicBezTo>
                  <a:cubicBezTo>
                    <a:pt x="41" y="38"/>
                    <a:pt x="41" y="39"/>
                    <a:pt x="41" y="39"/>
                  </a:cubicBezTo>
                  <a:cubicBezTo>
                    <a:pt x="42" y="39"/>
                    <a:pt x="42" y="39"/>
                    <a:pt x="42" y="38"/>
                  </a:cubicBezTo>
                  <a:cubicBezTo>
                    <a:pt x="42" y="37"/>
                    <a:pt x="41" y="35"/>
                    <a:pt x="41" y="34"/>
                  </a:cubicBezTo>
                  <a:cubicBezTo>
                    <a:pt x="41" y="34"/>
                    <a:pt x="42" y="33"/>
                    <a:pt x="42" y="33"/>
                  </a:cubicBezTo>
                  <a:cubicBezTo>
                    <a:pt x="42" y="32"/>
                    <a:pt x="42" y="29"/>
                    <a:pt x="42" y="29"/>
                  </a:cubicBezTo>
                  <a:cubicBezTo>
                    <a:pt x="42" y="29"/>
                    <a:pt x="41" y="28"/>
                    <a:pt x="41" y="27"/>
                  </a:cubicBezTo>
                  <a:cubicBezTo>
                    <a:pt x="41" y="27"/>
                    <a:pt x="40" y="26"/>
                    <a:pt x="40" y="26"/>
                  </a:cubicBezTo>
                  <a:cubicBezTo>
                    <a:pt x="40" y="25"/>
                    <a:pt x="41" y="25"/>
                    <a:pt x="41" y="24"/>
                  </a:cubicBezTo>
                  <a:cubicBezTo>
                    <a:pt x="41" y="24"/>
                    <a:pt x="40" y="22"/>
                    <a:pt x="40" y="21"/>
                  </a:cubicBezTo>
                  <a:cubicBezTo>
                    <a:pt x="40" y="21"/>
                    <a:pt x="39" y="18"/>
                    <a:pt x="39" y="17"/>
                  </a:cubicBezTo>
                  <a:cubicBezTo>
                    <a:pt x="39" y="17"/>
                    <a:pt x="39" y="15"/>
                    <a:pt x="39" y="15"/>
                  </a:cubicBezTo>
                  <a:cubicBezTo>
                    <a:pt x="39" y="14"/>
                    <a:pt x="38" y="14"/>
                    <a:pt x="38" y="13"/>
                  </a:cubicBezTo>
                  <a:cubicBezTo>
                    <a:pt x="38" y="13"/>
                    <a:pt x="37" y="13"/>
                    <a:pt x="37" y="13"/>
                  </a:cubicBezTo>
                  <a:cubicBezTo>
                    <a:pt x="37" y="12"/>
                    <a:pt x="35" y="11"/>
                    <a:pt x="35" y="11"/>
                  </a:cubicBezTo>
                  <a:cubicBezTo>
                    <a:pt x="35" y="10"/>
                    <a:pt x="34" y="10"/>
                    <a:pt x="34" y="10"/>
                  </a:cubicBezTo>
                  <a:cubicBezTo>
                    <a:pt x="34" y="9"/>
                    <a:pt x="33" y="7"/>
                    <a:pt x="33" y="7"/>
                  </a:cubicBezTo>
                  <a:cubicBezTo>
                    <a:pt x="33" y="6"/>
                    <a:pt x="33" y="5"/>
                    <a:pt x="33" y="5"/>
                  </a:cubicBezTo>
                  <a:cubicBezTo>
                    <a:pt x="34" y="5"/>
                    <a:pt x="35" y="5"/>
                    <a:pt x="35" y="5"/>
                  </a:cubicBezTo>
                  <a:cubicBezTo>
                    <a:pt x="35" y="4"/>
                    <a:pt x="35" y="3"/>
                    <a:pt x="35" y="2"/>
                  </a:cubicBezTo>
                  <a:cubicBezTo>
                    <a:pt x="36" y="2"/>
                    <a:pt x="36" y="1"/>
                    <a:pt x="36" y="1"/>
                  </a:cubicBezTo>
                  <a:cubicBezTo>
                    <a:pt x="37" y="0"/>
                    <a:pt x="39" y="0"/>
                    <a:pt x="39" y="0"/>
                  </a:cubicBezTo>
                  <a:cubicBezTo>
                    <a:pt x="40" y="0"/>
                    <a:pt x="42" y="1"/>
                    <a:pt x="43" y="1"/>
                  </a:cubicBezTo>
                  <a:cubicBezTo>
                    <a:pt x="44" y="2"/>
                    <a:pt x="46" y="4"/>
                    <a:pt x="46" y="4"/>
                  </a:cubicBezTo>
                  <a:cubicBezTo>
                    <a:pt x="47" y="5"/>
                    <a:pt x="47" y="6"/>
                    <a:pt x="48" y="7"/>
                  </a:cubicBezTo>
                  <a:cubicBezTo>
                    <a:pt x="48" y="8"/>
                    <a:pt x="48" y="10"/>
                    <a:pt x="48" y="10"/>
                  </a:cubicBezTo>
                  <a:cubicBezTo>
                    <a:pt x="48" y="11"/>
                    <a:pt x="48" y="12"/>
                    <a:pt x="48" y="12"/>
                  </a:cubicBezTo>
                  <a:cubicBezTo>
                    <a:pt x="48" y="13"/>
                    <a:pt x="49" y="14"/>
                    <a:pt x="48" y="15"/>
                  </a:cubicBezTo>
                  <a:cubicBezTo>
                    <a:pt x="48" y="17"/>
                    <a:pt x="48" y="18"/>
                    <a:pt x="48" y="18"/>
                  </a:cubicBezTo>
                  <a:cubicBezTo>
                    <a:pt x="48" y="18"/>
                    <a:pt x="48" y="22"/>
                    <a:pt x="50" y="21"/>
                  </a:cubicBezTo>
                  <a:cubicBezTo>
                    <a:pt x="52" y="20"/>
                    <a:pt x="52" y="19"/>
                    <a:pt x="53" y="19"/>
                  </a:cubicBezTo>
                  <a:cubicBezTo>
                    <a:pt x="53" y="19"/>
                    <a:pt x="54" y="18"/>
                    <a:pt x="54" y="17"/>
                  </a:cubicBezTo>
                  <a:cubicBezTo>
                    <a:pt x="55" y="17"/>
                    <a:pt x="56" y="17"/>
                    <a:pt x="57" y="17"/>
                  </a:cubicBezTo>
                  <a:cubicBezTo>
                    <a:pt x="58" y="16"/>
                    <a:pt x="60" y="17"/>
                    <a:pt x="60" y="17"/>
                  </a:cubicBezTo>
                  <a:cubicBezTo>
                    <a:pt x="60" y="17"/>
                    <a:pt x="63" y="19"/>
                    <a:pt x="63" y="21"/>
                  </a:cubicBezTo>
                  <a:cubicBezTo>
                    <a:pt x="64" y="22"/>
                    <a:pt x="64" y="24"/>
                    <a:pt x="64" y="25"/>
                  </a:cubicBezTo>
                  <a:cubicBezTo>
                    <a:pt x="63" y="27"/>
                    <a:pt x="63" y="28"/>
                    <a:pt x="62" y="28"/>
                  </a:cubicBezTo>
                  <a:cubicBezTo>
                    <a:pt x="62" y="28"/>
                    <a:pt x="60" y="28"/>
                    <a:pt x="59" y="28"/>
                  </a:cubicBezTo>
                  <a:cubicBezTo>
                    <a:pt x="58" y="28"/>
                    <a:pt x="56" y="27"/>
                    <a:pt x="55" y="27"/>
                  </a:cubicBezTo>
                  <a:cubicBezTo>
                    <a:pt x="55" y="27"/>
                    <a:pt x="53" y="28"/>
                    <a:pt x="53" y="28"/>
                  </a:cubicBezTo>
                  <a:cubicBezTo>
                    <a:pt x="52" y="28"/>
                    <a:pt x="51" y="29"/>
                    <a:pt x="50" y="29"/>
                  </a:cubicBezTo>
                  <a:cubicBezTo>
                    <a:pt x="50" y="29"/>
                    <a:pt x="50" y="30"/>
                    <a:pt x="50" y="31"/>
                  </a:cubicBezTo>
                  <a:cubicBezTo>
                    <a:pt x="50" y="32"/>
                    <a:pt x="51" y="34"/>
                    <a:pt x="50" y="36"/>
                  </a:cubicBezTo>
                  <a:cubicBezTo>
                    <a:pt x="50" y="36"/>
                    <a:pt x="51" y="37"/>
                    <a:pt x="51" y="38"/>
                  </a:cubicBezTo>
                  <a:cubicBezTo>
                    <a:pt x="51" y="38"/>
                    <a:pt x="50" y="39"/>
                    <a:pt x="51" y="39"/>
                  </a:cubicBezTo>
                  <a:cubicBezTo>
                    <a:pt x="52" y="39"/>
                    <a:pt x="53" y="38"/>
                    <a:pt x="54" y="38"/>
                  </a:cubicBezTo>
                  <a:cubicBezTo>
                    <a:pt x="55" y="37"/>
                    <a:pt x="56" y="36"/>
                    <a:pt x="57" y="36"/>
                  </a:cubicBezTo>
                  <a:cubicBezTo>
                    <a:pt x="58" y="36"/>
                    <a:pt x="62" y="34"/>
                    <a:pt x="63" y="34"/>
                  </a:cubicBezTo>
                  <a:cubicBezTo>
                    <a:pt x="63" y="33"/>
                    <a:pt x="66" y="32"/>
                    <a:pt x="67" y="32"/>
                  </a:cubicBezTo>
                  <a:cubicBezTo>
                    <a:pt x="67" y="32"/>
                    <a:pt x="70" y="30"/>
                    <a:pt x="70" y="30"/>
                  </a:cubicBezTo>
                  <a:cubicBezTo>
                    <a:pt x="71" y="30"/>
                    <a:pt x="72" y="29"/>
                    <a:pt x="73" y="29"/>
                  </a:cubicBezTo>
                  <a:cubicBezTo>
                    <a:pt x="74" y="29"/>
                    <a:pt x="78" y="27"/>
                    <a:pt x="79" y="27"/>
                  </a:cubicBezTo>
                  <a:cubicBezTo>
                    <a:pt x="80" y="28"/>
                    <a:pt x="83" y="28"/>
                    <a:pt x="83" y="30"/>
                  </a:cubicBezTo>
                  <a:cubicBezTo>
                    <a:pt x="84" y="31"/>
                    <a:pt x="84" y="34"/>
                    <a:pt x="83" y="35"/>
                  </a:cubicBezTo>
                  <a:cubicBezTo>
                    <a:pt x="83" y="36"/>
                    <a:pt x="81" y="37"/>
                    <a:pt x="80" y="36"/>
                  </a:cubicBezTo>
                  <a:cubicBezTo>
                    <a:pt x="80" y="36"/>
                    <a:pt x="77" y="36"/>
                    <a:pt x="77" y="36"/>
                  </a:cubicBezTo>
                  <a:cubicBezTo>
                    <a:pt x="76" y="36"/>
                    <a:pt x="72" y="37"/>
                    <a:pt x="72" y="38"/>
                  </a:cubicBezTo>
                  <a:cubicBezTo>
                    <a:pt x="72" y="38"/>
                    <a:pt x="70" y="39"/>
                    <a:pt x="70" y="39"/>
                  </a:cubicBezTo>
                  <a:cubicBezTo>
                    <a:pt x="70" y="39"/>
                    <a:pt x="65" y="40"/>
                    <a:pt x="65" y="40"/>
                  </a:cubicBezTo>
                  <a:cubicBezTo>
                    <a:pt x="64" y="40"/>
                    <a:pt x="62" y="41"/>
                    <a:pt x="62" y="41"/>
                  </a:cubicBezTo>
                  <a:cubicBezTo>
                    <a:pt x="62" y="41"/>
                    <a:pt x="61" y="42"/>
                    <a:pt x="60" y="42"/>
                  </a:cubicBezTo>
                  <a:cubicBezTo>
                    <a:pt x="60" y="42"/>
                    <a:pt x="54" y="44"/>
                    <a:pt x="54" y="44"/>
                  </a:cubicBezTo>
                  <a:cubicBezTo>
                    <a:pt x="53" y="44"/>
                    <a:pt x="54" y="45"/>
                    <a:pt x="53" y="45"/>
                  </a:cubicBezTo>
                  <a:cubicBezTo>
                    <a:pt x="52" y="45"/>
                    <a:pt x="51" y="45"/>
                    <a:pt x="52" y="46"/>
                  </a:cubicBezTo>
                  <a:cubicBezTo>
                    <a:pt x="52" y="47"/>
                    <a:pt x="52" y="47"/>
                    <a:pt x="52" y="47"/>
                  </a:cubicBezTo>
                  <a:cubicBezTo>
                    <a:pt x="54" y="47"/>
                    <a:pt x="55" y="47"/>
                    <a:pt x="55" y="47"/>
                  </a:cubicBezTo>
                  <a:cubicBezTo>
                    <a:pt x="55" y="47"/>
                    <a:pt x="57" y="48"/>
                    <a:pt x="57" y="48"/>
                  </a:cubicBezTo>
                  <a:cubicBezTo>
                    <a:pt x="58" y="48"/>
                    <a:pt x="59" y="51"/>
                    <a:pt x="58" y="51"/>
                  </a:cubicBezTo>
                  <a:cubicBezTo>
                    <a:pt x="58" y="51"/>
                    <a:pt x="58" y="52"/>
                    <a:pt x="57" y="52"/>
                  </a:cubicBezTo>
                  <a:cubicBezTo>
                    <a:pt x="57" y="53"/>
                    <a:pt x="56" y="54"/>
                    <a:pt x="55" y="54"/>
                  </a:cubicBezTo>
                  <a:cubicBezTo>
                    <a:pt x="55" y="54"/>
                    <a:pt x="54" y="55"/>
                    <a:pt x="54" y="55"/>
                  </a:cubicBezTo>
                  <a:cubicBezTo>
                    <a:pt x="54" y="56"/>
                    <a:pt x="53" y="56"/>
                    <a:pt x="53" y="57"/>
                  </a:cubicBezTo>
                  <a:cubicBezTo>
                    <a:pt x="53" y="57"/>
                    <a:pt x="53" y="58"/>
                    <a:pt x="53" y="58"/>
                  </a:cubicBezTo>
                  <a:cubicBezTo>
                    <a:pt x="53" y="58"/>
                    <a:pt x="52" y="59"/>
                    <a:pt x="53" y="59"/>
                  </a:cubicBezTo>
                  <a:cubicBezTo>
                    <a:pt x="53" y="60"/>
                    <a:pt x="53" y="60"/>
                    <a:pt x="55" y="60"/>
                  </a:cubicBezTo>
                  <a:cubicBezTo>
                    <a:pt x="56" y="61"/>
                    <a:pt x="57" y="62"/>
                    <a:pt x="56" y="62"/>
                  </a:cubicBezTo>
                  <a:cubicBezTo>
                    <a:pt x="56" y="63"/>
                    <a:pt x="56" y="63"/>
                    <a:pt x="56" y="64"/>
                  </a:cubicBezTo>
                  <a:cubicBezTo>
                    <a:pt x="57" y="64"/>
                    <a:pt x="57" y="64"/>
                    <a:pt x="57" y="64"/>
                  </a:cubicBezTo>
                  <a:cubicBezTo>
                    <a:pt x="56" y="65"/>
                    <a:pt x="55" y="65"/>
                    <a:pt x="54" y="66"/>
                  </a:cubicBezTo>
                  <a:cubicBezTo>
                    <a:pt x="54" y="66"/>
                    <a:pt x="54" y="67"/>
                    <a:pt x="54" y="67"/>
                  </a:cubicBezTo>
                  <a:cubicBezTo>
                    <a:pt x="54" y="68"/>
                    <a:pt x="54" y="69"/>
                    <a:pt x="55" y="68"/>
                  </a:cubicBezTo>
                  <a:cubicBezTo>
                    <a:pt x="55" y="68"/>
                    <a:pt x="56" y="67"/>
                    <a:pt x="57" y="67"/>
                  </a:cubicBezTo>
                  <a:cubicBezTo>
                    <a:pt x="58" y="67"/>
                    <a:pt x="58" y="67"/>
                    <a:pt x="59" y="66"/>
                  </a:cubicBezTo>
                  <a:cubicBezTo>
                    <a:pt x="59" y="66"/>
                    <a:pt x="59" y="66"/>
                    <a:pt x="60" y="66"/>
                  </a:cubicBezTo>
                  <a:cubicBezTo>
                    <a:pt x="61" y="66"/>
                    <a:pt x="62" y="66"/>
                    <a:pt x="62" y="66"/>
                  </a:cubicBezTo>
                  <a:cubicBezTo>
                    <a:pt x="62" y="66"/>
                    <a:pt x="63" y="66"/>
                    <a:pt x="63" y="66"/>
                  </a:cubicBezTo>
                  <a:cubicBezTo>
                    <a:pt x="64" y="66"/>
                    <a:pt x="65" y="65"/>
                    <a:pt x="65" y="65"/>
                  </a:cubicBezTo>
                  <a:cubicBezTo>
                    <a:pt x="66" y="65"/>
                    <a:pt x="66" y="65"/>
                    <a:pt x="66" y="65"/>
                  </a:cubicBezTo>
                  <a:cubicBezTo>
                    <a:pt x="67" y="65"/>
                    <a:pt x="68" y="66"/>
                    <a:pt x="68" y="66"/>
                  </a:cubicBezTo>
                  <a:cubicBezTo>
                    <a:pt x="68" y="67"/>
                    <a:pt x="68" y="68"/>
                    <a:pt x="68" y="68"/>
                  </a:cubicBezTo>
                  <a:cubicBezTo>
                    <a:pt x="68" y="68"/>
                    <a:pt x="68" y="69"/>
                    <a:pt x="67" y="69"/>
                  </a:cubicBezTo>
                  <a:cubicBezTo>
                    <a:pt x="67" y="69"/>
                    <a:pt x="65" y="70"/>
                    <a:pt x="65" y="70"/>
                  </a:cubicBezTo>
                  <a:cubicBezTo>
                    <a:pt x="65" y="70"/>
                    <a:pt x="64" y="71"/>
                    <a:pt x="64" y="71"/>
                  </a:cubicBezTo>
                  <a:cubicBezTo>
                    <a:pt x="63" y="71"/>
                    <a:pt x="63" y="72"/>
                    <a:pt x="62" y="72"/>
                  </a:cubicBezTo>
                  <a:cubicBezTo>
                    <a:pt x="62" y="73"/>
                    <a:pt x="61" y="73"/>
                    <a:pt x="60" y="73"/>
                  </a:cubicBezTo>
                  <a:cubicBezTo>
                    <a:pt x="60" y="73"/>
                    <a:pt x="60" y="74"/>
                    <a:pt x="59" y="74"/>
                  </a:cubicBezTo>
                  <a:cubicBezTo>
                    <a:pt x="59" y="74"/>
                    <a:pt x="59" y="75"/>
                    <a:pt x="58" y="75"/>
                  </a:cubicBezTo>
                  <a:cubicBezTo>
                    <a:pt x="58" y="76"/>
                    <a:pt x="56" y="76"/>
                    <a:pt x="56" y="76"/>
                  </a:cubicBezTo>
                  <a:cubicBezTo>
                    <a:pt x="56" y="76"/>
                    <a:pt x="58" y="81"/>
                    <a:pt x="58" y="81"/>
                  </a:cubicBezTo>
                  <a:cubicBezTo>
                    <a:pt x="58" y="82"/>
                    <a:pt x="59" y="86"/>
                    <a:pt x="59" y="87"/>
                  </a:cubicBezTo>
                  <a:cubicBezTo>
                    <a:pt x="59" y="87"/>
                    <a:pt x="61" y="92"/>
                    <a:pt x="61" y="93"/>
                  </a:cubicBezTo>
                  <a:cubicBezTo>
                    <a:pt x="61" y="94"/>
                    <a:pt x="61" y="96"/>
                    <a:pt x="62" y="98"/>
                  </a:cubicBezTo>
                  <a:cubicBezTo>
                    <a:pt x="62" y="99"/>
                    <a:pt x="61" y="101"/>
                    <a:pt x="61" y="102"/>
                  </a:cubicBezTo>
                  <a:cubicBezTo>
                    <a:pt x="61" y="103"/>
                    <a:pt x="61" y="103"/>
                    <a:pt x="61" y="103"/>
                  </a:cubicBezTo>
                  <a:cubicBezTo>
                    <a:pt x="61" y="103"/>
                    <a:pt x="58" y="105"/>
                    <a:pt x="56" y="105"/>
                  </a:cubicBezTo>
                  <a:cubicBezTo>
                    <a:pt x="54" y="105"/>
                    <a:pt x="53" y="104"/>
                    <a:pt x="52" y="104"/>
                  </a:cubicBezTo>
                  <a:cubicBezTo>
                    <a:pt x="51" y="104"/>
                    <a:pt x="48" y="103"/>
                    <a:pt x="48" y="103"/>
                  </a:cubicBezTo>
                  <a:cubicBezTo>
                    <a:pt x="48" y="103"/>
                    <a:pt x="45" y="102"/>
                    <a:pt x="45" y="102"/>
                  </a:cubicBezTo>
                  <a:cubicBezTo>
                    <a:pt x="45" y="101"/>
                    <a:pt x="44" y="100"/>
                    <a:pt x="44" y="99"/>
                  </a:cubicBezTo>
                  <a:cubicBezTo>
                    <a:pt x="44" y="99"/>
                    <a:pt x="42" y="98"/>
                    <a:pt x="41" y="98"/>
                  </a:cubicBezTo>
                  <a:cubicBezTo>
                    <a:pt x="41" y="98"/>
                    <a:pt x="40" y="96"/>
                    <a:pt x="40" y="96"/>
                  </a:cubicBezTo>
                  <a:cubicBezTo>
                    <a:pt x="40" y="96"/>
                    <a:pt x="41" y="96"/>
                    <a:pt x="42" y="96"/>
                  </a:cubicBezTo>
                  <a:cubicBezTo>
                    <a:pt x="42" y="96"/>
                    <a:pt x="44" y="96"/>
                    <a:pt x="45" y="96"/>
                  </a:cubicBezTo>
                  <a:cubicBezTo>
                    <a:pt x="46" y="97"/>
                    <a:pt x="49" y="96"/>
                    <a:pt x="49" y="96"/>
                  </a:cubicBezTo>
                  <a:cubicBezTo>
                    <a:pt x="50" y="96"/>
                    <a:pt x="52" y="95"/>
                    <a:pt x="51" y="95"/>
                  </a:cubicBezTo>
                  <a:cubicBezTo>
                    <a:pt x="51" y="94"/>
                    <a:pt x="52" y="94"/>
                    <a:pt x="51" y="93"/>
                  </a:cubicBezTo>
                  <a:cubicBezTo>
                    <a:pt x="51" y="92"/>
                    <a:pt x="49" y="86"/>
                    <a:pt x="49" y="86"/>
                  </a:cubicBezTo>
                  <a:cubicBezTo>
                    <a:pt x="49" y="86"/>
                    <a:pt x="49" y="85"/>
                    <a:pt x="49" y="85"/>
                  </a:cubicBezTo>
                  <a:cubicBezTo>
                    <a:pt x="49" y="84"/>
                    <a:pt x="48" y="84"/>
                    <a:pt x="48" y="84"/>
                  </a:cubicBezTo>
                  <a:cubicBezTo>
                    <a:pt x="47" y="84"/>
                    <a:pt x="46" y="85"/>
                    <a:pt x="45" y="86"/>
                  </a:cubicBezTo>
                  <a:cubicBezTo>
                    <a:pt x="45" y="86"/>
                    <a:pt x="44" y="88"/>
                    <a:pt x="43" y="88"/>
                  </a:cubicBezTo>
                  <a:cubicBezTo>
                    <a:pt x="43" y="89"/>
                    <a:pt x="42" y="90"/>
                    <a:pt x="42" y="90"/>
                  </a:cubicBezTo>
                  <a:cubicBezTo>
                    <a:pt x="41" y="90"/>
                    <a:pt x="41" y="90"/>
                    <a:pt x="40" y="91"/>
                  </a:cubicBezTo>
                  <a:cubicBezTo>
                    <a:pt x="40" y="91"/>
                    <a:pt x="39" y="91"/>
                    <a:pt x="39" y="91"/>
                  </a:cubicBezTo>
                  <a:cubicBezTo>
                    <a:pt x="39" y="92"/>
                    <a:pt x="38" y="92"/>
                    <a:pt x="38" y="92"/>
                  </a:cubicBezTo>
                  <a:cubicBezTo>
                    <a:pt x="37" y="91"/>
                    <a:pt x="35" y="91"/>
                    <a:pt x="35" y="91"/>
                  </a:cubicBezTo>
                  <a:cubicBezTo>
                    <a:pt x="35" y="91"/>
                    <a:pt x="34" y="91"/>
                    <a:pt x="33" y="91"/>
                  </a:cubicBezTo>
                  <a:cubicBezTo>
                    <a:pt x="33" y="90"/>
                    <a:pt x="33" y="89"/>
                    <a:pt x="33" y="89"/>
                  </a:cubicBezTo>
                  <a:cubicBezTo>
                    <a:pt x="33" y="89"/>
                    <a:pt x="32" y="88"/>
                    <a:pt x="32" y="88"/>
                  </a:cubicBezTo>
                  <a:cubicBezTo>
                    <a:pt x="32" y="87"/>
                    <a:pt x="32" y="86"/>
                    <a:pt x="33" y="85"/>
                  </a:cubicBezTo>
                  <a:cubicBezTo>
                    <a:pt x="34" y="84"/>
                    <a:pt x="36" y="82"/>
                    <a:pt x="36" y="82"/>
                  </a:cubicBezTo>
                  <a:cubicBezTo>
                    <a:pt x="37" y="82"/>
                    <a:pt x="38" y="80"/>
                    <a:pt x="39" y="80"/>
                  </a:cubicBezTo>
                  <a:cubicBezTo>
                    <a:pt x="39" y="79"/>
                    <a:pt x="40" y="78"/>
                    <a:pt x="40" y="78"/>
                  </a:cubicBezTo>
                  <a:cubicBezTo>
                    <a:pt x="39" y="78"/>
                    <a:pt x="40" y="77"/>
                    <a:pt x="39" y="77"/>
                  </a:cubicBezTo>
                  <a:cubicBezTo>
                    <a:pt x="38" y="77"/>
                    <a:pt x="36" y="78"/>
                    <a:pt x="36" y="77"/>
                  </a:cubicBezTo>
                  <a:cubicBezTo>
                    <a:pt x="36" y="77"/>
                    <a:pt x="35" y="76"/>
                    <a:pt x="35" y="75"/>
                  </a:cubicBezTo>
                  <a:cubicBezTo>
                    <a:pt x="35" y="73"/>
                    <a:pt x="36" y="70"/>
                    <a:pt x="36" y="70"/>
                  </a:cubicBezTo>
                  <a:cubicBezTo>
                    <a:pt x="36" y="70"/>
                    <a:pt x="37" y="69"/>
                    <a:pt x="37" y="69"/>
                  </a:cubicBezTo>
                  <a:cubicBezTo>
                    <a:pt x="37" y="69"/>
                    <a:pt x="37" y="67"/>
                    <a:pt x="37" y="67"/>
                  </a:cubicBezTo>
                  <a:cubicBezTo>
                    <a:pt x="36" y="67"/>
                    <a:pt x="33" y="67"/>
                    <a:pt x="33" y="67"/>
                  </a:cubicBezTo>
                  <a:cubicBezTo>
                    <a:pt x="32" y="67"/>
                    <a:pt x="30" y="67"/>
                    <a:pt x="29" y="65"/>
                  </a:cubicBezTo>
                  <a:cubicBezTo>
                    <a:pt x="28" y="64"/>
                    <a:pt x="28" y="63"/>
                    <a:pt x="28" y="63"/>
                  </a:cubicBezTo>
                  <a:cubicBezTo>
                    <a:pt x="28" y="63"/>
                    <a:pt x="27" y="61"/>
                    <a:pt x="27" y="61"/>
                  </a:cubicBezTo>
                  <a:cubicBezTo>
                    <a:pt x="27" y="61"/>
                    <a:pt x="27" y="60"/>
                    <a:pt x="28" y="59"/>
                  </a:cubicBezTo>
                  <a:cubicBezTo>
                    <a:pt x="29" y="59"/>
                    <a:pt x="30" y="59"/>
                    <a:pt x="31" y="58"/>
                  </a:cubicBezTo>
                  <a:cubicBezTo>
                    <a:pt x="32" y="58"/>
                    <a:pt x="32" y="57"/>
                    <a:pt x="32" y="57"/>
                  </a:cubicBezTo>
                  <a:cubicBezTo>
                    <a:pt x="33" y="57"/>
                    <a:pt x="34" y="57"/>
                    <a:pt x="34" y="56"/>
                  </a:cubicBezTo>
                  <a:cubicBezTo>
                    <a:pt x="35" y="56"/>
                    <a:pt x="35" y="55"/>
                    <a:pt x="35" y="55"/>
                  </a:cubicBezTo>
                  <a:cubicBezTo>
                    <a:pt x="36" y="55"/>
                    <a:pt x="36" y="55"/>
                    <a:pt x="37" y="55"/>
                  </a:cubicBezTo>
                  <a:cubicBezTo>
                    <a:pt x="37" y="54"/>
                    <a:pt x="37" y="55"/>
                    <a:pt x="37" y="54"/>
                  </a:cubicBezTo>
                  <a:cubicBezTo>
                    <a:pt x="38" y="53"/>
                    <a:pt x="38" y="53"/>
                    <a:pt x="38" y="53"/>
                  </a:cubicBezTo>
                  <a:cubicBezTo>
                    <a:pt x="38" y="53"/>
                    <a:pt x="39" y="51"/>
                    <a:pt x="37" y="52"/>
                  </a:cubicBezTo>
                  <a:cubicBezTo>
                    <a:pt x="35" y="53"/>
                    <a:pt x="34" y="54"/>
                    <a:pt x="34" y="54"/>
                  </a:cubicBezTo>
                  <a:cubicBezTo>
                    <a:pt x="34" y="55"/>
                    <a:pt x="33" y="55"/>
                    <a:pt x="33" y="55"/>
                  </a:cubicBezTo>
                  <a:cubicBezTo>
                    <a:pt x="32" y="56"/>
                    <a:pt x="32" y="56"/>
                    <a:pt x="32" y="56"/>
                  </a:cubicBezTo>
                  <a:cubicBezTo>
                    <a:pt x="32" y="56"/>
                    <a:pt x="31" y="56"/>
                    <a:pt x="31" y="56"/>
                  </a:cubicBezTo>
                  <a:cubicBezTo>
                    <a:pt x="30" y="56"/>
                    <a:pt x="30" y="57"/>
                    <a:pt x="29" y="57"/>
                  </a:cubicBezTo>
                  <a:cubicBezTo>
                    <a:pt x="29" y="57"/>
                    <a:pt x="28" y="58"/>
                    <a:pt x="28" y="58"/>
                  </a:cubicBezTo>
                  <a:cubicBezTo>
                    <a:pt x="27" y="58"/>
                    <a:pt x="24" y="59"/>
                    <a:pt x="24" y="59"/>
                  </a:cubicBezTo>
                  <a:cubicBezTo>
                    <a:pt x="23" y="59"/>
                    <a:pt x="22" y="60"/>
                    <a:pt x="22" y="61"/>
                  </a:cubicBezTo>
                  <a:cubicBezTo>
                    <a:pt x="21" y="61"/>
                    <a:pt x="20" y="63"/>
                    <a:pt x="19" y="63"/>
                  </a:cubicBezTo>
                  <a:cubicBezTo>
                    <a:pt x="18" y="64"/>
                    <a:pt x="17" y="65"/>
                    <a:pt x="16" y="66"/>
                  </a:cubicBezTo>
                  <a:cubicBezTo>
                    <a:pt x="15" y="66"/>
                    <a:pt x="13" y="67"/>
                    <a:pt x="12" y="67"/>
                  </a:cubicBezTo>
                  <a:cubicBezTo>
                    <a:pt x="11" y="67"/>
                    <a:pt x="11" y="68"/>
                    <a:pt x="10" y="68"/>
                  </a:cubicBezTo>
                  <a:cubicBezTo>
                    <a:pt x="9" y="69"/>
                    <a:pt x="7" y="70"/>
                    <a:pt x="7" y="71"/>
                  </a:cubicBezTo>
                  <a:cubicBezTo>
                    <a:pt x="6" y="71"/>
                    <a:pt x="4" y="72"/>
                    <a:pt x="3" y="72"/>
                  </a:cubicBezTo>
                  <a:cubicBezTo>
                    <a:pt x="2" y="72"/>
                    <a:pt x="1" y="71"/>
                    <a:pt x="0" y="69"/>
                  </a:cubicBezTo>
                  <a:cubicBezTo>
                    <a:pt x="0" y="67"/>
                    <a:pt x="0" y="65"/>
                    <a:pt x="1" y="64"/>
                  </a:cubicBezTo>
                  <a:cubicBezTo>
                    <a:pt x="3" y="63"/>
                    <a:pt x="4" y="62"/>
                    <a:pt x="5" y="62"/>
                  </a:cubicBezTo>
                  <a:cubicBezTo>
                    <a:pt x="6" y="61"/>
                    <a:pt x="9" y="60"/>
                    <a:pt x="9" y="60"/>
                  </a:cubicBezTo>
                  <a:cubicBezTo>
                    <a:pt x="10" y="59"/>
                    <a:pt x="9" y="59"/>
                    <a:pt x="11" y="59"/>
                  </a:cubicBezTo>
                  <a:cubicBezTo>
                    <a:pt x="12" y="59"/>
                    <a:pt x="12" y="59"/>
                    <a:pt x="13" y="58"/>
                  </a:cubicBezTo>
                  <a:cubicBezTo>
                    <a:pt x="14" y="58"/>
                    <a:pt x="15" y="57"/>
                    <a:pt x="16" y="57"/>
                  </a:cubicBezTo>
                  <a:cubicBezTo>
                    <a:pt x="17" y="56"/>
                    <a:pt x="17" y="56"/>
                    <a:pt x="18" y="56"/>
                  </a:cubicBezTo>
                  <a:cubicBezTo>
                    <a:pt x="20" y="55"/>
                    <a:pt x="20" y="55"/>
                    <a:pt x="21" y="55"/>
                  </a:cubicBezTo>
                  <a:cubicBezTo>
                    <a:pt x="21" y="54"/>
                    <a:pt x="22" y="54"/>
                    <a:pt x="23" y="54"/>
                  </a:cubicBezTo>
                  <a:cubicBezTo>
                    <a:pt x="23" y="54"/>
                    <a:pt x="25" y="53"/>
                    <a:pt x="25" y="53"/>
                  </a:cubicBezTo>
                  <a:cubicBezTo>
                    <a:pt x="26" y="52"/>
                    <a:pt x="26" y="52"/>
                    <a:pt x="27" y="51"/>
                  </a:cubicBezTo>
                  <a:cubicBezTo>
                    <a:pt x="27" y="51"/>
                    <a:pt x="27" y="51"/>
                    <a:pt x="28" y="51"/>
                  </a:cubicBezTo>
                  <a:cubicBezTo>
                    <a:pt x="29" y="51"/>
                    <a:pt x="29" y="51"/>
                    <a:pt x="30" y="50"/>
                  </a:cubicBezTo>
                  <a:cubicBezTo>
                    <a:pt x="31" y="50"/>
                    <a:pt x="30" y="50"/>
                    <a:pt x="31" y="49"/>
                  </a:cubicBezTo>
                  <a:cubicBezTo>
                    <a:pt x="31" y="49"/>
                    <a:pt x="31" y="48"/>
                    <a:pt x="32" y="48"/>
                  </a:cubicBezTo>
                  <a:cubicBezTo>
                    <a:pt x="33" y="48"/>
                    <a:pt x="33" y="48"/>
                    <a:pt x="33" y="48"/>
                  </a:cubicBezTo>
                  <a:cubicBezTo>
                    <a:pt x="33" y="48"/>
                    <a:pt x="32" y="46"/>
                    <a:pt x="32" y="46"/>
                  </a:cubicBezTo>
                  <a:close/>
                </a:path>
              </a:pathLst>
            </a:custGeom>
            <a:solidFill>
              <a:srgbClr val="C99D03"/>
            </a:solidFill>
            <a:ln w="9525">
              <a:noFill/>
              <a:round/>
            </a:ln>
          </p:spPr>
          <p:txBody>
            <a:bodyPr/>
            <a:lstStyle/>
            <a:p>
              <a:endParaRPr lang="zh-CN" altLang="en-US"/>
            </a:p>
          </p:txBody>
        </p:sp>
        <p:sp>
          <p:nvSpPr>
            <p:cNvPr id="29717" name="Freeform 10"/>
            <p:cNvSpPr/>
            <p:nvPr/>
          </p:nvSpPr>
          <p:spPr bwMode="auto">
            <a:xfrm>
              <a:off x="1683" y="2880"/>
              <a:ext cx="28" cy="43"/>
            </a:xfrm>
            <a:custGeom>
              <a:avLst/>
              <a:gdLst>
                <a:gd name="T0" fmla="*/ 24544 w 12"/>
                <a:gd name="T1" fmla="*/ 30645 h 18"/>
                <a:gd name="T2" fmla="*/ 24544 w 12"/>
                <a:gd name="T3" fmla="*/ 60377 h 18"/>
                <a:gd name="T4" fmla="*/ 24544 w 12"/>
                <a:gd name="T5" fmla="*/ 73207 h 18"/>
                <a:gd name="T6" fmla="*/ 10519 w 12"/>
                <a:gd name="T7" fmla="*/ 103857 h 18"/>
                <a:gd name="T8" fmla="*/ 0 w 12"/>
                <a:gd name="T9" fmla="*/ 144234 h 18"/>
                <a:gd name="T10" fmla="*/ 10519 w 12"/>
                <a:gd name="T11" fmla="*/ 187726 h 18"/>
                <a:gd name="T12" fmla="*/ 32433 w 12"/>
                <a:gd name="T13" fmla="*/ 217623 h 18"/>
                <a:gd name="T14" fmla="*/ 67788 w 12"/>
                <a:gd name="T15" fmla="*/ 248103 h 18"/>
                <a:gd name="T16" fmla="*/ 90410 w 12"/>
                <a:gd name="T17" fmla="*/ 261096 h 18"/>
                <a:gd name="T18" fmla="*/ 124558 w 12"/>
                <a:gd name="T19" fmla="*/ 229892 h 18"/>
                <a:gd name="T20" fmla="*/ 133628 w 12"/>
                <a:gd name="T21" fmla="*/ 200182 h 18"/>
                <a:gd name="T22" fmla="*/ 110740 w 12"/>
                <a:gd name="T23" fmla="*/ 174883 h 18"/>
                <a:gd name="T24" fmla="*/ 110740 w 12"/>
                <a:gd name="T25" fmla="*/ 144234 h 18"/>
                <a:gd name="T26" fmla="*/ 110740 w 12"/>
                <a:gd name="T27" fmla="*/ 134595 h 18"/>
                <a:gd name="T28" fmla="*/ 100221 w 12"/>
                <a:gd name="T29" fmla="*/ 113754 h 18"/>
                <a:gd name="T30" fmla="*/ 75677 w 12"/>
                <a:gd name="T31" fmla="*/ 103857 h 18"/>
                <a:gd name="T32" fmla="*/ 75677 w 12"/>
                <a:gd name="T33" fmla="*/ 83797 h 18"/>
                <a:gd name="T34" fmla="*/ 67788 w 12"/>
                <a:gd name="T35" fmla="*/ 83797 h 18"/>
                <a:gd name="T36" fmla="*/ 57269 w 12"/>
                <a:gd name="T37" fmla="*/ 73207 h 18"/>
                <a:gd name="T38" fmla="*/ 57269 w 12"/>
                <a:gd name="T39" fmla="*/ 43475 h 18"/>
                <a:gd name="T40" fmla="*/ 57269 w 12"/>
                <a:gd name="T41" fmla="*/ 30645 h 18"/>
                <a:gd name="T42" fmla="*/ 42952 w 12"/>
                <a:gd name="T43" fmla="*/ 12828 h 18"/>
                <a:gd name="T44" fmla="*/ 32433 w 12"/>
                <a:gd name="T45" fmla="*/ 0 h 18"/>
                <a:gd name="T46" fmla="*/ 24544 w 12"/>
                <a:gd name="T47" fmla="*/ 30645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18"/>
                <a:gd name="T74" fmla="*/ 12 w 12"/>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18">
                  <a:moveTo>
                    <a:pt x="2" y="2"/>
                  </a:moveTo>
                  <a:cubicBezTo>
                    <a:pt x="2" y="2"/>
                    <a:pt x="1" y="3"/>
                    <a:pt x="2" y="4"/>
                  </a:cubicBezTo>
                  <a:cubicBezTo>
                    <a:pt x="2" y="4"/>
                    <a:pt x="2" y="5"/>
                    <a:pt x="2" y="5"/>
                  </a:cubicBezTo>
                  <a:cubicBezTo>
                    <a:pt x="2" y="6"/>
                    <a:pt x="1" y="7"/>
                    <a:pt x="1" y="7"/>
                  </a:cubicBezTo>
                  <a:cubicBezTo>
                    <a:pt x="1" y="8"/>
                    <a:pt x="0" y="9"/>
                    <a:pt x="0" y="10"/>
                  </a:cubicBezTo>
                  <a:cubicBezTo>
                    <a:pt x="0" y="10"/>
                    <a:pt x="1" y="12"/>
                    <a:pt x="1" y="13"/>
                  </a:cubicBezTo>
                  <a:cubicBezTo>
                    <a:pt x="2" y="13"/>
                    <a:pt x="3" y="15"/>
                    <a:pt x="3" y="15"/>
                  </a:cubicBezTo>
                  <a:cubicBezTo>
                    <a:pt x="4" y="16"/>
                    <a:pt x="6" y="17"/>
                    <a:pt x="6" y="17"/>
                  </a:cubicBezTo>
                  <a:cubicBezTo>
                    <a:pt x="6" y="17"/>
                    <a:pt x="7" y="18"/>
                    <a:pt x="8" y="18"/>
                  </a:cubicBezTo>
                  <a:cubicBezTo>
                    <a:pt x="9" y="18"/>
                    <a:pt x="11" y="17"/>
                    <a:pt x="11" y="16"/>
                  </a:cubicBezTo>
                  <a:cubicBezTo>
                    <a:pt x="11" y="15"/>
                    <a:pt x="12" y="15"/>
                    <a:pt x="12" y="14"/>
                  </a:cubicBezTo>
                  <a:cubicBezTo>
                    <a:pt x="11" y="14"/>
                    <a:pt x="10" y="12"/>
                    <a:pt x="10" y="12"/>
                  </a:cubicBezTo>
                  <a:cubicBezTo>
                    <a:pt x="10" y="12"/>
                    <a:pt x="10" y="10"/>
                    <a:pt x="10" y="10"/>
                  </a:cubicBezTo>
                  <a:cubicBezTo>
                    <a:pt x="10" y="9"/>
                    <a:pt x="10" y="9"/>
                    <a:pt x="10" y="9"/>
                  </a:cubicBezTo>
                  <a:cubicBezTo>
                    <a:pt x="9" y="8"/>
                    <a:pt x="9" y="8"/>
                    <a:pt x="9" y="8"/>
                  </a:cubicBezTo>
                  <a:cubicBezTo>
                    <a:pt x="8" y="8"/>
                    <a:pt x="7" y="8"/>
                    <a:pt x="7" y="7"/>
                  </a:cubicBezTo>
                  <a:cubicBezTo>
                    <a:pt x="7" y="7"/>
                    <a:pt x="7" y="7"/>
                    <a:pt x="7" y="6"/>
                  </a:cubicBezTo>
                  <a:cubicBezTo>
                    <a:pt x="7" y="6"/>
                    <a:pt x="6" y="6"/>
                    <a:pt x="6" y="6"/>
                  </a:cubicBezTo>
                  <a:cubicBezTo>
                    <a:pt x="6" y="5"/>
                    <a:pt x="5" y="5"/>
                    <a:pt x="5" y="5"/>
                  </a:cubicBezTo>
                  <a:cubicBezTo>
                    <a:pt x="5" y="4"/>
                    <a:pt x="5" y="3"/>
                    <a:pt x="5" y="3"/>
                  </a:cubicBezTo>
                  <a:cubicBezTo>
                    <a:pt x="5" y="3"/>
                    <a:pt x="5" y="2"/>
                    <a:pt x="5" y="2"/>
                  </a:cubicBezTo>
                  <a:cubicBezTo>
                    <a:pt x="5" y="2"/>
                    <a:pt x="4" y="1"/>
                    <a:pt x="4" y="1"/>
                  </a:cubicBezTo>
                  <a:cubicBezTo>
                    <a:pt x="4" y="1"/>
                    <a:pt x="3" y="0"/>
                    <a:pt x="3" y="0"/>
                  </a:cubicBezTo>
                  <a:cubicBezTo>
                    <a:pt x="2" y="0"/>
                    <a:pt x="2" y="1"/>
                    <a:pt x="2" y="2"/>
                  </a:cubicBezTo>
                </a:path>
              </a:pathLst>
            </a:custGeom>
            <a:solidFill>
              <a:srgbClr val="C99D03"/>
            </a:solidFill>
            <a:ln w="9525">
              <a:noFill/>
              <a:round/>
            </a:ln>
          </p:spPr>
          <p:txBody>
            <a:bodyPr/>
            <a:lstStyle/>
            <a:p>
              <a:endParaRPr lang="zh-CN" altLang="en-US"/>
            </a:p>
          </p:txBody>
        </p:sp>
        <p:sp>
          <p:nvSpPr>
            <p:cNvPr id="29718" name="Freeform 11"/>
            <p:cNvSpPr/>
            <p:nvPr/>
          </p:nvSpPr>
          <p:spPr bwMode="auto">
            <a:xfrm>
              <a:off x="1768" y="2852"/>
              <a:ext cx="47" cy="35"/>
            </a:xfrm>
            <a:custGeom>
              <a:avLst/>
              <a:gdLst>
                <a:gd name="T0" fmla="*/ 122783 w 20"/>
                <a:gd name="T1" fmla="*/ 143173 h 15"/>
                <a:gd name="T2" fmla="*/ 98543 w 20"/>
                <a:gd name="T3" fmla="*/ 143173 h 15"/>
                <a:gd name="T4" fmla="*/ 82711 w 20"/>
                <a:gd name="T5" fmla="*/ 133628 h 15"/>
                <a:gd name="T6" fmla="*/ 72378 w 20"/>
                <a:gd name="T7" fmla="*/ 133628 h 15"/>
                <a:gd name="T8" fmla="*/ 45501 w 20"/>
                <a:gd name="T9" fmla="*/ 143173 h 15"/>
                <a:gd name="T10" fmla="*/ 45501 w 20"/>
                <a:gd name="T11" fmla="*/ 133628 h 15"/>
                <a:gd name="T12" fmla="*/ 45501 w 20"/>
                <a:gd name="T13" fmla="*/ 124558 h 15"/>
                <a:gd name="T14" fmla="*/ 61267 w 20"/>
                <a:gd name="T15" fmla="*/ 110740 h 15"/>
                <a:gd name="T16" fmla="*/ 72378 w 20"/>
                <a:gd name="T17" fmla="*/ 100221 h 15"/>
                <a:gd name="T18" fmla="*/ 72378 w 20"/>
                <a:gd name="T19" fmla="*/ 90410 h 15"/>
                <a:gd name="T20" fmla="*/ 45501 w 20"/>
                <a:gd name="T21" fmla="*/ 75677 h 15"/>
                <a:gd name="T22" fmla="*/ 11094 w 20"/>
                <a:gd name="T23" fmla="*/ 57269 h 15"/>
                <a:gd name="T24" fmla="*/ 11094 w 20"/>
                <a:gd name="T25" fmla="*/ 32433 h 15"/>
                <a:gd name="T26" fmla="*/ 35196 w 20"/>
                <a:gd name="T27" fmla="*/ 10519 h 15"/>
                <a:gd name="T28" fmla="*/ 82711 w 20"/>
                <a:gd name="T29" fmla="*/ 10519 h 15"/>
                <a:gd name="T30" fmla="*/ 122783 w 20"/>
                <a:gd name="T31" fmla="*/ 10519 h 15"/>
                <a:gd name="T32" fmla="*/ 143977 w 20"/>
                <a:gd name="T33" fmla="*/ 0 h 15"/>
                <a:gd name="T34" fmla="*/ 170088 w 20"/>
                <a:gd name="T35" fmla="*/ 24544 h 15"/>
                <a:gd name="T36" fmla="*/ 231576 w 20"/>
                <a:gd name="T37" fmla="*/ 67788 h 15"/>
                <a:gd name="T38" fmla="*/ 231576 w 20"/>
                <a:gd name="T39" fmla="*/ 100221 h 15"/>
                <a:gd name="T40" fmla="*/ 231576 w 20"/>
                <a:gd name="T41" fmla="*/ 133628 h 15"/>
                <a:gd name="T42" fmla="*/ 216940 w 20"/>
                <a:gd name="T43" fmla="*/ 158172 h 15"/>
                <a:gd name="T44" fmla="*/ 179665 w 20"/>
                <a:gd name="T45" fmla="*/ 168005 h 15"/>
                <a:gd name="T46" fmla="*/ 143977 w 20"/>
                <a:gd name="T47" fmla="*/ 158172 h 15"/>
                <a:gd name="T48" fmla="*/ 122783 w 20"/>
                <a:gd name="T49" fmla="*/ 143173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15"/>
                <a:gd name="T77" fmla="*/ 20 w 20"/>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15">
                  <a:moveTo>
                    <a:pt x="10" y="13"/>
                  </a:moveTo>
                  <a:cubicBezTo>
                    <a:pt x="9" y="13"/>
                    <a:pt x="8" y="13"/>
                    <a:pt x="8" y="13"/>
                  </a:cubicBezTo>
                  <a:cubicBezTo>
                    <a:pt x="8" y="13"/>
                    <a:pt x="7" y="12"/>
                    <a:pt x="7" y="12"/>
                  </a:cubicBezTo>
                  <a:cubicBezTo>
                    <a:pt x="7" y="12"/>
                    <a:pt x="6" y="12"/>
                    <a:pt x="6" y="12"/>
                  </a:cubicBezTo>
                  <a:cubicBezTo>
                    <a:pt x="6" y="12"/>
                    <a:pt x="5" y="13"/>
                    <a:pt x="4" y="13"/>
                  </a:cubicBezTo>
                  <a:cubicBezTo>
                    <a:pt x="4" y="13"/>
                    <a:pt x="4" y="13"/>
                    <a:pt x="4" y="12"/>
                  </a:cubicBezTo>
                  <a:cubicBezTo>
                    <a:pt x="4" y="12"/>
                    <a:pt x="3" y="11"/>
                    <a:pt x="4" y="11"/>
                  </a:cubicBezTo>
                  <a:cubicBezTo>
                    <a:pt x="4" y="11"/>
                    <a:pt x="5" y="10"/>
                    <a:pt x="5" y="10"/>
                  </a:cubicBezTo>
                  <a:cubicBezTo>
                    <a:pt x="6" y="9"/>
                    <a:pt x="6" y="9"/>
                    <a:pt x="6" y="9"/>
                  </a:cubicBezTo>
                  <a:cubicBezTo>
                    <a:pt x="7" y="9"/>
                    <a:pt x="7" y="8"/>
                    <a:pt x="6" y="8"/>
                  </a:cubicBezTo>
                  <a:cubicBezTo>
                    <a:pt x="6" y="8"/>
                    <a:pt x="4" y="7"/>
                    <a:pt x="4" y="7"/>
                  </a:cubicBezTo>
                  <a:cubicBezTo>
                    <a:pt x="3" y="6"/>
                    <a:pt x="2" y="6"/>
                    <a:pt x="1" y="5"/>
                  </a:cubicBezTo>
                  <a:cubicBezTo>
                    <a:pt x="1" y="5"/>
                    <a:pt x="0" y="4"/>
                    <a:pt x="1" y="3"/>
                  </a:cubicBezTo>
                  <a:cubicBezTo>
                    <a:pt x="1" y="1"/>
                    <a:pt x="2" y="2"/>
                    <a:pt x="3" y="1"/>
                  </a:cubicBezTo>
                  <a:cubicBezTo>
                    <a:pt x="5" y="1"/>
                    <a:pt x="7" y="1"/>
                    <a:pt x="7" y="1"/>
                  </a:cubicBezTo>
                  <a:cubicBezTo>
                    <a:pt x="8" y="1"/>
                    <a:pt x="9" y="1"/>
                    <a:pt x="10" y="1"/>
                  </a:cubicBezTo>
                  <a:cubicBezTo>
                    <a:pt x="10" y="0"/>
                    <a:pt x="11" y="0"/>
                    <a:pt x="12" y="0"/>
                  </a:cubicBezTo>
                  <a:cubicBezTo>
                    <a:pt x="12" y="0"/>
                    <a:pt x="14" y="1"/>
                    <a:pt x="14" y="2"/>
                  </a:cubicBezTo>
                  <a:cubicBezTo>
                    <a:pt x="15" y="2"/>
                    <a:pt x="18" y="4"/>
                    <a:pt x="19" y="6"/>
                  </a:cubicBezTo>
                  <a:cubicBezTo>
                    <a:pt x="19" y="7"/>
                    <a:pt x="19" y="9"/>
                    <a:pt x="19" y="9"/>
                  </a:cubicBezTo>
                  <a:cubicBezTo>
                    <a:pt x="20" y="10"/>
                    <a:pt x="19" y="11"/>
                    <a:pt x="19" y="12"/>
                  </a:cubicBezTo>
                  <a:cubicBezTo>
                    <a:pt x="19" y="13"/>
                    <a:pt x="18" y="14"/>
                    <a:pt x="18" y="14"/>
                  </a:cubicBezTo>
                  <a:cubicBezTo>
                    <a:pt x="18" y="15"/>
                    <a:pt x="16" y="15"/>
                    <a:pt x="15" y="15"/>
                  </a:cubicBezTo>
                  <a:cubicBezTo>
                    <a:pt x="14" y="15"/>
                    <a:pt x="13" y="14"/>
                    <a:pt x="12" y="14"/>
                  </a:cubicBezTo>
                  <a:cubicBezTo>
                    <a:pt x="11" y="13"/>
                    <a:pt x="10" y="14"/>
                    <a:pt x="10" y="13"/>
                  </a:cubicBezTo>
                  <a:close/>
                </a:path>
              </a:pathLst>
            </a:custGeom>
            <a:solidFill>
              <a:srgbClr val="C99D03"/>
            </a:solidFill>
            <a:ln w="9525">
              <a:noFill/>
              <a:round/>
            </a:ln>
          </p:spPr>
          <p:txBody>
            <a:bodyPr/>
            <a:lstStyle/>
            <a:p>
              <a:endParaRPr lang="zh-CN" altLang="en-US"/>
            </a:p>
          </p:txBody>
        </p:sp>
        <p:sp>
          <p:nvSpPr>
            <p:cNvPr id="29719" name="Freeform 12"/>
            <p:cNvSpPr/>
            <p:nvPr/>
          </p:nvSpPr>
          <p:spPr bwMode="auto">
            <a:xfrm>
              <a:off x="2091" y="2540"/>
              <a:ext cx="152" cy="149"/>
            </a:xfrm>
            <a:custGeom>
              <a:avLst/>
              <a:gdLst>
                <a:gd name="T0" fmla="*/ 11868 w 64"/>
                <a:gd name="T1" fmla="*/ 48844 h 63"/>
                <a:gd name="T2" fmla="*/ 57591 w 64"/>
                <a:gd name="T3" fmla="*/ 103969 h 63"/>
                <a:gd name="T4" fmla="*/ 108205 w 64"/>
                <a:gd name="T5" fmla="*/ 131948 h 63"/>
                <a:gd name="T6" fmla="*/ 216419 w 64"/>
                <a:gd name="T7" fmla="*/ 245895 h 63"/>
                <a:gd name="T8" fmla="*/ 204552 w 64"/>
                <a:gd name="T9" fmla="*/ 361415 h 63"/>
                <a:gd name="T10" fmla="*/ 165794 w 64"/>
                <a:gd name="T11" fmla="*/ 493360 h 63"/>
                <a:gd name="T12" fmla="*/ 120579 w 64"/>
                <a:gd name="T13" fmla="*/ 557962 h 63"/>
                <a:gd name="T14" fmla="*/ 136779 w 64"/>
                <a:gd name="T15" fmla="*/ 625521 h 63"/>
                <a:gd name="T16" fmla="*/ 295376 w 64"/>
                <a:gd name="T17" fmla="*/ 557962 h 63"/>
                <a:gd name="T18" fmla="*/ 365185 w 64"/>
                <a:gd name="T19" fmla="*/ 481812 h 63"/>
                <a:gd name="T20" fmla="*/ 393761 w 64"/>
                <a:gd name="T21" fmla="*/ 453989 h 63"/>
                <a:gd name="T22" fmla="*/ 423154 w 64"/>
                <a:gd name="T23" fmla="*/ 634622 h 63"/>
                <a:gd name="T24" fmla="*/ 432167 w 64"/>
                <a:gd name="T25" fmla="*/ 750142 h 63"/>
                <a:gd name="T26" fmla="*/ 552753 w 64"/>
                <a:gd name="T27" fmla="*/ 805428 h 63"/>
                <a:gd name="T28" fmla="*/ 582146 w 64"/>
                <a:gd name="T29" fmla="*/ 710785 h 63"/>
                <a:gd name="T30" fmla="*/ 582146 w 64"/>
                <a:gd name="T31" fmla="*/ 634622 h 63"/>
                <a:gd name="T32" fmla="*/ 680141 w 64"/>
                <a:gd name="T33" fmla="*/ 701958 h 63"/>
                <a:gd name="T34" fmla="*/ 748004 w 64"/>
                <a:gd name="T35" fmla="*/ 788972 h 63"/>
                <a:gd name="T36" fmla="*/ 826821 w 64"/>
                <a:gd name="T37" fmla="*/ 815401 h 63"/>
                <a:gd name="T38" fmla="*/ 839128 w 64"/>
                <a:gd name="T39" fmla="*/ 710785 h 63"/>
                <a:gd name="T40" fmla="*/ 748004 w 64"/>
                <a:gd name="T41" fmla="*/ 597329 h 63"/>
                <a:gd name="T42" fmla="*/ 651671 w 64"/>
                <a:gd name="T43" fmla="*/ 520663 h 63"/>
                <a:gd name="T44" fmla="*/ 598312 w 64"/>
                <a:gd name="T45" fmla="*/ 453989 h 63"/>
                <a:gd name="T46" fmla="*/ 569834 w 64"/>
                <a:gd name="T47" fmla="*/ 377843 h 63"/>
                <a:gd name="T48" fmla="*/ 543400 w 64"/>
                <a:gd name="T49" fmla="*/ 273214 h 63"/>
                <a:gd name="T50" fmla="*/ 502127 w 64"/>
                <a:gd name="T51" fmla="*/ 220146 h 63"/>
                <a:gd name="T52" fmla="*/ 461534 w 64"/>
                <a:gd name="T53" fmla="*/ 245895 h 63"/>
                <a:gd name="T54" fmla="*/ 432167 w 64"/>
                <a:gd name="T55" fmla="*/ 273214 h 63"/>
                <a:gd name="T56" fmla="*/ 444538 w 64"/>
                <a:gd name="T57" fmla="*/ 191955 h 63"/>
                <a:gd name="T58" fmla="*/ 444538 w 64"/>
                <a:gd name="T59" fmla="*/ 131948 h 63"/>
                <a:gd name="T60" fmla="*/ 382817 w 64"/>
                <a:gd name="T61" fmla="*/ 103969 h 63"/>
                <a:gd name="T62" fmla="*/ 324850 w 64"/>
                <a:gd name="T63" fmla="*/ 115520 h 63"/>
                <a:gd name="T64" fmla="*/ 256987 w 64"/>
                <a:gd name="T65" fmla="*/ 39357 h 63"/>
                <a:gd name="T66" fmla="*/ 187174 w 64"/>
                <a:gd name="T67" fmla="*/ 0 h 63"/>
                <a:gd name="T68" fmla="*/ 136779 w 64"/>
                <a:gd name="T69" fmla="*/ 0 h 63"/>
                <a:gd name="T70" fmla="*/ 78810 w 64"/>
                <a:gd name="T71" fmla="*/ 11551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63"/>
                <a:gd name="T110" fmla="*/ 64 w 64"/>
                <a:gd name="T111" fmla="*/ 63 h 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63">
                  <a:moveTo>
                    <a:pt x="3" y="2"/>
                  </a:moveTo>
                  <a:cubicBezTo>
                    <a:pt x="3" y="2"/>
                    <a:pt x="1" y="4"/>
                    <a:pt x="1" y="4"/>
                  </a:cubicBezTo>
                  <a:cubicBezTo>
                    <a:pt x="1" y="5"/>
                    <a:pt x="0" y="6"/>
                    <a:pt x="1" y="6"/>
                  </a:cubicBezTo>
                  <a:cubicBezTo>
                    <a:pt x="1" y="6"/>
                    <a:pt x="3" y="8"/>
                    <a:pt x="4" y="8"/>
                  </a:cubicBezTo>
                  <a:cubicBezTo>
                    <a:pt x="4" y="9"/>
                    <a:pt x="4" y="9"/>
                    <a:pt x="5" y="10"/>
                  </a:cubicBezTo>
                  <a:cubicBezTo>
                    <a:pt x="6" y="10"/>
                    <a:pt x="8" y="10"/>
                    <a:pt x="8" y="10"/>
                  </a:cubicBezTo>
                  <a:cubicBezTo>
                    <a:pt x="8" y="11"/>
                    <a:pt x="12" y="14"/>
                    <a:pt x="12" y="15"/>
                  </a:cubicBezTo>
                  <a:cubicBezTo>
                    <a:pt x="13" y="15"/>
                    <a:pt x="16" y="19"/>
                    <a:pt x="16" y="19"/>
                  </a:cubicBezTo>
                  <a:cubicBezTo>
                    <a:pt x="16" y="19"/>
                    <a:pt x="17" y="20"/>
                    <a:pt x="17" y="21"/>
                  </a:cubicBezTo>
                  <a:cubicBezTo>
                    <a:pt x="17" y="22"/>
                    <a:pt x="15" y="27"/>
                    <a:pt x="15" y="28"/>
                  </a:cubicBezTo>
                  <a:cubicBezTo>
                    <a:pt x="15" y="28"/>
                    <a:pt x="14" y="32"/>
                    <a:pt x="14" y="32"/>
                  </a:cubicBezTo>
                  <a:cubicBezTo>
                    <a:pt x="14" y="33"/>
                    <a:pt x="12" y="38"/>
                    <a:pt x="12" y="38"/>
                  </a:cubicBezTo>
                  <a:cubicBezTo>
                    <a:pt x="12" y="39"/>
                    <a:pt x="11" y="41"/>
                    <a:pt x="10" y="41"/>
                  </a:cubicBezTo>
                  <a:cubicBezTo>
                    <a:pt x="10" y="42"/>
                    <a:pt x="9" y="42"/>
                    <a:pt x="9" y="43"/>
                  </a:cubicBezTo>
                  <a:cubicBezTo>
                    <a:pt x="9" y="43"/>
                    <a:pt x="8" y="45"/>
                    <a:pt x="8" y="45"/>
                  </a:cubicBezTo>
                  <a:cubicBezTo>
                    <a:pt x="8" y="45"/>
                    <a:pt x="10" y="47"/>
                    <a:pt x="10" y="48"/>
                  </a:cubicBezTo>
                  <a:cubicBezTo>
                    <a:pt x="11" y="48"/>
                    <a:pt x="14" y="48"/>
                    <a:pt x="16" y="47"/>
                  </a:cubicBezTo>
                  <a:cubicBezTo>
                    <a:pt x="19" y="46"/>
                    <a:pt x="21" y="44"/>
                    <a:pt x="22" y="43"/>
                  </a:cubicBezTo>
                  <a:cubicBezTo>
                    <a:pt x="23" y="42"/>
                    <a:pt x="24" y="41"/>
                    <a:pt x="25" y="40"/>
                  </a:cubicBezTo>
                  <a:cubicBezTo>
                    <a:pt x="26" y="39"/>
                    <a:pt x="26" y="38"/>
                    <a:pt x="27" y="37"/>
                  </a:cubicBezTo>
                  <a:cubicBezTo>
                    <a:pt x="27" y="37"/>
                    <a:pt x="28" y="35"/>
                    <a:pt x="28" y="35"/>
                  </a:cubicBezTo>
                  <a:cubicBezTo>
                    <a:pt x="28" y="34"/>
                    <a:pt x="29" y="33"/>
                    <a:pt x="29" y="35"/>
                  </a:cubicBezTo>
                  <a:cubicBezTo>
                    <a:pt x="29" y="36"/>
                    <a:pt x="30" y="43"/>
                    <a:pt x="30" y="44"/>
                  </a:cubicBezTo>
                  <a:cubicBezTo>
                    <a:pt x="31" y="44"/>
                    <a:pt x="31" y="48"/>
                    <a:pt x="31" y="49"/>
                  </a:cubicBezTo>
                  <a:cubicBezTo>
                    <a:pt x="31" y="49"/>
                    <a:pt x="32" y="54"/>
                    <a:pt x="32" y="54"/>
                  </a:cubicBezTo>
                  <a:cubicBezTo>
                    <a:pt x="32" y="55"/>
                    <a:pt x="32" y="58"/>
                    <a:pt x="32" y="58"/>
                  </a:cubicBezTo>
                  <a:cubicBezTo>
                    <a:pt x="32" y="58"/>
                    <a:pt x="35" y="61"/>
                    <a:pt x="36" y="62"/>
                  </a:cubicBezTo>
                  <a:cubicBezTo>
                    <a:pt x="36" y="62"/>
                    <a:pt x="40" y="63"/>
                    <a:pt x="41" y="62"/>
                  </a:cubicBezTo>
                  <a:cubicBezTo>
                    <a:pt x="41" y="61"/>
                    <a:pt x="43" y="60"/>
                    <a:pt x="43" y="60"/>
                  </a:cubicBezTo>
                  <a:cubicBezTo>
                    <a:pt x="43" y="59"/>
                    <a:pt x="43" y="56"/>
                    <a:pt x="43" y="55"/>
                  </a:cubicBezTo>
                  <a:cubicBezTo>
                    <a:pt x="43" y="54"/>
                    <a:pt x="43" y="53"/>
                    <a:pt x="43" y="52"/>
                  </a:cubicBezTo>
                  <a:cubicBezTo>
                    <a:pt x="43" y="51"/>
                    <a:pt x="43" y="49"/>
                    <a:pt x="43" y="49"/>
                  </a:cubicBezTo>
                  <a:cubicBezTo>
                    <a:pt x="44" y="48"/>
                    <a:pt x="44" y="49"/>
                    <a:pt x="45" y="49"/>
                  </a:cubicBezTo>
                  <a:cubicBezTo>
                    <a:pt x="45" y="49"/>
                    <a:pt x="49" y="54"/>
                    <a:pt x="50" y="54"/>
                  </a:cubicBezTo>
                  <a:cubicBezTo>
                    <a:pt x="50" y="55"/>
                    <a:pt x="54" y="59"/>
                    <a:pt x="54" y="59"/>
                  </a:cubicBezTo>
                  <a:cubicBezTo>
                    <a:pt x="54" y="59"/>
                    <a:pt x="55" y="60"/>
                    <a:pt x="55" y="61"/>
                  </a:cubicBezTo>
                  <a:cubicBezTo>
                    <a:pt x="56" y="61"/>
                    <a:pt x="57" y="61"/>
                    <a:pt x="57" y="62"/>
                  </a:cubicBezTo>
                  <a:cubicBezTo>
                    <a:pt x="58" y="62"/>
                    <a:pt x="60" y="63"/>
                    <a:pt x="61" y="63"/>
                  </a:cubicBezTo>
                  <a:cubicBezTo>
                    <a:pt x="63" y="63"/>
                    <a:pt x="64" y="61"/>
                    <a:pt x="64" y="60"/>
                  </a:cubicBezTo>
                  <a:cubicBezTo>
                    <a:pt x="64" y="58"/>
                    <a:pt x="63" y="55"/>
                    <a:pt x="62" y="55"/>
                  </a:cubicBezTo>
                  <a:cubicBezTo>
                    <a:pt x="62" y="54"/>
                    <a:pt x="61" y="52"/>
                    <a:pt x="60" y="51"/>
                  </a:cubicBezTo>
                  <a:cubicBezTo>
                    <a:pt x="59" y="50"/>
                    <a:pt x="56" y="46"/>
                    <a:pt x="55" y="46"/>
                  </a:cubicBezTo>
                  <a:cubicBezTo>
                    <a:pt x="55" y="46"/>
                    <a:pt x="54" y="45"/>
                    <a:pt x="54" y="45"/>
                  </a:cubicBezTo>
                  <a:cubicBezTo>
                    <a:pt x="53" y="45"/>
                    <a:pt x="49" y="41"/>
                    <a:pt x="48" y="40"/>
                  </a:cubicBezTo>
                  <a:cubicBezTo>
                    <a:pt x="47" y="39"/>
                    <a:pt x="45" y="37"/>
                    <a:pt x="45" y="37"/>
                  </a:cubicBezTo>
                  <a:cubicBezTo>
                    <a:pt x="45" y="36"/>
                    <a:pt x="44" y="35"/>
                    <a:pt x="44" y="35"/>
                  </a:cubicBezTo>
                  <a:cubicBezTo>
                    <a:pt x="44" y="35"/>
                    <a:pt x="43" y="31"/>
                    <a:pt x="43" y="30"/>
                  </a:cubicBezTo>
                  <a:cubicBezTo>
                    <a:pt x="43" y="30"/>
                    <a:pt x="42" y="29"/>
                    <a:pt x="42" y="29"/>
                  </a:cubicBezTo>
                  <a:cubicBezTo>
                    <a:pt x="42" y="28"/>
                    <a:pt x="41" y="24"/>
                    <a:pt x="41" y="24"/>
                  </a:cubicBezTo>
                  <a:cubicBezTo>
                    <a:pt x="41" y="24"/>
                    <a:pt x="40" y="22"/>
                    <a:pt x="40" y="21"/>
                  </a:cubicBezTo>
                  <a:cubicBezTo>
                    <a:pt x="40" y="21"/>
                    <a:pt x="39" y="19"/>
                    <a:pt x="38" y="19"/>
                  </a:cubicBezTo>
                  <a:cubicBezTo>
                    <a:pt x="38" y="18"/>
                    <a:pt x="37" y="18"/>
                    <a:pt x="37" y="17"/>
                  </a:cubicBezTo>
                  <a:cubicBezTo>
                    <a:pt x="37" y="16"/>
                    <a:pt x="35" y="14"/>
                    <a:pt x="34" y="16"/>
                  </a:cubicBezTo>
                  <a:cubicBezTo>
                    <a:pt x="34" y="18"/>
                    <a:pt x="34" y="19"/>
                    <a:pt x="34" y="19"/>
                  </a:cubicBezTo>
                  <a:cubicBezTo>
                    <a:pt x="34" y="20"/>
                    <a:pt x="33" y="21"/>
                    <a:pt x="33" y="21"/>
                  </a:cubicBezTo>
                  <a:cubicBezTo>
                    <a:pt x="33" y="21"/>
                    <a:pt x="33" y="22"/>
                    <a:pt x="32" y="21"/>
                  </a:cubicBezTo>
                  <a:cubicBezTo>
                    <a:pt x="32" y="19"/>
                    <a:pt x="31" y="19"/>
                    <a:pt x="31" y="18"/>
                  </a:cubicBezTo>
                  <a:cubicBezTo>
                    <a:pt x="31" y="17"/>
                    <a:pt x="33" y="16"/>
                    <a:pt x="33" y="15"/>
                  </a:cubicBezTo>
                  <a:cubicBezTo>
                    <a:pt x="33" y="14"/>
                    <a:pt x="33" y="12"/>
                    <a:pt x="33" y="12"/>
                  </a:cubicBezTo>
                  <a:cubicBezTo>
                    <a:pt x="33" y="12"/>
                    <a:pt x="33" y="10"/>
                    <a:pt x="33" y="10"/>
                  </a:cubicBezTo>
                  <a:cubicBezTo>
                    <a:pt x="32" y="10"/>
                    <a:pt x="31" y="8"/>
                    <a:pt x="30" y="8"/>
                  </a:cubicBezTo>
                  <a:cubicBezTo>
                    <a:pt x="30" y="8"/>
                    <a:pt x="28" y="8"/>
                    <a:pt x="28" y="8"/>
                  </a:cubicBezTo>
                  <a:cubicBezTo>
                    <a:pt x="27" y="7"/>
                    <a:pt x="26" y="8"/>
                    <a:pt x="26" y="8"/>
                  </a:cubicBezTo>
                  <a:cubicBezTo>
                    <a:pt x="26" y="8"/>
                    <a:pt x="24" y="9"/>
                    <a:pt x="24" y="9"/>
                  </a:cubicBezTo>
                  <a:cubicBezTo>
                    <a:pt x="23" y="9"/>
                    <a:pt x="22" y="9"/>
                    <a:pt x="22" y="7"/>
                  </a:cubicBezTo>
                  <a:cubicBezTo>
                    <a:pt x="22" y="6"/>
                    <a:pt x="20" y="4"/>
                    <a:pt x="19" y="3"/>
                  </a:cubicBezTo>
                  <a:cubicBezTo>
                    <a:pt x="19" y="3"/>
                    <a:pt x="17" y="1"/>
                    <a:pt x="16" y="1"/>
                  </a:cubicBezTo>
                  <a:cubicBezTo>
                    <a:pt x="16" y="1"/>
                    <a:pt x="15" y="1"/>
                    <a:pt x="14" y="0"/>
                  </a:cubicBezTo>
                  <a:cubicBezTo>
                    <a:pt x="13" y="0"/>
                    <a:pt x="13" y="0"/>
                    <a:pt x="12" y="0"/>
                  </a:cubicBezTo>
                  <a:cubicBezTo>
                    <a:pt x="11" y="0"/>
                    <a:pt x="10" y="0"/>
                    <a:pt x="10" y="0"/>
                  </a:cubicBezTo>
                  <a:cubicBezTo>
                    <a:pt x="9" y="0"/>
                    <a:pt x="9" y="0"/>
                    <a:pt x="8" y="0"/>
                  </a:cubicBezTo>
                  <a:cubicBezTo>
                    <a:pt x="7" y="1"/>
                    <a:pt x="6" y="1"/>
                    <a:pt x="6" y="1"/>
                  </a:cubicBezTo>
                  <a:cubicBezTo>
                    <a:pt x="5" y="1"/>
                    <a:pt x="3" y="1"/>
                    <a:pt x="3" y="2"/>
                  </a:cubicBezTo>
                  <a:close/>
                </a:path>
              </a:pathLst>
            </a:custGeom>
            <a:solidFill>
              <a:srgbClr val="C99D03"/>
            </a:solidFill>
            <a:ln w="9525">
              <a:noFill/>
              <a:round/>
            </a:ln>
          </p:spPr>
          <p:txBody>
            <a:bodyPr/>
            <a:lstStyle/>
            <a:p>
              <a:endParaRPr lang="zh-CN" altLang="en-US"/>
            </a:p>
          </p:txBody>
        </p:sp>
        <p:sp>
          <p:nvSpPr>
            <p:cNvPr id="29720" name="Freeform 13"/>
            <p:cNvSpPr/>
            <p:nvPr/>
          </p:nvSpPr>
          <p:spPr bwMode="auto">
            <a:xfrm>
              <a:off x="2132" y="2467"/>
              <a:ext cx="233" cy="194"/>
            </a:xfrm>
            <a:custGeom>
              <a:avLst/>
              <a:gdLst>
                <a:gd name="T0" fmla="*/ 11200 w 99"/>
                <a:gd name="T1" fmla="*/ 153040 h 82"/>
                <a:gd name="T2" fmla="*/ 73576 w 99"/>
                <a:gd name="T3" fmla="*/ 169743 h 82"/>
                <a:gd name="T4" fmla="*/ 146011 w 99"/>
                <a:gd name="T5" fmla="*/ 192557 h 82"/>
                <a:gd name="T6" fmla="*/ 196760 w 99"/>
                <a:gd name="T7" fmla="*/ 209030 h 82"/>
                <a:gd name="T8" fmla="*/ 255271 w 99"/>
                <a:gd name="T9" fmla="*/ 209030 h 82"/>
                <a:gd name="T10" fmla="*/ 255271 w 99"/>
                <a:gd name="T11" fmla="*/ 258157 h 82"/>
                <a:gd name="T12" fmla="*/ 234410 w 99"/>
                <a:gd name="T13" fmla="*/ 297383 h 82"/>
                <a:gd name="T14" fmla="*/ 219222 w 99"/>
                <a:gd name="T15" fmla="*/ 362070 h 82"/>
                <a:gd name="T16" fmla="*/ 208050 w 99"/>
                <a:gd name="T17" fmla="*/ 418283 h 82"/>
                <a:gd name="T18" fmla="*/ 161963 w 99"/>
                <a:gd name="T19" fmla="*/ 455562 h 82"/>
                <a:gd name="T20" fmla="*/ 196760 w 99"/>
                <a:gd name="T21" fmla="*/ 522421 h 82"/>
                <a:gd name="T22" fmla="*/ 270066 w 99"/>
                <a:gd name="T23" fmla="*/ 506626 h 82"/>
                <a:gd name="T24" fmla="*/ 319187 w 99"/>
                <a:gd name="T25" fmla="*/ 610762 h 82"/>
                <a:gd name="T26" fmla="*/ 334492 w 99"/>
                <a:gd name="T27" fmla="*/ 715626 h 82"/>
                <a:gd name="T28" fmla="*/ 381186 w 99"/>
                <a:gd name="T29" fmla="*/ 807702 h 82"/>
                <a:gd name="T30" fmla="*/ 427560 w 99"/>
                <a:gd name="T31" fmla="*/ 752999 h 82"/>
                <a:gd name="T32" fmla="*/ 427560 w 99"/>
                <a:gd name="T33" fmla="*/ 675461 h 82"/>
                <a:gd name="T34" fmla="*/ 562737 w 99"/>
                <a:gd name="T35" fmla="*/ 687025 h 82"/>
                <a:gd name="T36" fmla="*/ 615595 w 99"/>
                <a:gd name="T37" fmla="*/ 724370 h 82"/>
                <a:gd name="T38" fmla="*/ 600789 w 99"/>
                <a:gd name="T39" fmla="*/ 845047 h 82"/>
                <a:gd name="T40" fmla="*/ 562737 w 99"/>
                <a:gd name="T41" fmla="*/ 972900 h 82"/>
                <a:gd name="T42" fmla="*/ 577986 w 99"/>
                <a:gd name="T43" fmla="*/ 1038498 h 82"/>
                <a:gd name="T44" fmla="*/ 735169 w 99"/>
                <a:gd name="T45" fmla="*/ 845047 h 82"/>
                <a:gd name="T46" fmla="*/ 762416 w 99"/>
                <a:gd name="T47" fmla="*/ 724370 h 82"/>
                <a:gd name="T48" fmla="*/ 944460 w 99"/>
                <a:gd name="T49" fmla="*/ 703565 h 82"/>
                <a:gd name="T50" fmla="*/ 1078684 w 99"/>
                <a:gd name="T51" fmla="*/ 598672 h 82"/>
                <a:gd name="T52" fmla="*/ 1140723 w 99"/>
                <a:gd name="T53" fmla="*/ 543969 h 82"/>
                <a:gd name="T54" fmla="*/ 1189976 w 99"/>
                <a:gd name="T55" fmla="*/ 506626 h 82"/>
                <a:gd name="T56" fmla="*/ 1178766 w 99"/>
                <a:gd name="T57" fmla="*/ 438953 h 82"/>
                <a:gd name="T58" fmla="*/ 1105199 w 99"/>
                <a:gd name="T59" fmla="*/ 455562 h 82"/>
                <a:gd name="T60" fmla="*/ 1016796 w 99"/>
                <a:gd name="T61" fmla="*/ 482970 h 82"/>
                <a:gd name="T62" fmla="*/ 932673 w 99"/>
                <a:gd name="T63" fmla="*/ 522421 h 82"/>
                <a:gd name="T64" fmla="*/ 882039 w 99"/>
                <a:gd name="T65" fmla="*/ 543969 h 82"/>
                <a:gd name="T66" fmla="*/ 771214 w 99"/>
                <a:gd name="T67" fmla="*/ 571323 h 82"/>
                <a:gd name="T68" fmla="*/ 689179 w 99"/>
                <a:gd name="T69" fmla="*/ 531879 h 82"/>
                <a:gd name="T70" fmla="*/ 635610 w 99"/>
                <a:gd name="T71" fmla="*/ 467187 h 82"/>
                <a:gd name="T72" fmla="*/ 600789 w 99"/>
                <a:gd name="T73" fmla="*/ 389642 h 82"/>
                <a:gd name="T74" fmla="*/ 481152 w 99"/>
                <a:gd name="T75" fmla="*/ 389642 h 82"/>
                <a:gd name="T76" fmla="*/ 500849 w 99"/>
                <a:gd name="T77" fmla="*/ 467187 h 82"/>
                <a:gd name="T78" fmla="*/ 551692 w 99"/>
                <a:gd name="T79" fmla="*/ 559766 h 82"/>
                <a:gd name="T80" fmla="*/ 481152 w 99"/>
                <a:gd name="T81" fmla="*/ 571323 h 82"/>
                <a:gd name="T82" fmla="*/ 416023 w 99"/>
                <a:gd name="T83" fmla="*/ 559766 h 82"/>
                <a:gd name="T84" fmla="*/ 392386 w 99"/>
                <a:gd name="T85" fmla="*/ 341400 h 82"/>
                <a:gd name="T86" fmla="*/ 392386 w 99"/>
                <a:gd name="T87" fmla="*/ 220817 h 82"/>
                <a:gd name="T88" fmla="*/ 443597 w 99"/>
                <a:gd name="T89" fmla="*/ 115695 h 82"/>
                <a:gd name="T90" fmla="*/ 407548 w 99"/>
                <a:gd name="T91" fmla="*/ 48902 h 82"/>
                <a:gd name="T92" fmla="*/ 319187 w 99"/>
                <a:gd name="T93" fmla="*/ 76796 h 82"/>
                <a:gd name="T94" fmla="*/ 208050 w 99"/>
                <a:gd name="T95" fmla="*/ 11557 h 82"/>
                <a:gd name="T96" fmla="*/ 135620 w 99"/>
                <a:gd name="T97" fmla="*/ 11557 h 82"/>
                <a:gd name="T98" fmla="*/ 26360 w 99"/>
                <a:gd name="T99" fmla="*/ 104138 h 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
                <a:gd name="T151" fmla="*/ 0 h 82"/>
                <a:gd name="T152" fmla="*/ 99 w 99"/>
                <a:gd name="T153" fmla="*/ 82 h 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 h="82">
                  <a:moveTo>
                    <a:pt x="2" y="8"/>
                  </a:moveTo>
                  <a:cubicBezTo>
                    <a:pt x="2" y="8"/>
                    <a:pt x="0" y="10"/>
                    <a:pt x="1" y="12"/>
                  </a:cubicBezTo>
                  <a:cubicBezTo>
                    <a:pt x="3" y="13"/>
                    <a:pt x="4" y="12"/>
                    <a:pt x="4" y="13"/>
                  </a:cubicBezTo>
                  <a:cubicBezTo>
                    <a:pt x="4" y="13"/>
                    <a:pt x="5" y="13"/>
                    <a:pt x="6" y="13"/>
                  </a:cubicBezTo>
                  <a:cubicBezTo>
                    <a:pt x="6" y="13"/>
                    <a:pt x="10" y="14"/>
                    <a:pt x="10" y="14"/>
                  </a:cubicBezTo>
                  <a:cubicBezTo>
                    <a:pt x="10" y="14"/>
                    <a:pt x="12" y="15"/>
                    <a:pt x="12" y="15"/>
                  </a:cubicBezTo>
                  <a:cubicBezTo>
                    <a:pt x="12" y="14"/>
                    <a:pt x="16" y="14"/>
                    <a:pt x="17" y="14"/>
                  </a:cubicBezTo>
                  <a:cubicBezTo>
                    <a:pt x="17" y="15"/>
                    <a:pt x="16" y="15"/>
                    <a:pt x="16" y="16"/>
                  </a:cubicBezTo>
                  <a:cubicBezTo>
                    <a:pt x="16" y="16"/>
                    <a:pt x="17" y="18"/>
                    <a:pt x="18" y="18"/>
                  </a:cubicBezTo>
                  <a:cubicBezTo>
                    <a:pt x="19" y="18"/>
                    <a:pt x="20" y="16"/>
                    <a:pt x="21" y="16"/>
                  </a:cubicBezTo>
                  <a:cubicBezTo>
                    <a:pt x="22" y="17"/>
                    <a:pt x="22" y="17"/>
                    <a:pt x="22" y="18"/>
                  </a:cubicBezTo>
                  <a:cubicBezTo>
                    <a:pt x="22" y="18"/>
                    <a:pt x="21" y="20"/>
                    <a:pt x="21" y="20"/>
                  </a:cubicBezTo>
                  <a:cubicBezTo>
                    <a:pt x="20" y="21"/>
                    <a:pt x="20" y="22"/>
                    <a:pt x="19" y="22"/>
                  </a:cubicBezTo>
                  <a:cubicBezTo>
                    <a:pt x="19" y="22"/>
                    <a:pt x="19" y="23"/>
                    <a:pt x="19" y="23"/>
                  </a:cubicBezTo>
                  <a:cubicBezTo>
                    <a:pt x="19" y="24"/>
                    <a:pt x="19" y="25"/>
                    <a:pt x="19" y="26"/>
                  </a:cubicBezTo>
                  <a:cubicBezTo>
                    <a:pt x="18" y="26"/>
                    <a:pt x="18" y="27"/>
                    <a:pt x="18" y="28"/>
                  </a:cubicBezTo>
                  <a:cubicBezTo>
                    <a:pt x="18" y="28"/>
                    <a:pt x="17" y="30"/>
                    <a:pt x="17" y="30"/>
                  </a:cubicBezTo>
                  <a:cubicBezTo>
                    <a:pt x="17" y="31"/>
                    <a:pt x="17" y="31"/>
                    <a:pt x="17" y="32"/>
                  </a:cubicBezTo>
                  <a:cubicBezTo>
                    <a:pt x="16" y="32"/>
                    <a:pt x="14" y="34"/>
                    <a:pt x="14" y="34"/>
                  </a:cubicBezTo>
                  <a:cubicBezTo>
                    <a:pt x="14" y="34"/>
                    <a:pt x="13" y="35"/>
                    <a:pt x="13" y="35"/>
                  </a:cubicBezTo>
                  <a:cubicBezTo>
                    <a:pt x="12" y="36"/>
                    <a:pt x="12" y="36"/>
                    <a:pt x="12" y="37"/>
                  </a:cubicBezTo>
                  <a:cubicBezTo>
                    <a:pt x="13" y="38"/>
                    <a:pt x="15" y="40"/>
                    <a:pt x="16" y="40"/>
                  </a:cubicBezTo>
                  <a:cubicBezTo>
                    <a:pt x="16" y="41"/>
                    <a:pt x="18" y="41"/>
                    <a:pt x="19" y="40"/>
                  </a:cubicBezTo>
                  <a:cubicBezTo>
                    <a:pt x="20" y="40"/>
                    <a:pt x="22" y="39"/>
                    <a:pt x="22" y="39"/>
                  </a:cubicBezTo>
                  <a:cubicBezTo>
                    <a:pt x="23" y="38"/>
                    <a:pt x="24" y="38"/>
                    <a:pt x="24" y="39"/>
                  </a:cubicBezTo>
                  <a:cubicBezTo>
                    <a:pt x="25" y="41"/>
                    <a:pt x="26" y="45"/>
                    <a:pt x="26" y="47"/>
                  </a:cubicBezTo>
                  <a:cubicBezTo>
                    <a:pt x="26" y="49"/>
                    <a:pt x="26" y="50"/>
                    <a:pt x="26" y="51"/>
                  </a:cubicBezTo>
                  <a:cubicBezTo>
                    <a:pt x="26" y="52"/>
                    <a:pt x="26" y="55"/>
                    <a:pt x="27" y="55"/>
                  </a:cubicBezTo>
                  <a:cubicBezTo>
                    <a:pt x="27" y="56"/>
                    <a:pt x="27" y="59"/>
                    <a:pt x="27" y="59"/>
                  </a:cubicBezTo>
                  <a:cubicBezTo>
                    <a:pt x="27" y="59"/>
                    <a:pt x="30" y="62"/>
                    <a:pt x="31" y="62"/>
                  </a:cubicBezTo>
                  <a:cubicBezTo>
                    <a:pt x="31" y="62"/>
                    <a:pt x="32" y="61"/>
                    <a:pt x="33" y="61"/>
                  </a:cubicBezTo>
                  <a:cubicBezTo>
                    <a:pt x="33" y="60"/>
                    <a:pt x="35" y="58"/>
                    <a:pt x="35" y="58"/>
                  </a:cubicBezTo>
                  <a:cubicBezTo>
                    <a:pt x="35" y="58"/>
                    <a:pt x="36" y="57"/>
                    <a:pt x="35" y="56"/>
                  </a:cubicBezTo>
                  <a:cubicBezTo>
                    <a:pt x="35" y="55"/>
                    <a:pt x="35" y="52"/>
                    <a:pt x="35" y="52"/>
                  </a:cubicBezTo>
                  <a:cubicBezTo>
                    <a:pt x="35" y="51"/>
                    <a:pt x="36" y="51"/>
                    <a:pt x="36" y="51"/>
                  </a:cubicBezTo>
                  <a:cubicBezTo>
                    <a:pt x="37" y="51"/>
                    <a:pt x="45" y="53"/>
                    <a:pt x="46" y="53"/>
                  </a:cubicBezTo>
                  <a:cubicBezTo>
                    <a:pt x="46" y="54"/>
                    <a:pt x="49" y="54"/>
                    <a:pt x="49" y="54"/>
                  </a:cubicBezTo>
                  <a:cubicBezTo>
                    <a:pt x="49" y="54"/>
                    <a:pt x="50" y="54"/>
                    <a:pt x="50" y="56"/>
                  </a:cubicBezTo>
                  <a:cubicBezTo>
                    <a:pt x="50" y="57"/>
                    <a:pt x="50" y="62"/>
                    <a:pt x="50" y="62"/>
                  </a:cubicBezTo>
                  <a:cubicBezTo>
                    <a:pt x="49" y="63"/>
                    <a:pt x="49" y="65"/>
                    <a:pt x="49" y="65"/>
                  </a:cubicBezTo>
                  <a:cubicBezTo>
                    <a:pt x="49" y="65"/>
                    <a:pt x="48" y="68"/>
                    <a:pt x="48" y="69"/>
                  </a:cubicBezTo>
                  <a:cubicBezTo>
                    <a:pt x="48" y="69"/>
                    <a:pt x="46" y="75"/>
                    <a:pt x="46" y="75"/>
                  </a:cubicBezTo>
                  <a:cubicBezTo>
                    <a:pt x="46" y="75"/>
                    <a:pt x="45" y="78"/>
                    <a:pt x="45" y="79"/>
                  </a:cubicBezTo>
                  <a:cubicBezTo>
                    <a:pt x="45" y="79"/>
                    <a:pt x="44" y="82"/>
                    <a:pt x="47" y="80"/>
                  </a:cubicBezTo>
                  <a:cubicBezTo>
                    <a:pt x="50" y="79"/>
                    <a:pt x="55" y="74"/>
                    <a:pt x="56" y="74"/>
                  </a:cubicBezTo>
                  <a:cubicBezTo>
                    <a:pt x="56" y="73"/>
                    <a:pt x="60" y="67"/>
                    <a:pt x="60" y="65"/>
                  </a:cubicBezTo>
                  <a:cubicBezTo>
                    <a:pt x="61" y="63"/>
                    <a:pt x="61" y="62"/>
                    <a:pt x="61" y="61"/>
                  </a:cubicBezTo>
                  <a:cubicBezTo>
                    <a:pt x="61" y="60"/>
                    <a:pt x="61" y="57"/>
                    <a:pt x="62" y="56"/>
                  </a:cubicBezTo>
                  <a:cubicBezTo>
                    <a:pt x="62" y="56"/>
                    <a:pt x="69" y="56"/>
                    <a:pt x="69" y="56"/>
                  </a:cubicBezTo>
                  <a:cubicBezTo>
                    <a:pt x="69" y="56"/>
                    <a:pt x="77" y="54"/>
                    <a:pt x="77" y="54"/>
                  </a:cubicBezTo>
                  <a:cubicBezTo>
                    <a:pt x="78" y="54"/>
                    <a:pt x="81" y="53"/>
                    <a:pt x="81" y="52"/>
                  </a:cubicBezTo>
                  <a:cubicBezTo>
                    <a:pt x="82" y="52"/>
                    <a:pt x="88" y="47"/>
                    <a:pt x="88" y="46"/>
                  </a:cubicBezTo>
                  <a:cubicBezTo>
                    <a:pt x="89" y="46"/>
                    <a:pt x="90" y="44"/>
                    <a:pt x="91" y="43"/>
                  </a:cubicBezTo>
                  <a:cubicBezTo>
                    <a:pt x="92" y="42"/>
                    <a:pt x="92" y="43"/>
                    <a:pt x="93" y="42"/>
                  </a:cubicBezTo>
                  <a:cubicBezTo>
                    <a:pt x="94" y="41"/>
                    <a:pt x="95" y="41"/>
                    <a:pt x="95" y="40"/>
                  </a:cubicBezTo>
                  <a:cubicBezTo>
                    <a:pt x="95" y="40"/>
                    <a:pt x="96" y="39"/>
                    <a:pt x="97" y="39"/>
                  </a:cubicBezTo>
                  <a:cubicBezTo>
                    <a:pt x="97" y="38"/>
                    <a:pt x="99" y="37"/>
                    <a:pt x="99" y="36"/>
                  </a:cubicBezTo>
                  <a:cubicBezTo>
                    <a:pt x="98" y="36"/>
                    <a:pt x="97" y="34"/>
                    <a:pt x="96" y="34"/>
                  </a:cubicBezTo>
                  <a:cubicBezTo>
                    <a:pt x="96" y="34"/>
                    <a:pt x="95" y="33"/>
                    <a:pt x="94" y="34"/>
                  </a:cubicBezTo>
                  <a:cubicBezTo>
                    <a:pt x="94" y="34"/>
                    <a:pt x="91" y="34"/>
                    <a:pt x="90" y="35"/>
                  </a:cubicBezTo>
                  <a:cubicBezTo>
                    <a:pt x="88" y="36"/>
                    <a:pt x="86" y="36"/>
                    <a:pt x="86" y="36"/>
                  </a:cubicBezTo>
                  <a:cubicBezTo>
                    <a:pt x="86" y="36"/>
                    <a:pt x="83" y="37"/>
                    <a:pt x="83" y="37"/>
                  </a:cubicBezTo>
                  <a:cubicBezTo>
                    <a:pt x="83" y="37"/>
                    <a:pt x="80" y="39"/>
                    <a:pt x="79" y="39"/>
                  </a:cubicBezTo>
                  <a:cubicBezTo>
                    <a:pt x="79" y="40"/>
                    <a:pt x="76" y="40"/>
                    <a:pt x="76" y="40"/>
                  </a:cubicBezTo>
                  <a:cubicBezTo>
                    <a:pt x="75" y="40"/>
                    <a:pt x="75" y="40"/>
                    <a:pt x="74" y="41"/>
                  </a:cubicBezTo>
                  <a:cubicBezTo>
                    <a:pt x="73" y="41"/>
                    <a:pt x="72" y="42"/>
                    <a:pt x="72" y="42"/>
                  </a:cubicBezTo>
                  <a:cubicBezTo>
                    <a:pt x="71" y="42"/>
                    <a:pt x="68" y="43"/>
                    <a:pt x="68" y="43"/>
                  </a:cubicBezTo>
                  <a:cubicBezTo>
                    <a:pt x="67" y="43"/>
                    <a:pt x="64" y="44"/>
                    <a:pt x="63" y="44"/>
                  </a:cubicBezTo>
                  <a:cubicBezTo>
                    <a:pt x="62" y="44"/>
                    <a:pt x="58" y="44"/>
                    <a:pt x="58" y="44"/>
                  </a:cubicBezTo>
                  <a:cubicBezTo>
                    <a:pt x="58" y="44"/>
                    <a:pt x="56" y="42"/>
                    <a:pt x="56" y="41"/>
                  </a:cubicBezTo>
                  <a:cubicBezTo>
                    <a:pt x="55" y="41"/>
                    <a:pt x="54" y="38"/>
                    <a:pt x="54" y="38"/>
                  </a:cubicBezTo>
                  <a:cubicBezTo>
                    <a:pt x="53" y="38"/>
                    <a:pt x="53" y="37"/>
                    <a:pt x="52" y="36"/>
                  </a:cubicBezTo>
                  <a:cubicBezTo>
                    <a:pt x="52" y="36"/>
                    <a:pt x="51" y="35"/>
                    <a:pt x="51" y="34"/>
                  </a:cubicBezTo>
                  <a:cubicBezTo>
                    <a:pt x="51" y="33"/>
                    <a:pt x="50" y="31"/>
                    <a:pt x="49" y="30"/>
                  </a:cubicBezTo>
                  <a:cubicBezTo>
                    <a:pt x="49" y="30"/>
                    <a:pt x="44" y="28"/>
                    <a:pt x="43" y="28"/>
                  </a:cubicBezTo>
                  <a:cubicBezTo>
                    <a:pt x="42" y="28"/>
                    <a:pt x="39" y="29"/>
                    <a:pt x="39" y="30"/>
                  </a:cubicBezTo>
                  <a:cubicBezTo>
                    <a:pt x="39" y="30"/>
                    <a:pt x="37" y="32"/>
                    <a:pt x="38" y="33"/>
                  </a:cubicBezTo>
                  <a:cubicBezTo>
                    <a:pt x="38" y="33"/>
                    <a:pt x="41" y="36"/>
                    <a:pt x="41" y="36"/>
                  </a:cubicBezTo>
                  <a:cubicBezTo>
                    <a:pt x="41" y="36"/>
                    <a:pt x="42" y="39"/>
                    <a:pt x="43" y="39"/>
                  </a:cubicBezTo>
                  <a:cubicBezTo>
                    <a:pt x="43" y="40"/>
                    <a:pt x="45" y="42"/>
                    <a:pt x="45" y="43"/>
                  </a:cubicBezTo>
                  <a:cubicBezTo>
                    <a:pt x="45" y="43"/>
                    <a:pt x="46" y="44"/>
                    <a:pt x="44" y="44"/>
                  </a:cubicBezTo>
                  <a:cubicBezTo>
                    <a:pt x="42" y="44"/>
                    <a:pt x="40" y="44"/>
                    <a:pt x="39" y="44"/>
                  </a:cubicBezTo>
                  <a:cubicBezTo>
                    <a:pt x="38" y="44"/>
                    <a:pt x="35" y="44"/>
                    <a:pt x="35" y="44"/>
                  </a:cubicBezTo>
                  <a:cubicBezTo>
                    <a:pt x="35" y="44"/>
                    <a:pt x="34" y="45"/>
                    <a:pt x="34" y="43"/>
                  </a:cubicBezTo>
                  <a:cubicBezTo>
                    <a:pt x="34" y="41"/>
                    <a:pt x="33" y="34"/>
                    <a:pt x="33" y="33"/>
                  </a:cubicBezTo>
                  <a:cubicBezTo>
                    <a:pt x="33" y="32"/>
                    <a:pt x="33" y="27"/>
                    <a:pt x="32" y="26"/>
                  </a:cubicBezTo>
                  <a:cubicBezTo>
                    <a:pt x="32" y="25"/>
                    <a:pt x="31" y="23"/>
                    <a:pt x="31" y="22"/>
                  </a:cubicBezTo>
                  <a:cubicBezTo>
                    <a:pt x="31" y="22"/>
                    <a:pt x="31" y="19"/>
                    <a:pt x="32" y="17"/>
                  </a:cubicBezTo>
                  <a:cubicBezTo>
                    <a:pt x="33" y="15"/>
                    <a:pt x="35" y="12"/>
                    <a:pt x="35" y="11"/>
                  </a:cubicBezTo>
                  <a:cubicBezTo>
                    <a:pt x="35" y="10"/>
                    <a:pt x="36" y="9"/>
                    <a:pt x="36" y="9"/>
                  </a:cubicBezTo>
                  <a:cubicBezTo>
                    <a:pt x="36" y="9"/>
                    <a:pt x="37" y="8"/>
                    <a:pt x="36" y="7"/>
                  </a:cubicBezTo>
                  <a:cubicBezTo>
                    <a:pt x="35" y="6"/>
                    <a:pt x="33" y="4"/>
                    <a:pt x="33" y="4"/>
                  </a:cubicBezTo>
                  <a:cubicBezTo>
                    <a:pt x="33" y="4"/>
                    <a:pt x="32" y="2"/>
                    <a:pt x="30" y="4"/>
                  </a:cubicBezTo>
                  <a:cubicBezTo>
                    <a:pt x="28" y="5"/>
                    <a:pt x="26" y="6"/>
                    <a:pt x="26" y="6"/>
                  </a:cubicBezTo>
                  <a:cubicBezTo>
                    <a:pt x="26" y="6"/>
                    <a:pt x="22" y="2"/>
                    <a:pt x="22" y="2"/>
                  </a:cubicBezTo>
                  <a:cubicBezTo>
                    <a:pt x="22" y="1"/>
                    <a:pt x="18" y="1"/>
                    <a:pt x="17" y="1"/>
                  </a:cubicBezTo>
                  <a:cubicBezTo>
                    <a:pt x="17" y="1"/>
                    <a:pt x="14" y="0"/>
                    <a:pt x="13" y="0"/>
                  </a:cubicBezTo>
                  <a:cubicBezTo>
                    <a:pt x="13" y="0"/>
                    <a:pt x="11" y="1"/>
                    <a:pt x="11" y="1"/>
                  </a:cubicBezTo>
                  <a:cubicBezTo>
                    <a:pt x="11" y="1"/>
                    <a:pt x="6" y="5"/>
                    <a:pt x="6" y="6"/>
                  </a:cubicBezTo>
                  <a:cubicBezTo>
                    <a:pt x="6" y="6"/>
                    <a:pt x="3" y="7"/>
                    <a:pt x="2" y="8"/>
                  </a:cubicBezTo>
                  <a:close/>
                </a:path>
              </a:pathLst>
            </a:custGeom>
            <a:solidFill>
              <a:srgbClr val="C99D03"/>
            </a:solidFill>
            <a:ln w="9525">
              <a:noFill/>
              <a:round/>
            </a:ln>
          </p:spPr>
          <p:txBody>
            <a:bodyPr/>
            <a:lstStyle/>
            <a:p>
              <a:endParaRPr lang="zh-CN" altLang="en-US"/>
            </a:p>
          </p:txBody>
        </p:sp>
        <p:sp>
          <p:nvSpPr>
            <p:cNvPr id="29721" name="Freeform 14"/>
            <p:cNvSpPr/>
            <p:nvPr/>
          </p:nvSpPr>
          <p:spPr bwMode="auto">
            <a:xfrm>
              <a:off x="2212" y="2502"/>
              <a:ext cx="54" cy="26"/>
            </a:xfrm>
            <a:custGeom>
              <a:avLst/>
              <a:gdLst>
                <a:gd name="T0" fmla="*/ 238340 w 23"/>
                <a:gd name="T1" fmla="*/ 131468 h 11"/>
                <a:gd name="T2" fmla="*/ 167144 w 23"/>
                <a:gd name="T3" fmla="*/ 140173 h 11"/>
                <a:gd name="T4" fmla="*/ 157579 w 23"/>
                <a:gd name="T5" fmla="*/ 114948 h 11"/>
                <a:gd name="T6" fmla="*/ 143175 w 23"/>
                <a:gd name="T7" fmla="*/ 114948 h 11"/>
                <a:gd name="T8" fmla="*/ 106227 w 23"/>
                <a:gd name="T9" fmla="*/ 114948 h 11"/>
                <a:gd name="T10" fmla="*/ 82261 w 23"/>
                <a:gd name="T11" fmla="*/ 114948 h 11"/>
                <a:gd name="T12" fmla="*/ 45245 w 23"/>
                <a:gd name="T13" fmla="*/ 114948 h 11"/>
                <a:gd name="T14" fmla="*/ 25974 w 23"/>
                <a:gd name="T15" fmla="*/ 75851 h 11"/>
                <a:gd name="T16" fmla="*/ 71191 w 23"/>
                <a:gd name="T17" fmla="*/ 48632 h 11"/>
                <a:gd name="T18" fmla="*/ 117201 w 23"/>
                <a:gd name="T19" fmla="*/ 11513 h 11"/>
                <a:gd name="T20" fmla="*/ 167144 w 23"/>
                <a:gd name="T21" fmla="*/ 0 h 11"/>
                <a:gd name="T22" fmla="*/ 204158 w 23"/>
                <a:gd name="T23" fmla="*/ 11513 h 11"/>
                <a:gd name="T24" fmla="*/ 249403 w 23"/>
                <a:gd name="T25" fmla="*/ 39229 h 11"/>
                <a:gd name="T26" fmla="*/ 263806 w 23"/>
                <a:gd name="T27" fmla="*/ 92723 h 11"/>
                <a:gd name="T28" fmla="*/ 238340 w 23"/>
                <a:gd name="T29" fmla="*/ 131468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11"/>
                <a:gd name="T47" fmla="*/ 23 w 2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11">
                  <a:moveTo>
                    <a:pt x="20" y="10"/>
                  </a:moveTo>
                  <a:cubicBezTo>
                    <a:pt x="20" y="10"/>
                    <a:pt x="15" y="10"/>
                    <a:pt x="14" y="11"/>
                  </a:cubicBezTo>
                  <a:cubicBezTo>
                    <a:pt x="13" y="9"/>
                    <a:pt x="13" y="9"/>
                    <a:pt x="13" y="9"/>
                  </a:cubicBezTo>
                  <a:cubicBezTo>
                    <a:pt x="13" y="9"/>
                    <a:pt x="12" y="9"/>
                    <a:pt x="12" y="9"/>
                  </a:cubicBezTo>
                  <a:cubicBezTo>
                    <a:pt x="11" y="9"/>
                    <a:pt x="9" y="9"/>
                    <a:pt x="9" y="9"/>
                  </a:cubicBezTo>
                  <a:cubicBezTo>
                    <a:pt x="8" y="9"/>
                    <a:pt x="8" y="8"/>
                    <a:pt x="7" y="9"/>
                  </a:cubicBezTo>
                  <a:cubicBezTo>
                    <a:pt x="7" y="9"/>
                    <a:pt x="4" y="9"/>
                    <a:pt x="4" y="9"/>
                  </a:cubicBezTo>
                  <a:cubicBezTo>
                    <a:pt x="3" y="9"/>
                    <a:pt x="0" y="8"/>
                    <a:pt x="2" y="6"/>
                  </a:cubicBezTo>
                  <a:cubicBezTo>
                    <a:pt x="4" y="4"/>
                    <a:pt x="4" y="6"/>
                    <a:pt x="6" y="4"/>
                  </a:cubicBezTo>
                  <a:cubicBezTo>
                    <a:pt x="8" y="3"/>
                    <a:pt x="9" y="1"/>
                    <a:pt x="10" y="1"/>
                  </a:cubicBezTo>
                  <a:cubicBezTo>
                    <a:pt x="10" y="1"/>
                    <a:pt x="12" y="0"/>
                    <a:pt x="14" y="0"/>
                  </a:cubicBezTo>
                  <a:cubicBezTo>
                    <a:pt x="15" y="0"/>
                    <a:pt x="16" y="1"/>
                    <a:pt x="17" y="1"/>
                  </a:cubicBezTo>
                  <a:cubicBezTo>
                    <a:pt x="18" y="1"/>
                    <a:pt x="21" y="3"/>
                    <a:pt x="21" y="3"/>
                  </a:cubicBezTo>
                  <a:cubicBezTo>
                    <a:pt x="22" y="4"/>
                    <a:pt x="23" y="6"/>
                    <a:pt x="22" y="7"/>
                  </a:cubicBezTo>
                  <a:cubicBezTo>
                    <a:pt x="22" y="8"/>
                    <a:pt x="20" y="10"/>
                    <a:pt x="20" y="10"/>
                  </a:cubicBezTo>
                  <a:close/>
                </a:path>
              </a:pathLst>
            </a:custGeom>
            <a:solidFill>
              <a:srgbClr val="C99D03"/>
            </a:solidFill>
            <a:ln w="9525">
              <a:noFill/>
              <a:round/>
            </a:ln>
          </p:spPr>
          <p:txBody>
            <a:bodyPr/>
            <a:lstStyle/>
            <a:p>
              <a:endParaRPr lang="zh-CN" altLang="en-US"/>
            </a:p>
          </p:txBody>
        </p:sp>
        <p:sp>
          <p:nvSpPr>
            <p:cNvPr id="29722" name="Freeform 15"/>
            <p:cNvSpPr/>
            <p:nvPr/>
          </p:nvSpPr>
          <p:spPr bwMode="auto">
            <a:xfrm>
              <a:off x="861" y="2602"/>
              <a:ext cx="215" cy="118"/>
            </a:xfrm>
            <a:custGeom>
              <a:avLst/>
              <a:gdLst>
                <a:gd name="T0" fmla="*/ 38946 w 91"/>
                <a:gd name="T1" fmla="*/ 213700 h 50"/>
                <a:gd name="T2" fmla="*/ 0 w 91"/>
                <a:gd name="T3" fmla="*/ 130100 h 50"/>
                <a:gd name="T4" fmla="*/ 11499 w 91"/>
                <a:gd name="T5" fmla="*/ 74972 h 50"/>
                <a:gd name="T6" fmla="*/ 38946 w 91"/>
                <a:gd name="T7" fmla="*/ 38369 h 50"/>
                <a:gd name="T8" fmla="*/ 75687 w 91"/>
                <a:gd name="T9" fmla="*/ 38369 h 50"/>
                <a:gd name="T10" fmla="*/ 114633 w 91"/>
                <a:gd name="T11" fmla="*/ 48017 h 50"/>
                <a:gd name="T12" fmla="*/ 166831 w 91"/>
                <a:gd name="T13" fmla="*/ 63526 h 50"/>
                <a:gd name="T14" fmla="*/ 206648 w 91"/>
                <a:gd name="T15" fmla="*/ 101907 h 50"/>
                <a:gd name="T16" fmla="*/ 282614 w 91"/>
                <a:gd name="T17" fmla="*/ 130100 h 50"/>
                <a:gd name="T18" fmla="*/ 385469 w 91"/>
                <a:gd name="T19" fmla="*/ 149921 h 50"/>
                <a:gd name="T20" fmla="*/ 461066 w 91"/>
                <a:gd name="T21" fmla="*/ 188793 h 50"/>
                <a:gd name="T22" fmla="*/ 525132 w 91"/>
                <a:gd name="T23" fmla="*/ 203892 h 50"/>
                <a:gd name="T24" fmla="*/ 573639 w 91"/>
                <a:gd name="T25" fmla="*/ 213700 h 50"/>
                <a:gd name="T26" fmla="*/ 628266 w 91"/>
                <a:gd name="T27" fmla="*/ 203892 h 50"/>
                <a:gd name="T28" fmla="*/ 592249 w 91"/>
                <a:gd name="T29" fmla="*/ 101907 h 50"/>
                <a:gd name="T30" fmla="*/ 628266 w 91"/>
                <a:gd name="T31" fmla="*/ 11406 h 50"/>
                <a:gd name="T32" fmla="*/ 693257 w 91"/>
                <a:gd name="T33" fmla="*/ 38369 h 50"/>
                <a:gd name="T34" fmla="*/ 742530 w 91"/>
                <a:gd name="T35" fmla="*/ 38369 h 50"/>
                <a:gd name="T36" fmla="*/ 791380 w 91"/>
                <a:gd name="T37" fmla="*/ 74972 h 50"/>
                <a:gd name="T38" fmla="*/ 818548 w 91"/>
                <a:gd name="T39" fmla="*/ 138565 h 50"/>
                <a:gd name="T40" fmla="*/ 818548 w 91"/>
                <a:gd name="T41" fmla="*/ 188793 h 50"/>
                <a:gd name="T42" fmla="*/ 791380 w 91"/>
                <a:gd name="T43" fmla="*/ 288739 h 50"/>
                <a:gd name="T44" fmla="*/ 872078 w 91"/>
                <a:gd name="T45" fmla="*/ 327013 h 50"/>
                <a:gd name="T46" fmla="*/ 986188 w 91"/>
                <a:gd name="T47" fmla="*/ 381329 h 50"/>
                <a:gd name="T48" fmla="*/ 1050386 w 91"/>
                <a:gd name="T49" fmla="*/ 406147 h 50"/>
                <a:gd name="T50" fmla="*/ 1089332 w 91"/>
                <a:gd name="T51" fmla="*/ 417564 h 50"/>
                <a:gd name="T52" fmla="*/ 1153520 w 91"/>
                <a:gd name="T53" fmla="*/ 504332 h 50"/>
                <a:gd name="T54" fmla="*/ 1137841 w 91"/>
                <a:gd name="T55" fmla="*/ 606230 h 50"/>
                <a:gd name="T56" fmla="*/ 1089332 w 91"/>
                <a:gd name="T57" fmla="*/ 622641 h 50"/>
                <a:gd name="T58" fmla="*/ 1025356 w 91"/>
                <a:gd name="T59" fmla="*/ 567582 h 50"/>
                <a:gd name="T60" fmla="*/ 998188 w 91"/>
                <a:gd name="T61" fmla="*/ 519566 h 50"/>
                <a:gd name="T62" fmla="*/ 894185 w 91"/>
                <a:gd name="T63" fmla="*/ 465623 h 50"/>
                <a:gd name="T64" fmla="*/ 779540 w 91"/>
                <a:gd name="T65" fmla="*/ 429355 h 50"/>
                <a:gd name="T66" fmla="*/ 676773 w 91"/>
                <a:gd name="T67" fmla="*/ 417564 h 50"/>
                <a:gd name="T68" fmla="*/ 612809 w 91"/>
                <a:gd name="T69" fmla="*/ 390634 h 50"/>
                <a:gd name="T70" fmla="*/ 537122 w 91"/>
                <a:gd name="T71" fmla="*/ 353814 h 50"/>
                <a:gd name="T72" fmla="*/ 488234 w 91"/>
                <a:gd name="T73" fmla="*/ 327013 h 50"/>
                <a:gd name="T74" fmla="*/ 449591 w 91"/>
                <a:gd name="T75" fmla="*/ 327013 h 50"/>
                <a:gd name="T76" fmla="*/ 385469 w 91"/>
                <a:gd name="T77" fmla="*/ 307036 h 50"/>
                <a:gd name="T78" fmla="*/ 329945 w 91"/>
                <a:gd name="T79" fmla="*/ 278841 h 50"/>
                <a:gd name="T80" fmla="*/ 293425 w 91"/>
                <a:gd name="T81" fmla="*/ 278841 h 50"/>
                <a:gd name="T82" fmla="*/ 242796 w 91"/>
                <a:gd name="T83" fmla="*/ 267435 h 50"/>
                <a:gd name="T84" fmla="*/ 190292 w 91"/>
                <a:gd name="T85" fmla="*/ 267435 h 50"/>
                <a:gd name="T86" fmla="*/ 139651 w 91"/>
                <a:gd name="T87" fmla="*/ 251925 h 50"/>
                <a:gd name="T88" fmla="*/ 102765 w 91"/>
                <a:gd name="T89" fmla="*/ 251925 h 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1"/>
                <a:gd name="T136" fmla="*/ 0 h 50"/>
                <a:gd name="T137" fmla="*/ 91 w 91"/>
                <a:gd name="T138" fmla="*/ 50 h 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1" h="50">
                  <a:moveTo>
                    <a:pt x="6" y="19"/>
                  </a:moveTo>
                  <a:cubicBezTo>
                    <a:pt x="5" y="18"/>
                    <a:pt x="3" y="18"/>
                    <a:pt x="3" y="17"/>
                  </a:cubicBezTo>
                  <a:cubicBezTo>
                    <a:pt x="2" y="17"/>
                    <a:pt x="1" y="14"/>
                    <a:pt x="1" y="13"/>
                  </a:cubicBezTo>
                  <a:cubicBezTo>
                    <a:pt x="1" y="13"/>
                    <a:pt x="0" y="10"/>
                    <a:pt x="0" y="10"/>
                  </a:cubicBezTo>
                  <a:cubicBezTo>
                    <a:pt x="0" y="10"/>
                    <a:pt x="1" y="9"/>
                    <a:pt x="1" y="8"/>
                  </a:cubicBezTo>
                  <a:cubicBezTo>
                    <a:pt x="1" y="8"/>
                    <a:pt x="1" y="7"/>
                    <a:pt x="1" y="6"/>
                  </a:cubicBezTo>
                  <a:cubicBezTo>
                    <a:pt x="2" y="6"/>
                    <a:pt x="2" y="4"/>
                    <a:pt x="2" y="4"/>
                  </a:cubicBezTo>
                  <a:cubicBezTo>
                    <a:pt x="2" y="3"/>
                    <a:pt x="3" y="3"/>
                    <a:pt x="3" y="3"/>
                  </a:cubicBezTo>
                  <a:cubicBezTo>
                    <a:pt x="4" y="3"/>
                    <a:pt x="4" y="4"/>
                    <a:pt x="5" y="4"/>
                  </a:cubicBezTo>
                  <a:cubicBezTo>
                    <a:pt x="5" y="4"/>
                    <a:pt x="6" y="3"/>
                    <a:pt x="6" y="3"/>
                  </a:cubicBezTo>
                  <a:cubicBezTo>
                    <a:pt x="7" y="3"/>
                    <a:pt x="7" y="3"/>
                    <a:pt x="8" y="3"/>
                  </a:cubicBezTo>
                  <a:cubicBezTo>
                    <a:pt x="8" y="3"/>
                    <a:pt x="9" y="4"/>
                    <a:pt x="9" y="4"/>
                  </a:cubicBezTo>
                  <a:cubicBezTo>
                    <a:pt x="10" y="4"/>
                    <a:pt x="10" y="4"/>
                    <a:pt x="11" y="4"/>
                  </a:cubicBezTo>
                  <a:cubicBezTo>
                    <a:pt x="11" y="4"/>
                    <a:pt x="13" y="5"/>
                    <a:pt x="13" y="5"/>
                  </a:cubicBezTo>
                  <a:cubicBezTo>
                    <a:pt x="14" y="6"/>
                    <a:pt x="14" y="7"/>
                    <a:pt x="15" y="7"/>
                  </a:cubicBezTo>
                  <a:cubicBezTo>
                    <a:pt x="15" y="7"/>
                    <a:pt x="15" y="8"/>
                    <a:pt x="16" y="8"/>
                  </a:cubicBezTo>
                  <a:cubicBezTo>
                    <a:pt x="17" y="8"/>
                    <a:pt x="19" y="9"/>
                    <a:pt x="20" y="9"/>
                  </a:cubicBezTo>
                  <a:cubicBezTo>
                    <a:pt x="21" y="9"/>
                    <a:pt x="21" y="9"/>
                    <a:pt x="22" y="10"/>
                  </a:cubicBezTo>
                  <a:cubicBezTo>
                    <a:pt x="23" y="10"/>
                    <a:pt x="25" y="11"/>
                    <a:pt x="26" y="11"/>
                  </a:cubicBezTo>
                  <a:cubicBezTo>
                    <a:pt x="28" y="12"/>
                    <a:pt x="30" y="12"/>
                    <a:pt x="30" y="12"/>
                  </a:cubicBezTo>
                  <a:cubicBezTo>
                    <a:pt x="30" y="12"/>
                    <a:pt x="32" y="13"/>
                    <a:pt x="33" y="13"/>
                  </a:cubicBezTo>
                  <a:cubicBezTo>
                    <a:pt x="34" y="14"/>
                    <a:pt x="36" y="14"/>
                    <a:pt x="36" y="15"/>
                  </a:cubicBezTo>
                  <a:cubicBezTo>
                    <a:pt x="37" y="15"/>
                    <a:pt x="39" y="15"/>
                    <a:pt x="39" y="15"/>
                  </a:cubicBezTo>
                  <a:cubicBezTo>
                    <a:pt x="39" y="15"/>
                    <a:pt x="41" y="16"/>
                    <a:pt x="41" y="16"/>
                  </a:cubicBezTo>
                  <a:cubicBezTo>
                    <a:pt x="42" y="17"/>
                    <a:pt x="43" y="17"/>
                    <a:pt x="43" y="17"/>
                  </a:cubicBezTo>
                  <a:cubicBezTo>
                    <a:pt x="44" y="17"/>
                    <a:pt x="45" y="17"/>
                    <a:pt x="45" y="17"/>
                  </a:cubicBezTo>
                  <a:cubicBezTo>
                    <a:pt x="46" y="17"/>
                    <a:pt x="47" y="17"/>
                    <a:pt x="47" y="17"/>
                  </a:cubicBezTo>
                  <a:cubicBezTo>
                    <a:pt x="48" y="17"/>
                    <a:pt x="49" y="17"/>
                    <a:pt x="49" y="16"/>
                  </a:cubicBezTo>
                  <a:cubicBezTo>
                    <a:pt x="49" y="16"/>
                    <a:pt x="48" y="12"/>
                    <a:pt x="47" y="11"/>
                  </a:cubicBezTo>
                  <a:cubicBezTo>
                    <a:pt x="47" y="11"/>
                    <a:pt x="46" y="8"/>
                    <a:pt x="46" y="8"/>
                  </a:cubicBezTo>
                  <a:cubicBezTo>
                    <a:pt x="47" y="7"/>
                    <a:pt x="47" y="5"/>
                    <a:pt x="47" y="5"/>
                  </a:cubicBezTo>
                  <a:cubicBezTo>
                    <a:pt x="47" y="5"/>
                    <a:pt x="49" y="1"/>
                    <a:pt x="49" y="1"/>
                  </a:cubicBezTo>
                  <a:cubicBezTo>
                    <a:pt x="49" y="1"/>
                    <a:pt x="50" y="0"/>
                    <a:pt x="51" y="1"/>
                  </a:cubicBezTo>
                  <a:cubicBezTo>
                    <a:pt x="51" y="1"/>
                    <a:pt x="54" y="2"/>
                    <a:pt x="54" y="3"/>
                  </a:cubicBezTo>
                  <a:cubicBezTo>
                    <a:pt x="55" y="3"/>
                    <a:pt x="56" y="3"/>
                    <a:pt x="56" y="3"/>
                  </a:cubicBezTo>
                  <a:cubicBezTo>
                    <a:pt x="57" y="2"/>
                    <a:pt x="57" y="2"/>
                    <a:pt x="58" y="3"/>
                  </a:cubicBezTo>
                  <a:cubicBezTo>
                    <a:pt x="59" y="3"/>
                    <a:pt x="60" y="4"/>
                    <a:pt x="60" y="5"/>
                  </a:cubicBezTo>
                  <a:cubicBezTo>
                    <a:pt x="61" y="5"/>
                    <a:pt x="61" y="6"/>
                    <a:pt x="62" y="6"/>
                  </a:cubicBezTo>
                  <a:cubicBezTo>
                    <a:pt x="62" y="6"/>
                    <a:pt x="62" y="7"/>
                    <a:pt x="62" y="8"/>
                  </a:cubicBezTo>
                  <a:cubicBezTo>
                    <a:pt x="62" y="8"/>
                    <a:pt x="63" y="11"/>
                    <a:pt x="64" y="11"/>
                  </a:cubicBezTo>
                  <a:cubicBezTo>
                    <a:pt x="64" y="12"/>
                    <a:pt x="64" y="13"/>
                    <a:pt x="64" y="14"/>
                  </a:cubicBezTo>
                  <a:cubicBezTo>
                    <a:pt x="64" y="14"/>
                    <a:pt x="64" y="15"/>
                    <a:pt x="64" y="15"/>
                  </a:cubicBezTo>
                  <a:cubicBezTo>
                    <a:pt x="64" y="16"/>
                    <a:pt x="64" y="18"/>
                    <a:pt x="64" y="19"/>
                  </a:cubicBezTo>
                  <a:cubicBezTo>
                    <a:pt x="63" y="20"/>
                    <a:pt x="62" y="23"/>
                    <a:pt x="62" y="23"/>
                  </a:cubicBezTo>
                  <a:cubicBezTo>
                    <a:pt x="62" y="24"/>
                    <a:pt x="63" y="25"/>
                    <a:pt x="64" y="25"/>
                  </a:cubicBezTo>
                  <a:cubicBezTo>
                    <a:pt x="65" y="25"/>
                    <a:pt x="68" y="26"/>
                    <a:pt x="68" y="26"/>
                  </a:cubicBezTo>
                  <a:cubicBezTo>
                    <a:pt x="69" y="26"/>
                    <a:pt x="73" y="28"/>
                    <a:pt x="73" y="28"/>
                  </a:cubicBezTo>
                  <a:cubicBezTo>
                    <a:pt x="74" y="29"/>
                    <a:pt x="76" y="30"/>
                    <a:pt x="77" y="30"/>
                  </a:cubicBezTo>
                  <a:cubicBezTo>
                    <a:pt x="78" y="31"/>
                    <a:pt x="80" y="31"/>
                    <a:pt x="80" y="32"/>
                  </a:cubicBezTo>
                  <a:cubicBezTo>
                    <a:pt x="81" y="32"/>
                    <a:pt x="81" y="32"/>
                    <a:pt x="82" y="32"/>
                  </a:cubicBezTo>
                  <a:cubicBezTo>
                    <a:pt x="82" y="32"/>
                    <a:pt x="84" y="33"/>
                    <a:pt x="84" y="33"/>
                  </a:cubicBezTo>
                  <a:cubicBezTo>
                    <a:pt x="84" y="33"/>
                    <a:pt x="85" y="33"/>
                    <a:pt x="85" y="33"/>
                  </a:cubicBezTo>
                  <a:cubicBezTo>
                    <a:pt x="86" y="33"/>
                    <a:pt x="87" y="34"/>
                    <a:pt x="87" y="35"/>
                  </a:cubicBezTo>
                  <a:cubicBezTo>
                    <a:pt x="88" y="35"/>
                    <a:pt x="89" y="38"/>
                    <a:pt x="90" y="40"/>
                  </a:cubicBezTo>
                  <a:cubicBezTo>
                    <a:pt x="91" y="42"/>
                    <a:pt x="91" y="45"/>
                    <a:pt x="90" y="46"/>
                  </a:cubicBezTo>
                  <a:cubicBezTo>
                    <a:pt x="90" y="46"/>
                    <a:pt x="89" y="47"/>
                    <a:pt x="89" y="48"/>
                  </a:cubicBezTo>
                  <a:cubicBezTo>
                    <a:pt x="89" y="48"/>
                    <a:pt x="88" y="50"/>
                    <a:pt x="87" y="50"/>
                  </a:cubicBezTo>
                  <a:cubicBezTo>
                    <a:pt x="86" y="50"/>
                    <a:pt x="85" y="50"/>
                    <a:pt x="85" y="49"/>
                  </a:cubicBezTo>
                  <a:cubicBezTo>
                    <a:pt x="84" y="49"/>
                    <a:pt x="83" y="47"/>
                    <a:pt x="83" y="47"/>
                  </a:cubicBezTo>
                  <a:cubicBezTo>
                    <a:pt x="83" y="47"/>
                    <a:pt x="80" y="46"/>
                    <a:pt x="80" y="45"/>
                  </a:cubicBezTo>
                  <a:cubicBezTo>
                    <a:pt x="79" y="45"/>
                    <a:pt x="78" y="43"/>
                    <a:pt x="78" y="42"/>
                  </a:cubicBezTo>
                  <a:cubicBezTo>
                    <a:pt x="78" y="42"/>
                    <a:pt x="78" y="41"/>
                    <a:pt x="78" y="41"/>
                  </a:cubicBezTo>
                  <a:cubicBezTo>
                    <a:pt x="77" y="40"/>
                    <a:pt x="77" y="40"/>
                    <a:pt x="76" y="40"/>
                  </a:cubicBezTo>
                  <a:cubicBezTo>
                    <a:pt x="75" y="39"/>
                    <a:pt x="72" y="37"/>
                    <a:pt x="70" y="37"/>
                  </a:cubicBezTo>
                  <a:cubicBezTo>
                    <a:pt x="69" y="37"/>
                    <a:pt x="67" y="35"/>
                    <a:pt x="66" y="35"/>
                  </a:cubicBezTo>
                  <a:cubicBezTo>
                    <a:pt x="65" y="35"/>
                    <a:pt x="62" y="34"/>
                    <a:pt x="61" y="34"/>
                  </a:cubicBezTo>
                  <a:cubicBezTo>
                    <a:pt x="61" y="34"/>
                    <a:pt x="59" y="34"/>
                    <a:pt x="58" y="33"/>
                  </a:cubicBezTo>
                  <a:cubicBezTo>
                    <a:pt x="57" y="33"/>
                    <a:pt x="54" y="33"/>
                    <a:pt x="53" y="33"/>
                  </a:cubicBezTo>
                  <a:cubicBezTo>
                    <a:pt x="53" y="32"/>
                    <a:pt x="51" y="32"/>
                    <a:pt x="51" y="32"/>
                  </a:cubicBezTo>
                  <a:cubicBezTo>
                    <a:pt x="51" y="32"/>
                    <a:pt x="49" y="32"/>
                    <a:pt x="48" y="31"/>
                  </a:cubicBezTo>
                  <a:cubicBezTo>
                    <a:pt x="47" y="30"/>
                    <a:pt x="46" y="29"/>
                    <a:pt x="45" y="29"/>
                  </a:cubicBezTo>
                  <a:cubicBezTo>
                    <a:pt x="44" y="28"/>
                    <a:pt x="43" y="28"/>
                    <a:pt x="42" y="28"/>
                  </a:cubicBezTo>
                  <a:cubicBezTo>
                    <a:pt x="42" y="28"/>
                    <a:pt x="40" y="27"/>
                    <a:pt x="40" y="27"/>
                  </a:cubicBezTo>
                  <a:cubicBezTo>
                    <a:pt x="40" y="27"/>
                    <a:pt x="38" y="26"/>
                    <a:pt x="38" y="26"/>
                  </a:cubicBezTo>
                  <a:cubicBezTo>
                    <a:pt x="37" y="26"/>
                    <a:pt x="37" y="26"/>
                    <a:pt x="37" y="26"/>
                  </a:cubicBezTo>
                  <a:cubicBezTo>
                    <a:pt x="36" y="26"/>
                    <a:pt x="35" y="26"/>
                    <a:pt x="35" y="26"/>
                  </a:cubicBezTo>
                  <a:cubicBezTo>
                    <a:pt x="34" y="26"/>
                    <a:pt x="31" y="24"/>
                    <a:pt x="31" y="24"/>
                  </a:cubicBezTo>
                  <a:cubicBezTo>
                    <a:pt x="31" y="24"/>
                    <a:pt x="30" y="24"/>
                    <a:pt x="30" y="24"/>
                  </a:cubicBezTo>
                  <a:cubicBezTo>
                    <a:pt x="29" y="24"/>
                    <a:pt x="28" y="23"/>
                    <a:pt x="28" y="23"/>
                  </a:cubicBezTo>
                  <a:cubicBezTo>
                    <a:pt x="28" y="23"/>
                    <a:pt x="27" y="22"/>
                    <a:pt x="26" y="22"/>
                  </a:cubicBezTo>
                  <a:cubicBezTo>
                    <a:pt x="25" y="22"/>
                    <a:pt x="25" y="22"/>
                    <a:pt x="24" y="22"/>
                  </a:cubicBezTo>
                  <a:cubicBezTo>
                    <a:pt x="24" y="21"/>
                    <a:pt x="24" y="22"/>
                    <a:pt x="23" y="22"/>
                  </a:cubicBezTo>
                  <a:cubicBezTo>
                    <a:pt x="22" y="22"/>
                    <a:pt x="21" y="22"/>
                    <a:pt x="21" y="22"/>
                  </a:cubicBezTo>
                  <a:cubicBezTo>
                    <a:pt x="20" y="22"/>
                    <a:pt x="19" y="21"/>
                    <a:pt x="19" y="21"/>
                  </a:cubicBezTo>
                  <a:cubicBezTo>
                    <a:pt x="18" y="21"/>
                    <a:pt x="18" y="22"/>
                    <a:pt x="17" y="22"/>
                  </a:cubicBezTo>
                  <a:cubicBezTo>
                    <a:pt x="17" y="21"/>
                    <a:pt x="16" y="21"/>
                    <a:pt x="15" y="21"/>
                  </a:cubicBezTo>
                  <a:cubicBezTo>
                    <a:pt x="15" y="21"/>
                    <a:pt x="14" y="21"/>
                    <a:pt x="13" y="21"/>
                  </a:cubicBezTo>
                  <a:cubicBezTo>
                    <a:pt x="13" y="21"/>
                    <a:pt x="12" y="21"/>
                    <a:pt x="11" y="20"/>
                  </a:cubicBezTo>
                  <a:cubicBezTo>
                    <a:pt x="10" y="20"/>
                    <a:pt x="10" y="20"/>
                    <a:pt x="9" y="20"/>
                  </a:cubicBezTo>
                  <a:cubicBezTo>
                    <a:pt x="9" y="20"/>
                    <a:pt x="8" y="20"/>
                    <a:pt x="8" y="20"/>
                  </a:cubicBezTo>
                  <a:cubicBezTo>
                    <a:pt x="8" y="20"/>
                    <a:pt x="6" y="19"/>
                    <a:pt x="6" y="19"/>
                  </a:cubicBezTo>
                </a:path>
              </a:pathLst>
            </a:custGeom>
            <a:solidFill>
              <a:srgbClr val="C99D03"/>
            </a:solidFill>
            <a:ln w="9525">
              <a:noFill/>
              <a:round/>
            </a:ln>
          </p:spPr>
          <p:txBody>
            <a:bodyPr/>
            <a:lstStyle/>
            <a:p>
              <a:endParaRPr lang="zh-CN" altLang="en-US"/>
            </a:p>
          </p:txBody>
        </p:sp>
        <p:sp>
          <p:nvSpPr>
            <p:cNvPr id="29723" name="Freeform 16"/>
            <p:cNvSpPr/>
            <p:nvPr/>
          </p:nvSpPr>
          <p:spPr bwMode="auto">
            <a:xfrm>
              <a:off x="844" y="2713"/>
              <a:ext cx="36" cy="54"/>
            </a:xfrm>
            <a:custGeom>
              <a:avLst/>
              <a:gdLst>
                <a:gd name="T0" fmla="*/ 164201 w 15"/>
                <a:gd name="T1" fmla="*/ 0 h 23"/>
                <a:gd name="T2" fmla="*/ 76999 w 15"/>
                <a:gd name="T3" fmla="*/ 25974 h 23"/>
                <a:gd name="T4" fmla="*/ 63866 w 15"/>
                <a:gd name="T5" fmla="*/ 45245 h 23"/>
                <a:gd name="T6" fmla="*/ 32083 w 15"/>
                <a:gd name="T7" fmla="*/ 71191 h 23"/>
                <a:gd name="T8" fmla="*/ 13368 w 15"/>
                <a:gd name="T9" fmla="*/ 97958 h 23"/>
                <a:gd name="T10" fmla="*/ 13368 w 15"/>
                <a:gd name="T11" fmla="*/ 117201 h 23"/>
                <a:gd name="T12" fmla="*/ 13368 w 15"/>
                <a:gd name="T13" fmla="*/ 143175 h 23"/>
                <a:gd name="T14" fmla="*/ 0 w 15"/>
                <a:gd name="T15" fmla="*/ 167144 h 23"/>
                <a:gd name="T16" fmla="*/ 32083 w 15"/>
                <a:gd name="T17" fmla="*/ 238340 h 23"/>
                <a:gd name="T18" fmla="*/ 107827 w 15"/>
                <a:gd name="T19" fmla="*/ 275168 h 23"/>
                <a:gd name="T20" fmla="*/ 121195 w 15"/>
                <a:gd name="T21" fmla="*/ 275168 h 23"/>
                <a:gd name="T22" fmla="*/ 153278 w 15"/>
                <a:gd name="T23" fmla="*/ 238340 h 23"/>
                <a:gd name="T24" fmla="*/ 139910 w 15"/>
                <a:gd name="T25" fmla="*/ 214368 h 23"/>
                <a:gd name="T26" fmla="*/ 153278 w 15"/>
                <a:gd name="T27" fmla="*/ 204158 h 23"/>
                <a:gd name="T28" fmla="*/ 184798 w 15"/>
                <a:gd name="T29" fmla="*/ 178212 h 23"/>
                <a:gd name="T30" fmla="*/ 184798 w 15"/>
                <a:gd name="T31" fmla="*/ 167144 h 23"/>
                <a:gd name="T32" fmla="*/ 195886 w 15"/>
                <a:gd name="T33" fmla="*/ 143175 h 23"/>
                <a:gd name="T34" fmla="*/ 216910 w 15"/>
                <a:gd name="T35" fmla="*/ 132112 h 23"/>
                <a:gd name="T36" fmla="*/ 226603 w 15"/>
                <a:gd name="T37" fmla="*/ 117201 h 23"/>
                <a:gd name="T38" fmla="*/ 216910 w 15"/>
                <a:gd name="T39" fmla="*/ 106227 h 23"/>
                <a:gd name="T40" fmla="*/ 216910 w 15"/>
                <a:gd name="T41" fmla="*/ 71191 h 23"/>
                <a:gd name="T42" fmla="*/ 216910 w 15"/>
                <a:gd name="T43" fmla="*/ 35037 h 23"/>
                <a:gd name="T44" fmla="*/ 195886 w 15"/>
                <a:gd name="T45" fmla="*/ 11063 h 23"/>
                <a:gd name="T46" fmla="*/ 164201 w 15"/>
                <a:gd name="T47" fmla="*/ 0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3"/>
                <a:gd name="T74" fmla="*/ 15 w 15"/>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3">
                  <a:moveTo>
                    <a:pt x="11" y="0"/>
                  </a:moveTo>
                  <a:cubicBezTo>
                    <a:pt x="10" y="0"/>
                    <a:pt x="5" y="2"/>
                    <a:pt x="5" y="2"/>
                  </a:cubicBezTo>
                  <a:cubicBezTo>
                    <a:pt x="5" y="2"/>
                    <a:pt x="4" y="3"/>
                    <a:pt x="4" y="4"/>
                  </a:cubicBezTo>
                  <a:cubicBezTo>
                    <a:pt x="3" y="5"/>
                    <a:pt x="2" y="5"/>
                    <a:pt x="2" y="6"/>
                  </a:cubicBezTo>
                  <a:cubicBezTo>
                    <a:pt x="2" y="6"/>
                    <a:pt x="2" y="7"/>
                    <a:pt x="1" y="8"/>
                  </a:cubicBezTo>
                  <a:cubicBezTo>
                    <a:pt x="1" y="8"/>
                    <a:pt x="0" y="10"/>
                    <a:pt x="1" y="10"/>
                  </a:cubicBezTo>
                  <a:cubicBezTo>
                    <a:pt x="1" y="10"/>
                    <a:pt x="1" y="12"/>
                    <a:pt x="1" y="12"/>
                  </a:cubicBezTo>
                  <a:cubicBezTo>
                    <a:pt x="0" y="12"/>
                    <a:pt x="0" y="14"/>
                    <a:pt x="0" y="14"/>
                  </a:cubicBezTo>
                  <a:cubicBezTo>
                    <a:pt x="0" y="15"/>
                    <a:pt x="2" y="20"/>
                    <a:pt x="2" y="20"/>
                  </a:cubicBezTo>
                  <a:cubicBezTo>
                    <a:pt x="3" y="21"/>
                    <a:pt x="7" y="23"/>
                    <a:pt x="7" y="23"/>
                  </a:cubicBezTo>
                  <a:cubicBezTo>
                    <a:pt x="7" y="23"/>
                    <a:pt x="8" y="23"/>
                    <a:pt x="8" y="23"/>
                  </a:cubicBezTo>
                  <a:cubicBezTo>
                    <a:pt x="9" y="22"/>
                    <a:pt x="10" y="20"/>
                    <a:pt x="10" y="20"/>
                  </a:cubicBezTo>
                  <a:cubicBezTo>
                    <a:pt x="10" y="20"/>
                    <a:pt x="9" y="19"/>
                    <a:pt x="9" y="18"/>
                  </a:cubicBezTo>
                  <a:cubicBezTo>
                    <a:pt x="9" y="18"/>
                    <a:pt x="10" y="17"/>
                    <a:pt x="10" y="17"/>
                  </a:cubicBezTo>
                  <a:cubicBezTo>
                    <a:pt x="11" y="17"/>
                    <a:pt x="11" y="16"/>
                    <a:pt x="12" y="15"/>
                  </a:cubicBezTo>
                  <a:cubicBezTo>
                    <a:pt x="12" y="15"/>
                    <a:pt x="12" y="14"/>
                    <a:pt x="12" y="14"/>
                  </a:cubicBezTo>
                  <a:cubicBezTo>
                    <a:pt x="13" y="13"/>
                    <a:pt x="13" y="13"/>
                    <a:pt x="13" y="12"/>
                  </a:cubicBezTo>
                  <a:cubicBezTo>
                    <a:pt x="14" y="12"/>
                    <a:pt x="14" y="12"/>
                    <a:pt x="14" y="11"/>
                  </a:cubicBezTo>
                  <a:cubicBezTo>
                    <a:pt x="14" y="11"/>
                    <a:pt x="15" y="10"/>
                    <a:pt x="15" y="10"/>
                  </a:cubicBezTo>
                  <a:cubicBezTo>
                    <a:pt x="15" y="10"/>
                    <a:pt x="14" y="9"/>
                    <a:pt x="14" y="9"/>
                  </a:cubicBezTo>
                  <a:cubicBezTo>
                    <a:pt x="14" y="8"/>
                    <a:pt x="14" y="7"/>
                    <a:pt x="14" y="6"/>
                  </a:cubicBezTo>
                  <a:cubicBezTo>
                    <a:pt x="14" y="5"/>
                    <a:pt x="14" y="4"/>
                    <a:pt x="14" y="3"/>
                  </a:cubicBezTo>
                  <a:cubicBezTo>
                    <a:pt x="14" y="3"/>
                    <a:pt x="14" y="1"/>
                    <a:pt x="13" y="1"/>
                  </a:cubicBezTo>
                  <a:cubicBezTo>
                    <a:pt x="12" y="0"/>
                    <a:pt x="11" y="0"/>
                    <a:pt x="11" y="0"/>
                  </a:cubicBezTo>
                  <a:close/>
                </a:path>
              </a:pathLst>
            </a:custGeom>
            <a:solidFill>
              <a:srgbClr val="C99D03"/>
            </a:solidFill>
            <a:ln w="9525">
              <a:noFill/>
              <a:round/>
            </a:ln>
          </p:spPr>
          <p:txBody>
            <a:bodyPr/>
            <a:lstStyle/>
            <a:p>
              <a:endParaRPr lang="zh-CN" altLang="en-US"/>
            </a:p>
          </p:txBody>
        </p:sp>
        <p:sp>
          <p:nvSpPr>
            <p:cNvPr id="29724" name="Freeform 17"/>
            <p:cNvSpPr/>
            <p:nvPr/>
          </p:nvSpPr>
          <p:spPr bwMode="auto">
            <a:xfrm>
              <a:off x="948" y="2762"/>
              <a:ext cx="33" cy="62"/>
            </a:xfrm>
            <a:custGeom>
              <a:avLst/>
              <a:gdLst>
                <a:gd name="T0" fmla="*/ 63101 w 14"/>
                <a:gd name="T1" fmla="*/ 12703 h 26"/>
                <a:gd name="T2" fmla="*/ 47661 w 14"/>
                <a:gd name="T3" fmla="*/ 59594 h 26"/>
                <a:gd name="T4" fmla="*/ 47661 w 14"/>
                <a:gd name="T5" fmla="*/ 82362 h 26"/>
                <a:gd name="T6" fmla="*/ 47661 w 14"/>
                <a:gd name="T7" fmla="*/ 111817 h 26"/>
                <a:gd name="T8" fmla="*/ 47661 w 14"/>
                <a:gd name="T9" fmla="*/ 142109 h 26"/>
                <a:gd name="T10" fmla="*/ 38058 w 14"/>
                <a:gd name="T11" fmla="*/ 154828 h 26"/>
                <a:gd name="T12" fmla="*/ 11357 w 14"/>
                <a:gd name="T13" fmla="*/ 184212 h 26"/>
                <a:gd name="T14" fmla="*/ 0 w 14"/>
                <a:gd name="T15" fmla="*/ 226705 h 26"/>
                <a:gd name="T16" fmla="*/ 11357 w 14"/>
                <a:gd name="T17" fmla="*/ 296773 h 26"/>
                <a:gd name="T18" fmla="*/ 26770 w 14"/>
                <a:gd name="T19" fmla="*/ 338875 h 26"/>
                <a:gd name="T20" fmla="*/ 63101 w 14"/>
                <a:gd name="T21" fmla="*/ 356531 h 26"/>
                <a:gd name="T22" fmla="*/ 112344 w 14"/>
                <a:gd name="T23" fmla="*/ 326173 h 26"/>
                <a:gd name="T24" fmla="*/ 137002 w 14"/>
                <a:gd name="T25" fmla="*/ 309664 h 26"/>
                <a:gd name="T26" fmla="*/ 148738 w 14"/>
                <a:gd name="T27" fmla="*/ 296773 h 26"/>
                <a:gd name="T28" fmla="*/ 163800 w 14"/>
                <a:gd name="T29" fmla="*/ 257395 h 26"/>
                <a:gd name="T30" fmla="*/ 175440 w 14"/>
                <a:gd name="T31" fmla="*/ 196402 h 26"/>
                <a:gd name="T32" fmla="*/ 175440 w 14"/>
                <a:gd name="T33" fmla="*/ 142109 h 26"/>
                <a:gd name="T34" fmla="*/ 148738 w 14"/>
                <a:gd name="T35" fmla="*/ 82362 h 26"/>
                <a:gd name="T36" fmla="*/ 137002 w 14"/>
                <a:gd name="T37" fmla="*/ 59594 h 26"/>
                <a:gd name="T38" fmla="*/ 127769 w 14"/>
                <a:gd name="T39" fmla="*/ 43040 h 26"/>
                <a:gd name="T40" fmla="*/ 112344 w 14"/>
                <a:gd name="T41" fmla="*/ 30292 h 26"/>
                <a:gd name="T42" fmla="*/ 101015 w 14"/>
                <a:gd name="T43" fmla="*/ 30292 h 26"/>
                <a:gd name="T44" fmla="*/ 74429 w 14"/>
                <a:gd name="T45" fmla="*/ 0 h 26"/>
                <a:gd name="T46" fmla="*/ 63101 w 14"/>
                <a:gd name="T47" fmla="*/ 12703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
                <a:gd name="T73" fmla="*/ 0 h 26"/>
                <a:gd name="T74" fmla="*/ 14 w 14"/>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 h="26">
                  <a:moveTo>
                    <a:pt x="5" y="1"/>
                  </a:moveTo>
                  <a:cubicBezTo>
                    <a:pt x="5" y="2"/>
                    <a:pt x="4" y="4"/>
                    <a:pt x="4" y="4"/>
                  </a:cubicBezTo>
                  <a:cubicBezTo>
                    <a:pt x="4" y="5"/>
                    <a:pt x="4" y="6"/>
                    <a:pt x="4" y="6"/>
                  </a:cubicBezTo>
                  <a:cubicBezTo>
                    <a:pt x="4" y="7"/>
                    <a:pt x="4" y="8"/>
                    <a:pt x="4" y="8"/>
                  </a:cubicBezTo>
                  <a:cubicBezTo>
                    <a:pt x="4" y="9"/>
                    <a:pt x="4" y="9"/>
                    <a:pt x="4" y="10"/>
                  </a:cubicBezTo>
                  <a:cubicBezTo>
                    <a:pt x="4" y="10"/>
                    <a:pt x="3" y="11"/>
                    <a:pt x="3" y="11"/>
                  </a:cubicBezTo>
                  <a:cubicBezTo>
                    <a:pt x="2" y="11"/>
                    <a:pt x="1" y="13"/>
                    <a:pt x="1" y="13"/>
                  </a:cubicBezTo>
                  <a:cubicBezTo>
                    <a:pt x="1" y="14"/>
                    <a:pt x="0" y="16"/>
                    <a:pt x="0" y="16"/>
                  </a:cubicBezTo>
                  <a:cubicBezTo>
                    <a:pt x="0" y="16"/>
                    <a:pt x="1" y="20"/>
                    <a:pt x="1" y="21"/>
                  </a:cubicBezTo>
                  <a:cubicBezTo>
                    <a:pt x="1" y="22"/>
                    <a:pt x="2" y="23"/>
                    <a:pt x="2" y="24"/>
                  </a:cubicBezTo>
                  <a:cubicBezTo>
                    <a:pt x="3" y="24"/>
                    <a:pt x="4" y="26"/>
                    <a:pt x="5" y="25"/>
                  </a:cubicBezTo>
                  <a:cubicBezTo>
                    <a:pt x="7" y="25"/>
                    <a:pt x="9" y="24"/>
                    <a:pt x="9" y="23"/>
                  </a:cubicBezTo>
                  <a:cubicBezTo>
                    <a:pt x="10" y="23"/>
                    <a:pt x="11" y="22"/>
                    <a:pt x="11" y="22"/>
                  </a:cubicBezTo>
                  <a:cubicBezTo>
                    <a:pt x="11" y="22"/>
                    <a:pt x="12" y="21"/>
                    <a:pt x="12" y="21"/>
                  </a:cubicBezTo>
                  <a:cubicBezTo>
                    <a:pt x="12" y="20"/>
                    <a:pt x="13" y="19"/>
                    <a:pt x="13" y="18"/>
                  </a:cubicBezTo>
                  <a:cubicBezTo>
                    <a:pt x="14" y="18"/>
                    <a:pt x="14" y="15"/>
                    <a:pt x="14" y="14"/>
                  </a:cubicBezTo>
                  <a:cubicBezTo>
                    <a:pt x="14" y="13"/>
                    <a:pt x="14" y="11"/>
                    <a:pt x="14" y="10"/>
                  </a:cubicBezTo>
                  <a:cubicBezTo>
                    <a:pt x="14" y="10"/>
                    <a:pt x="12" y="6"/>
                    <a:pt x="12" y="6"/>
                  </a:cubicBezTo>
                  <a:cubicBezTo>
                    <a:pt x="12" y="5"/>
                    <a:pt x="11" y="5"/>
                    <a:pt x="11" y="4"/>
                  </a:cubicBezTo>
                  <a:cubicBezTo>
                    <a:pt x="11" y="4"/>
                    <a:pt x="10" y="4"/>
                    <a:pt x="10" y="3"/>
                  </a:cubicBezTo>
                  <a:cubicBezTo>
                    <a:pt x="10" y="3"/>
                    <a:pt x="9" y="3"/>
                    <a:pt x="9" y="2"/>
                  </a:cubicBezTo>
                  <a:cubicBezTo>
                    <a:pt x="9" y="2"/>
                    <a:pt x="9" y="2"/>
                    <a:pt x="8" y="2"/>
                  </a:cubicBezTo>
                  <a:cubicBezTo>
                    <a:pt x="8" y="1"/>
                    <a:pt x="6" y="1"/>
                    <a:pt x="6" y="0"/>
                  </a:cubicBezTo>
                  <a:cubicBezTo>
                    <a:pt x="6" y="0"/>
                    <a:pt x="6" y="0"/>
                    <a:pt x="5" y="1"/>
                  </a:cubicBezTo>
                </a:path>
              </a:pathLst>
            </a:custGeom>
            <a:solidFill>
              <a:srgbClr val="C99D03"/>
            </a:solidFill>
            <a:ln w="9525">
              <a:noFill/>
              <a:round/>
            </a:ln>
          </p:spPr>
          <p:txBody>
            <a:bodyPr/>
            <a:lstStyle/>
            <a:p>
              <a:endParaRPr lang="zh-CN" altLang="en-US"/>
            </a:p>
          </p:txBody>
        </p:sp>
        <p:sp>
          <p:nvSpPr>
            <p:cNvPr id="29725" name="Freeform 18"/>
            <p:cNvSpPr/>
            <p:nvPr/>
          </p:nvSpPr>
          <p:spPr bwMode="auto">
            <a:xfrm>
              <a:off x="875" y="2658"/>
              <a:ext cx="137" cy="154"/>
            </a:xfrm>
            <a:custGeom>
              <a:avLst/>
              <a:gdLst>
                <a:gd name="T0" fmla="*/ 292493 w 58"/>
                <a:gd name="T1" fmla="*/ 0 h 65"/>
                <a:gd name="T2" fmla="*/ 206331 w 58"/>
                <a:gd name="T3" fmla="*/ 27635 h 65"/>
                <a:gd name="T4" fmla="*/ 130958 w 58"/>
                <a:gd name="T5" fmla="*/ 145731 h 65"/>
                <a:gd name="T6" fmla="*/ 114499 w 58"/>
                <a:gd name="T7" fmla="*/ 199484 h 65"/>
                <a:gd name="T8" fmla="*/ 130958 w 58"/>
                <a:gd name="T9" fmla="*/ 288684 h 65"/>
                <a:gd name="T10" fmla="*/ 150950 w 58"/>
                <a:gd name="T11" fmla="*/ 406994 h 65"/>
                <a:gd name="T12" fmla="*/ 166538 w 58"/>
                <a:gd name="T13" fmla="*/ 472624 h 65"/>
                <a:gd name="T14" fmla="*/ 215012 w 58"/>
                <a:gd name="T15" fmla="*/ 512545 h 65"/>
                <a:gd name="T16" fmla="*/ 190012 w 58"/>
                <a:gd name="T17" fmla="*/ 568987 h 65"/>
                <a:gd name="T18" fmla="*/ 139485 w 58"/>
                <a:gd name="T19" fmla="*/ 658277 h 65"/>
                <a:gd name="T20" fmla="*/ 102639 w 58"/>
                <a:gd name="T21" fmla="*/ 618485 h 65"/>
                <a:gd name="T22" fmla="*/ 75579 w 58"/>
                <a:gd name="T23" fmla="*/ 568987 h 65"/>
                <a:gd name="T24" fmla="*/ 48474 w 58"/>
                <a:gd name="T25" fmla="*/ 529184 h 65"/>
                <a:gd name="T26" fmla="*/ 11454 w 58"/>
                <a:gd name="T27" fmla="*/ 597660 h 65"/>
                <a:gd name="T28" fmla="*/ 27055 w 58"/>
                <a:gd name="T29" fmla="*/ 658277 h 65"/>
                <a:gd name="T30" fmla="*/ 38537 w 58"/>
                <a:gd name="T31" fmla="*/ 764205 h 65"/>
                <a:gd name="T32" fmla="*/ 63906 w 58"/>
                <a:gd name="T33" fmla="*/ 830039 h 65"/>
                <a:gd name="T34" fmla="*/ 114499 w 58"/>
                <a:gd name="T35" fmla="*/ 858711 h 65"/>
                <a:gd name="T36" fmla="*/ 206331 w 58"/>
                <a:gd name="T37" fmla="*/ 818024 h 65"/>
                <a:gd name="T38" fmla="*/ 233474 w 58"/>
                <a:gd name="T39" fmla="*/ 781600 h 65"/>
                <a:gd name="T40" fmla="*/ 253889 w 58"/>
                <a:gd name="T41" fmla="*/ 740389 h 65"/>
                <a:gd name="T42" fmla="*/ 281908 w 58"/>
                <a:gd name="T43" fmla="*/ 712755 h 65"/>
                <a:gd name="T44" fmla="*/ 372869 w 58"/>
                <a:gd name="T45" fmla="*/ 558176 h 65"/>
                <a:gd name="T46" fmla="*/ 372869 w 58"/>
                <a:gd name="T47" fmla="*/ 529184 h 65"/>
                <a:gd name="T48" fmla="*/ 411997 w 58"/>
                <a:gd name="T49" fmla="*/ 529184 h 65"/>
                <a:gd name="T50" fmla="*/ 471696 w 58"/>
                <a:gd name="T51" fmla="*/ 501201 h 65"/>
                <a:gd name="T52" fmla="*/ 562881 w 58"/>
                <a:gd name="T53" fmla="*/ 463369 h 65"/>
                <a:gd name="T54" fmla="*/ 626853 w 58"/>
                <a:gd name="T55" fmla="*/ 434910 h 65"/>
                <a:gd name="T56" fmla="*/ 702711 w 58"/>
                <a:gd name="T57" fmla="*/ 406994 h 65"/>
                <a:gd name="T58" fmla="*/ 741257 w 58"/>
                <a:gd name="T59" fmla="*/ 345270 h 65"/>
                <a:gd name="T60" fmla="*/ 714205 w 58"/>
                <a:gd name="T61" fmla="*/ 211546 h 65"/>
                <a:gd name="T62" fmla="*/ 675283 w 58"/>
                <a:gd name="T63" fmla="*/ 171783 h 65"/>
                <a:gd name="T64" fmla="*/ 638833 w 58"/>
                <a:gd name="T65" fmla="*/ 155123 h 65"/>
                <a:gd name="T66" fmla="*/ 599703 w 58"/>
                <a:gd name="T67" fmla="*/ 145731 h 65"/>
                <a:gd name="T68" fmla="*/ 562881 w 58"/>
                <a:gd name="T69" fmla="*/ 145731 h 65"/>
                <a:gd name="T70" fmla="*/ 507873 w 58"/>
                <a:gd name="T71" fmla="*/ 134068 h 65"/>
                <a:gd name="T72" fmla="*/ 471696 w 58"/>
                <a:gd name="T73" fmla="*/ 134068 h 65"/>
                <a:gd name="T74" fmla="*/ 421684 w 58"/>
                <a:gd name="T75" fmla="*/ 117272 h 65"/>
                <a:gd name="T76" fmla="*/ 384847 w 58"/>
                <a:gd name="T77" fmla="*/ 117272 h 65"/>
                <a:gd name="T78" fmla="*/ 329473 w 58"/>
                <a:gd name="T79" fmla="*/ 106473 h 65"/>
                <a:gd name="T80" fmla="*/ 281908 w 58"/>
                <a:gd name="T81" fmla="*/ 134068 h 65"/>
                <a:gd name="T82" fmla="*/ 309332 w 58"/>
                <a:gd name="T83" fmla="*/ 240157 h 65"/>
                <a:gd name="T84" fmla="*/ 329473 w 58"/>
                <a:gd name="T85" fmla="*/ 261049 h 65"/>
                <a:gd name="T86" fmla="*/ 372869 w 58"/>
                <a:gd name="T87" fmla="*/ 288684 h 65"/>
                <a:gd name="T88" fmla="*/ 411997 w 58"/>
                <a:gd name="T89" fmla="*/ 288684 h 65"/>
                <a:gd name="T90" fmla="*/ 448821 w 58"/>
                <a:gd name="T91" fmla="*/ 317638 h 65"/>
                <a:gd name="T92" fmla="*/ 384847 w 58"/>
                <a:gd name="T93" fmla="*/ 345270 h 65"/>
                <a:gd name="T94" fmla="*/ 345814 w 58"/>
                <a:gd name="T95" fmla="*/ 357441 h 65"/>
                <a:gd name="T96" fmla="*/ 309332 w 58"/>
                <a:gd name="T97" fmla="*/ 345270 h 65"/>
                <a:gd name="T98" fmla="*/ 281908 w 58"/>
                <a:gd name="T99" fmla="*/ 329896 h 65"/>
                <a:gd name="T100" fmla="*/ 270455 w 58"/>
                <a:gd name="T101" fmla="*/ 252259 h 65"/>
                <a:gd name="T102" fmla="*/ 253889 w 58"/>
                <a:gd name="T103" fmla="*/ 171783 h 65"/>
                <a:gd name="T104" fmla="*/ 270455 w 58"/>
                <a:gd name="T105" fmla="*/ 134068 h 65"/>
                <a:gd name="T106" fmla="*/ 281908 w 58"/>
                <a:gd name="T107" fmla="*/ 94274 h 65"/>
                <a:gd name="T108" fmla="*/ 292493 w 58"/>
                <a:gd name="T109" fmla="*/ 39791 h 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
                <a:gd name="T166" fmla="*/ 0 h 65"/>
                <a:gd name="T167" fmla="*/ 58 w 58"/>
                <a:gd name="T168" fmla="*/ 65 h 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 h="65">
                  <a:moveTo>
                    <a:pt x="25" y="2"/>
                  </a:moveTo>
                  <a:cubicBezTo>
                    <a:pt x="24" y="2"/>
                    <a:pt x="25" y="0"/>
                    <a:pt x="23" y="0"/>
                  </a:cubicBezTo>
                  <a:cubicBezTo>
                    <a:pt x="21" y="1"/>
                    <a:pt x="20" y="1"/>
                    <a:pt x="20" y="1"/>
                  </a:cubicBezTo>
                  <a:cubicBezTo>
                    <a:pt x="20" y="1"/>
                    <a:pt x="17" y="2"/>
                    <a:pt x="16" y="2"/>
                  </a:cubicBezTo>
                  <a:cubicBezTo>
                    <a:pt x="16" y="3"/>
                    <a:pt x="13" y="4"/>
                    <a:pt x="12" y="6"/>
                  </a:cubicBezTo>
                  <a:cubicBezTo>
                    <a:pt x="11" y="8"/>
                    <a:pt x="10" y="10"/>
                    <a:pt x="10" y="11"/>
                  </a:cubicBezTo>
                  <a:cubicBezTo>
                    <a:pt x="10" y="11"/>
                    <a:pt x="10" y="12"/>
                    <a:pt x="10" y="12"/>
                  </a:cubicBezTo>
                  <a:cubicBezTo>
                    <a:pt x="9" y="13"/>
                    <a:pt x="9" y="15"/>
                    <a:pt x="9" y="15"/>
                  </a:cubicBezTo>
                  <a:cubicBezTo>
                    <a:pt x="9" y="16"/>
                    <a:pt x="10" y="18"/>
                    <a:pt x="10" y="19"/>
                  </a:cubicBezTo>
                  <a:cubicBezTo>
                    <a:pt x="10" y="20"/>
                    <a:pt x="10" y="22"/>
                    <a:pt x="10" y="22"/>
                  </a:cubicBezTo>
                  <a:cubicBezTo>
                    <a:pt x="10" y="23"/>
                    <a:pt x="11" y="27"/>
                    <a:pt x="11" y="28"/>
                  </a:cubicBezTo>
                  <a:cubicBezTo>
                    <a:pt x="11" y="28"/>
                    <a:pt x="11" y="29"/>
                    <a:pt x="12" y="31"/>
                  </a:cubicBezTo>
                  <a:cubicBezTo>
                    <a:pt x="12" y="32"/>
                    <a:pt x="12" y="33"/>
                    <a:pt x="12" y="33"/>
                  </a:cubicBezTo>
                  <a:cubicBezTo>
                    <a:pt x="12" y="34"/>
                    <a:pt x="13" y="36"/>
                    <a:pt x="13" y="36"/>
                  </a:cubicBezTo>
                  <a:cubicBezTo>
                    <a:pt x="14" y="37"/>
                    <a:pt x="14" y="37"/>
                    <a:pt x="15" y="37"/>
                  </a:cubicBezTo>
                  <a:cubicBezTo>
                    <a:pt x="16" y="38"/>
                    <a:pt x="17" y="38"/>
                    <a:pt x="17" y="39"/>
                  </a:cubicBezTo>
                  <a:cubicBezTo>
                    <a:pt x="17" y="39"/>
                    <a:pt x="16" y="41"/>
                    <a:pt x="16" y="42"/>
                  </a:cubicBezTo>
                  <a:cubicBezTo>
                    <a:pt x="16" y="42"/>
                    <a:pt x="15" y="42"/>
                    <a:pt x="15" y="43"/>
                  </a:cubicBezTo>
                  <a:cubicBezTo>
                    <a:pt x="15" y="43"/>
                    <a:pt x="13" y="47"/>
                    <a:pt x="13" y="47"/>
                  </a:cubicBezTo>
                  <a:cubicBezTo>
                    <a:pt x="13" y="47"/>
                    <a:pt x="11" y="50"/>
                    <a:pt x="11" y="50"/>
                  </a:cubicBezTo>
                  <a:cubicBezTo>
                    <a:pt x="10" y="50"/>
                    <a:pt x="10" y="50"/>
                    <a:pt x="10" y="49"/>
                  </a:cubicBezTo>
                  <a:cubicBezTo>
                    <a:pt x="9" y="49"/>
                    <a:pt x="8" y="48"/>
                    <a:pt x="8" y="47"/>
                  </a:cubicBezTo>
                  <a:cubicBezTo>
                    <a:pt x="7" y="46"/>
                    <a:pt x="7" y="46"/>
                    <a:pt x="7" y="45"/>
                  </a:cubicBezTo>
                  <a:cubicBezTo>
                    <a:pt x="7" y="45"/>
                    <a:pt x="6" y="43"/>
                    <a:pt x="6" y="43"/>
                  </a:cubicBezTo>
                  <a:cubicBezTo>
                    <a:pt x="6" y="42"/>
                    <a:pt x="6" y="41"/>
                    <a:pt x="5" y="41"/>
                  </a:cubicBezTo>
                  <a:cubicBezTo>
                    <a:pt x="5" y="41"/>
                    <a:pt x="5" y="40"/>
                    <a:pt x="4" y="40"/>
                  </a:cubicBezTo>
                  <a:cubicBezTo>
                    <a:pt x="3" y="41"/>
                    <a:pt x="3" y="41"/>
                    <a:pt x="3" y="41"/>
                  </a:cubicBezTo>
                  <a:cubicBezTo>
                    <a:pt x="3" y="42"/>
                    <a:pt x="1" y="44"/>
                    <a:pt x="1" y="45"/>
                  </a:cubicBezTo>
                  <a:cubicBezTo>
                    <a:pt x="1" y="45"/>
                    <a:pt x="0" y="46"/>
                    <a:pt x="1" y="46"/>
                  </a:cubicBezTo>
                  <a:cubicBezTo>
                    <a:pt x="1" y="47"/>
                    <a:pt x="2" y="49"/>
                    <a:pt x="2" y="50"/>
                  </a:cubicBezTo>
                  <a:cubicBezTo>
                    <a:pt x="2" y="51"/>
                    <a:pt x="3" y="53"/>
                    <a:pt x="3" y="54"/>
                  </a:cubicBezTo>
                  <a:cubicBezTo>
                    <a:pt x="2" y="55"/>
                    <a:pt x="3" y="57"/>
                    <a:pt x="3" y="58"/>
                  </a:cubicBezTo>
                  <a:cubicBezTo>
                    <a:pt x="3" y="58"/>
                    <a:pt x="3" y="61"/>
                    <a:pt x="3" y="61"/>
                  </a:cubicBezTo>
                  <a:cubicBezTo>
                    <a:pt x="4" y="62"/>
                    <a:pt x="4" y="63"/>
                    <a:pt x="5" y="63"/>
                  </a:cubicBezTo>
                  <a:cubicBezTo>
                    <a:pt x="5" y="63"/>
                    <a:pt x="6" y="64"/>
                    <a:pt x="6" y="64"/>
                  </a:cubicBezTo>
                  <a:cubicBezTo>
                    <a:pt x="6" y="64"/>
                    <a:pt x="8" y="65"/>
                    <a:pt x="9" y="65"/>
                  </a:cubicBezTo>
                  <a:cubicBezTo>
                    <a:pt x="9" y="65"/>
                    <a:pt x="14" y="63"/>
                    <a:pt x="15" y="63"/>
                  </a:cubicBezTo>
                  <a:cubicBezTo>
                    <a:pt x="16" y="63"/>
                    <a:pt x="16" y="62"/>
                    <a:pt x="16" y="62"/>
                  </a:cubicBezTo>
                  <a:cubicBezTo>
                    <a:pt x="16" y="62"/>
                    <a:pt x="17" y="61"/>
                    <a:pt x="17" y="60"/>
                  </a:cubicBezTo>
                  <a:cubicBezTo>
                    <a:pt x="18" y="60"/>
                    <a:pt x="18" y="60"/>
                    <a:pt x="18" y="59"/>
                  </a:cubicBezTo>
                  <a:cubicBezTo>
                    <a:pt x="19" y="59"/>
                    <a:pt x="19" y="58"/>
                    <a:pt x="19" y="58"/>
                  </a:cubicBezTo>
                  <a:cubicBezTo>
                    <a:pt x="20" y="57"/>
                    <a:pt x="20" y="56"/>
                    <a:pt x="20" y="56"/>
                  </a:cubicBezTo>
                  <a:cubicBezTo>
                    <a:pt x="20" y="55"/>
                    <a:pt x="21" y="55"/>
                    <a:pt x="21" y="55"/>
                  </a:cubicBezTo>
                  <a:cubicBezTo>
                    <a:pt x="22" y="54"/>
                    <a:pt x="22" y="54"/>
                    <a:pt x="22" y="54"/>
                  </a:cubicBezTo>
                  <a:cubicBezTo>
                    <a:pt x="22" y="53"/>
                    <a:pt x="25" y="50"/>
                    <a:pt x="25" y="49"/>
                  </a:cubicBezTo>
                  <a:cubicBezTo>
                    <a:pt x="25" y="49"/>
                    <a:pt x="28" y="42"/>
                    <a:pt x="29" y="42"/>
                  </a:cubicBezTo>
                  <a:cubicBezTo>
                    <a:pt x="29" y="42"/>
                    <a:pt x="29" y="41"/>
                    <a:pt x="29" y="41"/>
                  </a:cubicBezTo>
                  <a:cubicBezTo>
                    <a:pt x="29" y="41"/>
                    <a:pt x="29" y="41"/>
                    <a:pt x="29" y="40"/>
                  </a:cubicBezTo>
                  <a:cubicBezTo>
                    <a:pt x="29" y="40"/>
                    <a:pt x="29" y="40"/>
                    <a:pt x="30" y="40"/>
                  </a:cubicBezTo>
                  <a:cubicBezTo>
                    <a:pt x="30" y="40"/>
                    <a:pt x="31" y="40"/>
                    <a:pt x="32" y="40"/>
                  </a:cubicBezTo>
                  <a:cubicBezTo>
                    <a:pt x="33" y="40"/>
                    <a:pt x="34" y="39"/>
                    <a:pt x="34" y="39"/>
                  </a:cubicBezTo>
                  <a:cubicBezTo>
                    <a:pt x="35" y="39"/>
                    <a:pt x="36" y="38"/>
                    <a:pt x="37" y="38"/>
                  </a:cubicBezTo>
                  <a:cubicBezTo>
                    <a:pt x="38" y="38"/>
                    <a:pt x="41" y="36"/>
                    <a:pt x="41" y="36"/>
                  </a:cubicBezTo>
                  <a:cubicBezTo>
                    <a:pt x="42" y="36"/>
                    <a:pt x="43" y="35"/>
                    <a:pt x="44" y="35"/>
                  </a:cubicBezTo>
                  <a:cubicBezTo>
                    <a:pt x="44" y="35"/>
                    <a:pt x="46" y="34"/>
                    <a:pt x="46" y="34"/>
                  </a:cubicBezTo>
                  <a:cubicBezTo>
                    <a:pt x="47" y="33"/>
                    <a:pt x="49" y="33"/>
                    <a:pt x="49" y="33"/>
                  </a:cubicBezTo>
                  <a:cubicBezTo>
                    <a:pt x="50" y="32"/>
                    <a:pt x="53" y="32"/>
                    <a:pt x="53" y="32"/>
                  </a:cubicBezTo>
                  <a:cubicBezTo>
                    <a:pt x="53" y="32"/>
                    <a:pt x="55" y="31"/>
                    <a:pt x="55" y="31"/>
                  </a:cubicBezTo>
                  <a:cubicBezTo>
                    <a:pt x="55" y="31"/>
                    <a:pt x="56" y="29"/>
                    <a:pt x="56" y="29"/>
                  </a:cubicBezTo>
                  <a:cubicBezTo>
                    <a:pt x="57" y="29"/>
                    <a:pt x="58" y="27"/>
                    <a:pt x="58" y="26"/>
                  </a:cubicBezTo>
                  <a:cubicBezTo>
                    <a:pt x="58" y="25"/>
                    <a:pt x="58" y="22"/>
                    <a:pt x="57" y="21"/>
                  </a:cubicBezTo>
                  <a:cubicBezTo>
                    <a:pt x="57" y="20"/>
                    <a:pt x="56" y="17"/>
                    <a:pt x="56" y="16"/>
                  </a:cubicBezTo>
                  <a:cubicBezTo>
                    <a:pt x="55" y="15"/>
                    <a:pt x="55" y="14"/>
                    <a:pt x="55" y="14"/>
                  </a:cubicBezTo>
                  <a:cubicBezTo>
                    <a:pt x="54" y="14"/>
                    <a:pt x="53" y="13"/>
                    <a:pt x="53" y="13"/>
                  </a:cubicBezTo>
                  <a:cubicBezTo>
                    <a:pt x="52" y="13"/>
                    <a:pt x="52" y="13"/>
                    <a:pt x="51" y="13"/>
                  </a:cubicBezTo>
                  <a:cubicBezTo>
                    <a:pt x="51" y="13"/>
                    <a:pt x="50" y="12"/>
                    <a:pt x="50" y="12"/>
                  </a:cubicBezTo>
                  <a:cubicBezTo>
                    <a:pt x="50" y="12"/>
                    <a:pt x="49" y="12"/>
                    <a:pt x="48" y="12"/>
                  </a:cubicBezTo>
                  <a:cubicBezTo>
                    <a:pt x="48" y="12"/>
                    <a:pt x="48" y="11"/>
                    <a:pt x="47" y="11"/>
                  </a:cubicBezTo>
                  <a:cubicBezTo>
                    <a:pt x="46" y="11"/>
                    <a:pt x="46" y="12"/>
                    <a:pt x="46" y="12"/>
                  </a:cubicBezTo>
                  <a:cubicBezTo>
                    <a:pt x="46" y="11"/>
                    <a:pt x="44" y="11"/>
                    <a:pt x="44" y="11"/>
                  </a:cubicBezTo>
                  <a:cubicBezTo>
                    <a:pt x="44" y="11"/>
                    <a:pt x="42" y="11"/>
                    <a:pt x="42" y="11"/>
                  </a:cubicBezTo>
                  <a:cubicBezTo>
                    <a:pt x="42" y="11"/>
                    <a:pt x="41" y="10"/>
                    <a:pt x="40" y="10"/>
                  </a:cubicBezTo>
                  <a:cubicBezTo>
                    <a:pt x="40" y="10"/>
                    <a:pt x="39" y="10"/>
                    <a:pt x="38" y="10"/>
                  </a:cubicBezTo>
                  <a:cubicBezTo>
                    <a:pt x="38" y="10"/>
                    <a:pt x="37" y="10"/>
                    <a:pt x="37" y="10"/>
                  </a:cubicBezTo>
                  <a:cubicBezTo>
                    <a:pt x="37" y="10"/>
                    <a:pt x="36" y="9"/>
                    <a:pt x="36" y="9"/>
                  </a:cubicBezTo>
                  <a:cubicBezTo>
                    <a:pt x="35" y="9"/>
                    <a:pt x="34" y="9"/>
                    <a:pt x="33" y="9"/>
                  </a:cubicBezTo>
                  <a:cubicBezTo>
                    <a:pt x="33" y="9"/>
                    <a:pt x="31" y="9"/>
                    <a:pt x="31" y="9"/>
                  </a:cubicBezTo>
                  <a:cubicBezTo>
                    <a:pt x="31" y="9"/>
                    <a:pt x="30" y="9"/>
                    <a:pt x="30" y="9"/>
                  </a:cubicBezTo>
                  <a:cubicBezTo>
                    <a:pt x="29" y="8"/>
                    <a:pt x="29" y="9"/>
                    <a:pt x="28" y="8"/>
                  </a:cubicBezTo>
                  <a:cubicBezTo>
                    <a:pt x="27" y="8"/>
                    <a:pt x="26" y="8"/>
                    <a:pt x="26" y="8"/>
                  </a:cubicBezTo>
                  <a:cubicBezTo>
                    <a:pt x="25" y="7"/>
                    <a:pt x="24" y="6"/>
                    <a:pt x="24" y="7"/>
                  </a:cubicBezTo>
                  <a:cubicBezTo>
                    <a:pt x="23" y="8"/>
                    <a:pt x="22" y="9"/>
                    <a:pt x="22" y="10"/>
                  </a:cubicBezTo>
                  <a:cubicBezTo>
                    <a:pt x="22" y="10"/>
                    <a:pt x="23" y="13"/>
                    <a:pt x="23" y="14"/>
                  </a:cubicBezTo>
                  <a:cubicBezTo>
                    <a:pt x="23" y="15"/>
                    <a:pt x="24" y="17"/>
                    <a:pt x="24" y="18"/>
                  </a:cubicBezTo>
                  <a:cubicBezTo>
                    <a:pt x="24" y="18"/>
                    <a:pt x="25" y="18"/>
                    <a:pt x="25" y="19"/>
                  </a:cubicBezTo>
                  <a:cubicBezTo>
                    <a:pt x="25" y="19"/>
                    <a:pt x="25" y="19"/>
                    <a:pt x="26" y="20"/>
                  </a:cubicBezTo>
                  <a:cubicBezTo>
                    <a:pt x="26" y="20"/>
                    <a:pt x="28" y="21"/>
                    <a:pt x="28" y="21"/>
                  </a:cubicBezTo>
                  <a:cubicBezTo>
                    <a:pt x="28" y="21"/>
                    <a:pt x="28" y="22"/>
                    <a:pt x="29" y="22"/>
                  </a:cubicBezTo>
                  <a:cubicBezTo>
                    <a:pt x="29" y="22"/>
                    <a:pt x="30" y="23"/>
                    <a:pt x="31" y="22"/>
                  </a:cubicBezTo>
                  <a:cubicBezTo>
                    <a:pt x="31" y="22"/>
                    <a:pt x="32" y="22"/>
                    <a:pt x="32" y="22"/>
                  </a:cubicBezTo>
                  <a:cubicBezTo>
                    <a:pt x="33" y="22"/>
                    <a:pt x="34" y="21"/>
                    <a:pt x="35" y="22"/>
                  </a:cubicBezTo>
                  <a:cubicBezTo>
                    <a:pt x="36" y="23"/>
                    <a:pt x="36" y="24"/>
                    <a:pt x="35" y="24"/>
                  </a:cubicBezTo>
                  <a:cubicBezTo>
                    <a:pt x="34" y="25"/>
                    <a:pt x="32" y="26"/>
                    <a:pt x="32" y="26"/>
                  </a:cubicBezTo>
                  <a:cubicBezTo>
                    <a:pt x="32" y="26"/>
                    <a:pt x="31" y="26"/>
                    <a:pt x="30" y="26"/>
                  </a:cubicBezTo>
                  <a:cubicBezTo>
                    <a:pt x="30" y="26"/>
                    <a:pt x="28" y="26"/>
                    <a:pt x="28" y="26"/>
                  </a:cubicBezTo>
                  <a:cubicBezTo>
                    <a:pt x="27" y="27"/>
                    <a:pt x="27" y="27"/>
                    <a:pt x="27" y="27"/>
                  </a:cubicBezTo>
                  <a:cubicBezTo>
                    <a:pt x="26" y="27"/>
                    <a:pt x="25" y="27"/>
                    <a:pt x="25" y="27"/>
                  </a:cubicBezTo>
                  <a:cubicBezTo>
                    <a:pt x="25" y="27"/>
                    <a:pt x="24" y="26"/>
                    <a:pt x="24" y="26"/>
                  </a:cubicBezTo>
                  <a:cubicBezTo>
                    <a:pt x="24" y="26"/>
                    <a:pt x="24" y="27"/>
                    <a:pt x="23" y="26"/>
                  </a:cubicBezTo>
                  <a:cubicBezTo>
                    <a:pt x="23" y="26"/>
                    <a:pt x="22" y="26"/>
                    <a:pt x="22" y="25"/>
                  </a:cubicBezTo>
                  <a:cubicBezTo>
                    <a:pt x="21" y="25"/>
                    <a:pt x="21" y="23"/>
                    <a:pt x="21" y="23"/>
                  </a:cubicBezTo>
                  <a:cubicBezTo>
                    <a:pt x="21" y="22"/>
                    <a:pt x="22" y="20"/>
                    <a:pt x="21" y="19"/>
                  </a:cubicBezTo>
                  <a:cubicBezTo>
                    <a:pt x="21" y="18"/>
                    <a:pt x="21" y="16"/>
                    <a:pt x="21" y="16"/>
                  </a:cubicBezTo>
                  <a:cubicBezTo>
                    <a:pt x="21" y="15"/>
                    <a:pt x="20" y="13"/>
                    <a:pt x="20" y="13"/>
                  </a:cubicBezTo>
                  <a:cubicBezTo>
                    <a:pt x="20" y="12"/>
                    <a:pt x="20" y="12"/>
                    <a:pt x="21" y="11"/>
                  </a:cubicBezTo>
                  <a:cubicBezTo>
                    <a:pt x="21" y="11"/>
                    <a:pt x="21" y="10"/>
                    <a:pt x="21" y="10"/>
                  </a:cubicBezTo>
                  <a:cubicBezTo>
                    <a:pt x="21" y="9"/>
                    <a:pt x="21" y="9"/>
                    <a:pt x="21" y="8"/>
                  </a:cubicBezTo>
                  <a:cubicBezTo>
                    <a:pt x="21" y="8"/>
                    <a:pt x="22" y="7"/>
                    <a:pt x="22" y="7"/>
                  </a:cubicBezTo>
                  <a:cubicBezTo>
                    <a:pt x="22" y="6"/>
                    <a:pt x="22" y="6"/>
                    <a:pt x="22" y="6"/>
                  </a:cubicBezTo>
                  <a:cubicBezTo>
                    <a:pt x="22" y="5"/>
                    <a:pt x="23" y="4"/>
                    <a:pt x="23" y="3"/>
                  </a:cubicBezTo>
                  <a:cubicBezTo>
                    <a:pt x="24" y="3"/>
                    <a:pt x="25" y="1"/>
                    <a:pt x="25" y="2"/>
                  </a:cubicBezTo>
                  <a:close/>
                </a:path>
              </a:pathLst>
            </a:custGeom>
            <a:solidFill>
              <a:srgbClr val="C99D03"/>
            </a:solidFill>
            <a:ln w="9525">
              <a:noFill/>
              <a:round/>
            </a:ln>
          </p:spPr>
          <p:txBody>
            <a:bodyPr/>
            <a:lstStyle/>
            <a:p>
              <a:endParaRPr lang="zh-CN" altLang="en-US"/>
            </a:p>
          </p:txBody>
        </p:sp>
        <p:sp>
          <p:nvSpPr>
            <p:cNvPr id="29726" name="Freeform 19"/>
            <p:cNvSpPr>
              <a:spLocks noEditPoints="1"/>
            </p:cNvSpPr>
            <p:nvPr/>
          </p:nvSpPr>
          <p:spPr bwMode="auto">
            <a:xfrm>
              <a:off x="-11" y="161"/>
              <a:ext cx="2932" cy="2932"/>
            </a:xfrm>
            <a:custGeom>
              <a:avLst/>
              <a:gdLst>
                <a:gd name="T0" fmla="*/ 7938329 w 1241"/>
                <a:gd name="T1" fmla="*/ 0 h 1241"/>
                <a:gd name="T2" fmla="*/ 0 w 1241"/>
                <a:gd name="T3" fmla="*/ 7949788 h 1241"/>
                <a:gd name="T4" fmla="*/ 7938329 w 1241"/>
                <a:gd name="T5" fmla="*/ 15888263 h 1241"/>
                <a:gd name="T6" fmla="*/ 15888263 w 1241"/>
                <a:gd name="T7" fmla="*/ 7949788 h 1241"/>
                <a:gd name="T8" fmla="*/ 7938329 w 1241"/>
                <a:gd name="T9" fmla="*/ 0 h 1241"/>
                <a:gd name="T10" fmla="*/ 7938329 w 1241"/>
                <a:gd name="T11" fmla="*/ 15493244 h 1241"/>
                <a:gd name="T12" fmla="*/ 394124 w 1241"/>
                <a:gd name="T13" fmla="*/ 7949788 h 1241"/>
                <a:gd name="T14" fmla="*/ 7938329 w 1241"/>
                <a:gd name="T15" fmla="*/ 412533 h 1241"/>
                <a:gd name="T16" fmla="*/ 15477566 w 1241"/>
                <a:gd name="T17" fmla="*/ 7949788 h 1241"/>
                <a:gd name="T18" fmla="*/ 7938329 w 1241"/>
                <a:gd name="T19" fmla="*/ 15493244 h 1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1"/>
                <a:gd name="T31" fmla="*/ 0 h 1241"/>
                <a:gd name="T32" fmla="*/ 1241 w 1241"/>
                <a:gd name="T33" fmla="*/ 1241 h 1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1" h="1241">
                  <a:moveTo>
                    <a:pt x="620" y="0"/>
                  </a:moveTo>
                  <a:cubicBezTo>
                    <a:pt x="278" y="0"/>
                    <a:pt x="0" y="279"/>
                    <a:pt x="0" y="621"/>
                  </a:cubicBezTo>
                  <a:cubicBezTo>
                    <a:pt x="0" y="963"/>
                    <a:pt x="278" y="1241"/>
                    <a:pt x="620" y="1241"/>
                  </a:cubicBezTo>
                  <a:cubicBezTo>
                    <a:pt x="963" y="1241"/>
                    <a:pt x="1241" y="963"/>
                    <a:pt x="1241" y="621"/>
                  </a:cubicBezTo>
                  <a:cubicBezTo>
                    <a:pt x="1241" y="279"/>
                    <a:pt x="963" y="0"/>
                    <a:pt x="620" y="0"/>
                  </a:cubicBezTo>
                  <a:close/>
                  <a:moveTo>
                    <a:pt x="620" y="1210"/>
                  </a:moveTo>
                  <a:cubicBezTo>
                    <a:pt x="295" y="1210"/>
                    <a:pt x="31" y="946"/>
                    <a:pt x="31" y="621"/>
                  </a:cubicBezTo>
                  <a:cubicBezTo>
                    <a:pt x="31" y="296"/>
                    <a:pt x="295" y="32"/>
                    <a:pt x="620" y="32"/>
                  </a:cubicBezTo>
                  <a:cubicBezTo>
                    <a:pt x="945" y="32"/>
                    <a:pt x="1209" y="296"/>
                    <a:pt x="1209" y="621"/>
                  </a:cubicBezTo>
                  <a:cubicBezTo>
                    <a:pt x="1209" y="946"/>
                    <a:pt x="945" y="1210"/>
                    <a:pt x="620" y="1210"/>
                  </a:cubicBezTo>
                  <a:close/>
                </a:path>
              </a:pathLst>
            </a:custGeom>
            <a:solidFill>
              <a:srgbClr val="C99D03"/>
            </a:solidFill>
            <a:ln w="9525">
              <a:noFill/>
              <a:round/>
            </a:ln>
          </p:spPr>
          <p:txBody>
            <a:bodyPr/>
            <a:lstStyle/>
            <a:p>
              <a:endParaRPr lang="zh-CN" altLang="en-US"/>
            </a:p>
          </p:txBody>
        </p:sp>
        <p:sp>
          <p:nvSpPr>
            <p:cNvPr id="29727" name="Freeform 20"/>
            <p:cNvSpPr/>
            <p:nvPr/>
          </p:nvSpPr>
          <p:spPr bwMode="auto">
            <a:xfrm>
              <a:off x="2422" y="2261"/>
              <a:ext cx="83" cy="81"/>
            </a:xfrm>
            <a:custGeom>
              <a:avLst/>
              <a:gdLst>
                <a:gd name="T0" fmla="*/ 466861 w 35"/>
                <a:gd name="T1" fmla="*/ 212637 h 34"/>
                <a:gd name="T2" fmla="*/ 372080 w 35"/>
                <a:gd name="T3" fmla="*/ 101433 h 34"/>
                <a:gd name="T4" fmla="*/ 331881 w 35"/>
                <a:gd name="T5" fmla="*/ 110970 h 34"/>
                <a:gd name="T6" fmla="*/ 331881 w 35"/>
                <a:gd name="T7" fmla="*/ 101433 h 34"/>
                <a:gd name="T8" fmla="*/ 242094 w 35"/>
                <a:gd name="T9" fmla="*/ 0 h 34"/>
                <a:gd name="T10" fmla="*/ 135013 w 35"/>
                <a:gd name="T11" fmla="*/ 101433 h 34"/>
                <a:gd name="T12" fmla="*/ 135013 w 35"/>
                <a:gd name="T13" fmla="*/ 110970 h 34"/>
                <a:gd name="T14" fmla="*/ 107091 w 35"/>
                <a:gd name="T15" fmla="*/ 101433 h 34"/>
                <a:gd name="T16" fmla="*/ 0 w 35"/>
                <a:gd name="T17" fmla="*/ 212637 h 34"/>
                <a:gd name="T18" fmla="*/ 78084 w 35"/>
                <a:gd name="T19" fmla="*/ 306216 h 34"/>
                <a:gd name="T20" fmla="*/ 50158 w 35"/>
                <a:gd name="T21" fmla="*/ 375497 h 34"/>
                <a:gd name="T22" fmla="*/ 147285 w 35"/>
                <a:gd name="T23" fmla="*/ 477331 h 34"/>
                <a:gd name="T24" fmla="*/ 242094 w 35"/>
                <a:gd name="T25" fmla="*/ 434734 h 34"/>
                <a:gd name="T26" fmla="*/ 320174 w 35"/>
                <a:gd name="T27" fmla="*/ 477331 h 34"/>
                <a:gd name="T28" fmla="*/ 427196 w 35"/>
                <a:gd name="T29" fmla="*/ 375497 h 34"/>
                <a:gd name="T30" fmla="*/ 398229 w 35"/>
                <a:gd name="T31" fmla="*/ 306216 h 34"/>
                <a:gd name="T32" fmla="*/ 466861 w 35"/>
                <a:gd name="T33" fmla="*/ 212637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4"/>
                <a:gd name="T53" fmla="*/ 35 w 35"/>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4">
                  <a:moveTo>
                    <a:pt x="35" y="15"/>
                  </a:moveTo>
                  <a:cubicBezTo>
                    <a:pt x="35" y="11"/>
                    <a:pt x="32" y="7"/>
                    <a:pt x="28" y="7"/>
                  </a:cubicBezTo>
                  <a:cubicBezTo>
                    <a:pt x="27" y="7"/>
                    <a:pt x="26" y="7"/>
                    <a:pt x="25" y="8"/>
                  </a:cubicBezTo>
                  <a:cubicBezTo>
                    <a:pt x="25" y="8"/>
                    <a:pt x="25" y="8"/>
                    <a:pt x="25" y="7"/>
                  </a:cubicBezTo>
                  <a:cubicBezTo>
                    <a:pt x="25" y="3"/>
                    <a:pt x="22" y="0"/>
                    <a:pt x="18" y="0"/>
                  </a:cubicBezTo>
                  <a:cubicBezTo>
                    <a:pt x="14" y="0"/>
                    <a:pt x="10" y="3"/>
                    <a:pt x="10" y="7"/>
                  </a:cubicBezTo>
                  <a:cubicBezTo>
                    <a:pt x="10" y="8"/>
                    <a:pt x="10" y="8"/>
                    <a:pt x="10" y="8"/>
                  </a:cubicBezTo>
                  <a:cubicBezTo>
                    <a:pt x="9" y="7"/>
                    <a:pt x="9" y="7"/>
                    <a:pt x="8" y="7"/>
                  </a:cubicBezTo>
                  <a:cubicBezTo>
                    <a:pt x="4" y="7"/>
                    <a:pt x="0" y="11"/>
                    <a:pt x="0" y="15"/>
                  </a:cubicBezTo>
                  <a:cubicBezTo>
                    <a:pt x="0" y="18"/>
                    <a:pt x="2" y="21"/>
                    <a:pt x="6" y="22"/>
                  </a:cubicBezTo>
                  <a:cubicBezTo>
                    <a:pt x="5" y="23"/>
                    <a:pt x="4" y="25"/>
                    <a:pt x="4" y="27"/>
                  </a:cubicBezTo>
                  <a:cubicBezTo>
                    <a:pt x="4" y="31"/>
                    <a:pt x="7" y="34"/>
                    <a:pt x="11" y="34"/>
                  </a:cubicBezTo>
                  <a:cubicBezTo>
                    <a:pt x="14" y="34"/>
                    <a:pt x="16" y="33"/>
                    <a:pt x="18" y="31"/>
                  </a:cubicBezTo>
                  <a:cubicBezTo>
                    <a:pt x="19" y="33"/>
                    <a:pt x="21" y="34"/>
                    <a:pt x="24" y="34"/>
                  </a:cubicBezTo>
                  <a:cubicBezTo>
                    <a:pt x="28" y="34"/>
                    <a:pt x="32" y="31"/>
                    <a:pt x="32" y="27"/>
                  </a:cubicBezTo>
                  <a:cubicBezTo>
                    <a:pt x="32" y="25"/>
                    <a:pt x="31" y="23"/>
                    <a:pt x="30" y="22"/>
                  </a:cubicBezTo>
                  <a:cubicBezTo>
                    <a:pt x="33" y="21"/>
                    <a:pt x="35" y="18"/>
                    <a:pt x="35" y="15"/>
                  </a:cubicBezTo>
                  <a:close/>
                </a:path>
              </a:pathLst>
            </a:custGeom>
            <a:solidFill>
              <a:srgbClr val="C99D03"/>
            </a:solidFill>
            <a:ln w="9525">
              <a:noFill/>
              <a:round/>
            </a:ln>
          </p:spPr>
          <p:txBody>
            <a:bodyPr/>
            <a:lstStyle/>
            <a:p>
              <a:endParaRPr lang="zh-CN" altLang="en-US"/>
            </a:p>
          </p:txBody>
        </p:sp>
        <p:sp>
          <p:nvSpPr>
            <p:cNvPr id="29728" name="Freeform 21"/>
            <p:cNvSpPr/>
            <p:nvPr/>
          </p:nvSpPr>
          <p:spPr bwMode="auto">
            <a:xfrm>
              <a:off x="2521" y="2082"/>
              <a:ext cx="83" cy="83"/>
            </a:xfrm>
            <a:custGeom>
              <a:avLst/>
              <a:gdLst>
                <a:gd name="T0" fmla="*/ 466861 w 35"/>
                <a:gd name="T1" fmla="*/ 202058 h 35"/>
                <a:gd name="T2" fmla="*/ 372080 w 35"/>
                <a:gd name="T3" fmla="*/ 107091 h 35"/>
                <a:gd name="T4" fmla="*/ 331881 w 35"/>
                <a:gd name="T5" fmla="*/ 107091 h 35"/>
                <a:gd name="T6" fmla="*/ 331881 w 35"/>
                <a:gd name="T7" fmla="*/ 107091 h 35"/>
                <a:gd name="T8" fmla="*/ 242094 w 35"/>
                <a:gd name="T9" fmla="*/ 0 h 35"/>
                <a:gd name="T10" fmla="*/ 135013 w 35"/>
                <a:gd name="T11" fmla="*/ 107091 h 35"/>
                <a:gd name="T12" fmla="*/ 135013 w 35"/>
                <a:gd name="T13" fmla="*/ 107091 h 35"/>
                <a:gd name="T14" fmla="*/ 107091 w 35"/>
                <a:gd name="T15" fmla="*/ 107091 h 35"/>
                <a:gd name="T16" fmla="*/ 0 w 35"/>
                <a:gd name="T17" fmla="*/ 202058 h 35"/>
                <a:gd name="T18" fmla="*/ 66163 w 35"/>
                <a:gd name="T19" fmla="*/ 307880 h 35"/>
                <a:gd name="T20" fmla="*/ 50158 w 35"/>
                <a:gd name="T21" fmla="*/ 360156 h 35"/>
                <a:gd name="T22" fmla="*/ 147285 w 35"/>
                <a:gd name="T23" fmla="*/ 466861 h 35"/>
                <a:gd name="T24" fmla="*/ 242094 w 35"/>
                <a:gd name="T25" fmla="*/ 414964 h 35"/>
                <a:gd name="T26" fmla="*/ 320174 w 35"/>
                <a:gd name="T27" fmla="*/ 466861 h 35"/>
                <a:gd name="T28" fmla="*/ 414964 w 35"/>
                <a:gd name="T29" fmla="*/ 360156 h 35"/>
                <a:gd name="T30" fmla="*/ 398229 w 35"/>
                <a:gd name="T31" fmla="*/ 307880 h 35"/>
                <a:gd name="T32" fmla="*/ 466861 w 35"/>
                <a:gd name="T33" fmla="*/ 202058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5"/>
                <a:gd name="T53" fmla="*/ 35 w 35"/>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5">
                  <a:moveTo>
                    <a:pt x="35" y="15"/>
                  </a:moveTo>
                  <a:cubicBezTo>
                    <a:pt x="35" y="11"/>
                    <a:pt x="32" y="8"/>
                    <a:pt x="28" y="8"/>
                  </a:cubicBezTo>
                  <a:cubicBezTo>
                    <a:pt x="27" y="8"/>
                    <a:pt x="26" y="8"/>
                    <a:pt x="25" y="8"/>
                  </a:cubicBezTo>
                  <a:cubicBezTo>
                    <a:pt x="25" y="8"/>
                    <a:pt x="25" y="8"/>
                    <a:pt x="25" y="8"/>
                  </a:cubicBezTo>
                  <a:cubicBezTo>
                    <a:pt x="25" y="4"/>
                    <a:pt x="22" y="0"/>
                    <a:pt x="18" y="0"/>
                  </a:cubicBezTo>
                  <a:cubicBezTo>
                    <a:pt x="13" y="0"/>
                    <a:pt x="10" y="4"/>
                    <a:pt x="10" y="8"/>
                  </a:cubicBezTo>
                  <a:cubicBezTo>
                    <a:pt x="10" y="8"/>
                    <a:pt x="10" y="8"/>
                    <a:pt x="10" y="8"/>
                  </a:cubicBezTo>
                  <a:cubicBezTo>
                    <a:pt x="9" y="8"/>
                    <a:pt x="8" y="8"/>
                    <a:pt x="8" y="8"/>
                  </a:cubicBezTo>
                  <a:cubicBezTo>
                    <a:pt x="3" y="8"/>
                    <a:pt x="0" y="11"/>
                    <a:pt x="0" y="15"/>
                  </a:cubicBezTo>
                  <a:cubicBezTo>
                    <a:pt x="0" y="19"/>
                    <a:pt x="2" y="22"/>
                    <a:pt x="5" y="23"/>
                  </a:cubicBezTo>
                  <a:cubicBezTo>
                    <a:pt x="4" y="24"/>
                    <a:pt x="4" y="25"/>
                    <a:pt x="4" y="27"/>
                  </a:cubicBezTo>
                  <a:cubicBezTo>
                    <a:pt x="4" y="31"/>
                    <a:pt x="7" y="35"/>
                    <a:pt x="11" y="35"/>
                  </a:cubicBezTo>
                  <a:cubicBezTo>
                    <a:pt x="14" y="35"/>
                    <a:pt x="16" y="33"/>
                    <a:pt x="18" y="31"/>
                  </a:cubicBezTo>
                  <a:cubicBezTo>
                    <a:pt x="19" y="33"/>
                    <a:pt x="21" y="35"/>
                    <a:pt x="24" y="35"/>
                  </a:cubicBezTo>
                  <a:cubicBezTo>
                    <a:pt x="28" y="35"/>
                    <a:pt x="31" y="31"/>
                    <a:pt x="31" y="27"/>
                  </a:cubicBezTo>
                  <a:cubicBezTo>
                    <a:pt x="31" y="25"/>
                    <a:pt x="31" y="24"/>
                    <a:pt x="30" y="23"/>
                  </a:cubicBezTo>
                  <a:cubicBezTo>
                    <a:pt x="33" y="22"/>
                    <a:pt x="35" y="19"/>
                    <a:pt x="35" y="15"/>
                  </a:cubicBezTo>
                  <a:close/>
                </a:path>
              </a:pathLst>
            </a:custGeom>
            <a:solidFill>
              <a:srgbClr val="C99D03"/>
            </a:solidFill>
            <a:ln w="9525">
              <a:noFill/>
              <a:round/>
            </a:ln>
          </p:spPr>
          <p:txBody>
            <a:bodyPr/>
            <a:lstStyle/>
            <a:p>
              <a:endParaRPr lang="zh-CN" altLang="en-US"/>
            </a:p>
          </p:txBody>
        </p:sp>
        <p:sp>
          <p:nvSpPr>
            <p:cNvPr id="29729" name="Freeform 22"/>
            <p:cNvSpPr/>
            <p:nvPr/>
          </p:nvSpPr>
          <p:spPr bwMode="auto">
            <a:xfrm>
              <a:off x="2592" y="1893"/>
              <a:ext cx="83" cy="80"/>
            </a:xfrm>
            <a:custGeom>
              <a:avLst/>
              <a:gdLst>
                <a:gd name="T0" fmla="*/ 466861 w 35"/>
                <a:gd name="T1" fmla="*/ 181238 h 34"/>
                <a:gd name="T2" fmla="*/ 360156 w 35"/>
                <a:gd name="T3" fmla="*/ 83527 h 34"/>
                <a:gd name="T4" fmla="*/ 331881 w 35"/>
                <a:gd name="T5" fmla="*/ 99461 h 34"/>
                <a:gd name="T6" fmla="*/ 331881 w 35"/>
                <a:gd name="T7" fmla="*/ 83527 h 34"/>
                <a:gd name="T8" fmla="*/ 225139 w 35"/>
                <a:gd name="T9" fmla="*/ 0 h 34"/>
                <a:gd name="T10" fmla="*/ 135013 w 35"/>
                <a:gd name="T11" fmla="*/ 83527 h 34"/>
                <a:gd name="T12" fmla="*/ 135013 w 35"/>
                <a:gd name="T13" fmla="*/ 99461 h 34"/>
                <a:gd name="T14" fmla="*/ 94938 w 35"/>
                <a:gd name="T15" fmla="*/ 83527 h 34"/>
                <a:gd name="T16" fmla="*/ 0 w 35"/>
                <a:gd name="T17" fmla="*/ 181238 h 34"/>
                <a:gd name="T18" fmla="*/ 66163 w 35"/>
                <a:gd name="T19" fmla="*/ 269459 h 34"/>
                <a:gd name="T20" fmla="*/ 40034 w 35"/>
                <a:gd name="T21" fmla="*/ 333480 h 34"/>
                <a:gd name="T22" fmla="*/ 147285 w 35"/>
                <a:gd name="T23" fmla="*/ 415263 h 34"/>
                <a:gd name="T24" fmla="*/ 225139 w 35"/>
                <a:gd name="T25" fmla="*/ 380445 h 34"/>
                <a:gd name="T26" fmla="*/ 307880 w 35"/>
                <a:gd name="T27" fmla="*/ 415263 h 34"/>
                <a:gd name="T28" fmla="*/ 414964 w 35"/>
                <a:gd name="T29" fmla="*/ 333480 h 34"/>
                <a:gd name="T30" fmla="*/ 388777 w 35"/>
                <a:gd name="T31" fmla="*/ 269459 h 34"/>
                <a:gd name="T32" fmla="*/ 466861 w 35"/>
                <a:gd name="T33" fmla="*/ 181238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4"/>
                <a:gd name="T53" fmla="*/ 35 w 35"/>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4">
                  <a:moveTo>
                    <a:pt x="35" y="15"/>
                  </a:moveTo>
                  <a:cubicBezTo>
                    <a:pt x="35" y="10"/>
                    <a:pt x="31" y="7"/>
                    <a:pt x="27" y="7"/>
                  </a:cubicBezTo>
                  <a:cubicBezTo>
                    <a:pt x="26" y="7"/>
                    <a:pt x="26" y="7"/>
                    <a:pt x="25" y="8"/>
                  </a:cubicBezTo>
                  <a:cubicBezTo>
                    <a:pt x="25" y="7"/>
                    <a:pt x="25" y="7"/>
                    <a:pt x="25" y="7"/>
                  </a:cubicBezTo>
                  <a:cubicBezTo>
                    <a:pt x="25" y="3"/>
                    <a:pt x="21" y="0"/>
                    <a:pt x="17" y="0"/>
                  </a:cubicBezTo>
                  <a:cubicBezTo>
                    <a:pt x="13" y="0"/>
                    <a:pt x="10" y="3"/>
                    <a:pt x="10" y="7"/>
                  </a:cubicBezTo>
                  <a:cubicBezTo>
                    <a:pt x="10" y="7"/>
                    <a:pt x="10" y="7"/>
                    <a:pt x="10" y="8"/>
                  </a:cubicBezTo>
                  <a:cubicBezTo>
                    <a:pt x="9" y="7"/>
                    <a:pt x="8" y="7"/>
                    <a:pt x="7" y="7"/>
                  </a:cubicBezTo>
                  <a:cubicBezTo>
                    <a:pt x="3" y="7"/>
                    <a:pt x="0" y="10"/>
                    <a:pt x="0" y="15"/>
                  </a:cubicBezTo>
                  <a:cubicBezTo>
                    <a:pt x="0" y="18"/>
                    <a:pt x="2" y="21"/>
                    <a:pt x="5" y="22"/>
                  </a:cubicBezTo>
                  <a:cubicBezTo>
                    <a:pt x="4" y="23"/>
                    <a:pt x="3" y="25"/>
                    <a:pt x="3" y="27"/>
                  </a:cubicBezTo>
                  <a:cubicBezTo>
                    <a:pt x="3" y="31"/>
                    <a:pt x="7" y="34"/>
                    <a:pt x="11" y="34"/>
                  </a:cubicBezTo>
                  <a:cubicBezTo>
                    <a:pt x="14" y="34"/>
                    <a:pt x="16" y="33"/>
                    <a:pt x="17" y="31"/>
                  </a:cubicBezTo>
                  <a:cubicBezTo>
                    <a:pt x="19" y="33"/>
                    <a:pt x="21" y="34"/>
                    <a:pt x="23" y="34"/>
                  </a:cubicBezTo>
                  <a:cubicBezTo>
                    <a:pt x="28" y="34"/>
                    <a:pt x="31" y="31"/>
                    <a:pt x="31" y="27"/>
                  </a:cubicBezTo>
                  <a:cubicBezTo>
                    <a:pt x="31" y="25"/>
                    <a:pt x="30" y="23"/>
                    <a:pt x="29" y="22"/>
                  </a:cubicBezTo>
                  <a:cubicBezTo>
                    <a:pt x="32" y="21"/>
                    <a:pt x="35" y="18"/>
                    <a:pt x="35" y="15"/>
                  </a:cubicBezTo>
                  <a:close/>
                </a:path>
              </a:pathLst>
            </a:custGeom>
            <a:solidFill>
              <a:srgbClr val="C99D03"/>
            </a:solidFill>
            <a:ln w="9525">
              <a:noFill/>
              <a:round/>
            </a:ln>
          </p:spPr>
          <p:txBody>
            <a:bodyPr/>
            <a:lstStyle/>
            <a:p>
              <a:endParaRPr lang="zh-CN" altLang="en-US"/>
            </a:p>
          </p:txBody>
        </p:sp>
        <p:sp>
          <p:nvSpPr>
            <p:cNvPr id="29730" name="Freeform 23"/>
            <p:cNvSpPr/>
            <p:nvPr/>
          </p:nvSpPr>
          <p:spPr bwMode="auto">
            <a:xfrm>
              <a:off x="414" y="2261"/>
              <a:ext cx="83" cy="81"/>
            </a:xfrm>
            <a:custGeom>
              <a:avLst/>
              <a:gdLst>
                <a:gd name="T0" fmla="*/ 78084 w 35"/>
                <a:gd name="T1" fmla="*/ 306216 h 34"/>
                <a:gd name="T2" fmla="*/ 50158 w 35"/>
                <a:gd name="T3" fmla="*/ 375497 h 34"/>
                <a:gd name="T4" fmla="*/ 147285 w 35"/>
                <a:gd name="T5" fmla="*/ 477331 h 34"/>
                <a:gd name="T6" fmla="*/ 242094 w 35"/>
                <a:gd name="T7" fmla="*/ 434734 h 34"/>
                <a:gd name="T8" fmla="*/ 320174 w 35"/>
                <a:gd name="T9" fmla="*/ 477331 h 34"/>
                <a:gd name="T10" fmla="*/ 427196 w 35"/>
                <a:gd name="T11" fmla="*/ 375497 h 34"/>
                <a:gd name="T12" fmla="*/ 398229 w 35"/>
                <a:gd name="T13" fmla="*/ 306216 h 34"/>
                <a:gd name="T14" fmla="*/ 466861 w 35"/>
                <a:gd name="T15" fmla="*/ 212637 h 34"/>
                <a:gd name="T16" fmla="*/ 372080 w 35"/>
                <a:gd name="T17" fmla="*/ 101433 h 34"/>
                <a:gd name="T18" fmla="*/ 331881 w 35"/>
                <a:gd name="T19" fmla="*/ 110970 h 34"/>
                <a:gd name="T20" fmla="*/ 331881 w 35"/>
                <a:gd name="T21" fmla="*/ 101433 h 34"/>
                <a:gd name="T22" fmla="*/ 242094 w 35"/>
                <a:gd name="T23" fmla="*/ 0 h 34"/>
                <a:gd name="T24" fmla="*/ 135013 w 35"/>
                <a:gd name="T25" fmla="*/ 101433 h 34"/>
                <a:gd name="T26" fmla="*/ 135013 w 35"/>
                <a:gd name="T27" fmla="*/ 110970 h 34"/>
                <a:gd name="T28" fmla="*/ 107091 w 35"/>
                <a:gd name="T29" fmla="*/ 101433 h 34"/>
                <a:gd name="T30" fmla="*/ 0 w 35"/>
                <a:gd name="T31" fmla="*/ 212637 h 34"/>
                <a:gd name="T32" fmla="*/ 78084 w 35"/>
                <a:gd name="T33" fmla="*/ 306216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4"/>
                <a:gd name="T53" fmla="*/ 35 w 35"/>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4">
                  <a:moveTo>
                    <a:pt x="6" y="22"/>
                  </a:moveTo>
                  <a:cubicBezTo>
                    <a:pt x="5" y="23"/>
                    <a:pt x="4" y="25"/>
                    <a:pt x="4" y="27"/>
                  </a:cubicBezTo>
                  <a:cubicBezTo>
                    <a:pt x="4" y="31"/>
                    <a:pt x="7" y="34"/>
                    <a:pt x="11" y="34"/>
                  </a:cubicBezTo>
                  <a:cubicBezTo>
                    <a:pt x="14" y="34"/>
                    <a:pt x="16" y="33"/>
                    <a:pt x="18" y="31"/>
                  </a:cubicBezTo>
                  <a:cubicBezTo>
                    <a:pt x="19" y="33"/>
                    <a:pt x="21" y="34"/>
                    <a:pt x="24" y="34"/>
                  </a:cubicBezTo>
                  <a:cubicBezTo>
                    <a:pt x="28" y="34"/>
                    <a:pt x="32" y="31"/>
                    <a:pt x="32" y="27"/>
                  </a:cubicBezTo>
                  <a:cubicBezTo>
                    <a:pt x="32" y="25"/>
                    <a:pt x="31" y="23"/>
                    <a:pt x="30" y="22"/>
                  </a:cubicBezTo>
                  <a:cubicBezTo>
                    <a:pt x="33" y="21"/>
                    <a:pt x="35" y="18"/>
                    <a:pt x="35" y="15"/>
                  </a:cubicBezTo>
                  <a:cubicBezTo>
                    <a:pt x="35" y="11"/>
                    <a:pt x="32" y="7"/>
                    <a:pt x="28" y="7"/>
                  </a:cubicBezTo>
                  <a:cubicBezTo>
                    <a:pt x="27" y="7"/>
                    <a:pt x="26" y="7"/>
                    <a:pt x="25" y="8"/>
                  </a:cubicBezTo>
                  <a:cubicBezTo>
                    <a:pt x="25" y="8"/>
                    <a:pt x="25" y="8"/>
                    <a:pt x="25" y="7"/>
                  </a:cubicBezTo>
                  <a:cubicBezTo>
                    <a:pt x="25" y="3"/>
                    <a:pt x="22" y="0"/>
                    <a:pt x="18" y="0"/>
                  </a:cubicBezTo>
                  <a:cubicBezTo>
                    <a:pt x="14" y="0"/>
                    <a:pt x="10" y="3"/>
                    <a:pt x="10" y="7"/>
                  </a:cubicBezTo>
                  <a:cubicBezTo>
                    <a:pt x="10" y="8"/>
                    <a:pt x="10" y="8"/>
                    <a:pt x="10" y="8"/>
                  </a:cubicBezTo>
                  <a:cubicBezTo>
                    <a:pt x="9" y="7"/>
                    <a:pt x="9" y="7"/>
                    <a:pt x="8" y="7"/>
                  </a:cubicBezTo>
                  <a:cubicBezTo>
                    <a:pt x="3" y="7"/>
                    <a:pt x="0" y="11"/>
                    <a:pt x="0" y="15"/>
                  </a:cubicBezTo>
                  <a:cubicBezTo>
                    <a:pt x="0" y="18"/>
                    <a:pt x="2" y="21"/>
                    <a:pt x="6" y="22"/>
                  </a:cubicBezTo>
                  <a:close/>
                </a:path>
              </a:pathLst>
            </a:custGeom>
            <a:solidFill>
              <a:srgbClr val="C99D03"/>
            </a:solidFill>
            <a:ln w="9525">
              <a:noFill/>
              <a:round/>
            </a:ln>
          </p:spPr>
          <p:txBody>
            <a:bodyPr/>
            <a:lstStyle/>
            <a:p>
              <a:endParaRPr lang="zh-CN" altLang="en-US"/>
            </a:p>
          </p:txBody>
        </p:sp>
        <p:sp>
          <p:nvSpPr>
            <p:cNvPr id="29731" name="Freeform 24"/>
            <p:cNvSpPr/>
            <p:nvPr/>
          </p:nvSpPr>
          <p:spPr bwMode="auto">
            <a:xfrm>
              <a:off x="313" y="2084"/>
              <a:ext cx="82" cy="81"/>
            </a:xfrm>
            <a:custGeom>
              <a:avLst/>
              <a:gdLst>
                <a:gd name="T0" fmla="*/ 59989 w 35"/>
                <a:gd name="T1" fmla="*/ 306216 h 34"/>
                <a:gd name="T2" fmla="*/ 44472 w 35"/>
                <a:gd name="T3" fmla="*/ 375497 h 34"/>
                <a:gd name="T4" fmla="*/ 129820 w 35"/>
                <a:gd name="T5" fmla="*/ 477331 h 34"/>
                <a:gd name="T6" fmla="*/ 199640 w 35"/>
                <a:gd name="T7" fmla="*/ 434734 h 34"/>
                <a:gd name="T8" fmla="*/ 278687 w 35"/>
                <a:gd name="T9" fmla="*/ 477331 h 34"/>
                <a:gd name="T10" fmla="*/ 363804 w 35"/>
                <a:gd name="T11" fmla="*/ 375497 h 34"/>
                <a:gd name="T12" fmla="*/ 348774 w 35"/>
                <a:gd name="T13" fmla="*/ 306216 h 34"/>
                <a:gd name="T14" fmla="*/ 408341 w 35"/>
                <a:gd name="T15" fmla="*/ 212637 h 34"/>
                <a:gd name="T16" fmla="*/ 315030 w 35"/>
                <a:gd name="T17" fmla="*/ 101433 h 34"/>
                <a:gd name="T18" fmla="*/ 293358 w 35"/>
                <a:gd name="T19" fmla="*/ 110970 h 34"/>
                <a:gd name="T20" fmla="*/ 293358 w 35"/>
                <a:gd name="T21" fmla="*/ 101433 h 34"/>
                <a:gd name="T22" fmla="*/ 199640 w 35"/>
                <a:gd name="T23" fmla="*/ 0 h 34"/>
                <a:gd name="T24" fmla="*/ 115416 w 35"/>
                <a:gd name="T25" fmla="*/ 101433 h 34"/>
                <a:gd name="T26" fmla="*/ 115416 w 35"/>
                <a:gd name="T27" fmla="*/ 110970 h 34"/>
                <a:gd name="T28" fmla="*/ 79064 w 35"/>
                <a:gd name="T29" fmla="*/ 101433 h 34"/>
                <a:gd name="T30" fmla="*/ 0 w 35"/>
                <a:gd name="T31" fmla="*/ 212637 h 34"/>
                <a:gd name="T32" fmla="*/ 59989 w 35"/>
                <a:gd name="T33" fmla="*/ 306216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4"/>
                <a:gd name="T53" fmla="*/ 35 w 35"/>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4">
                  <a:moveTo>
                    <a:pt x="5" y="22"/>
                  </a:moveTo>
                  <a:cubicBezTo>
                    <a:pt x="4" y="23"/>
                    <a:pt x="4" y="25"/>
                    <a:pt x="4" y="27"/>
                  </a:cubicBezTo>
                  <a:cubicBezTo>
                    <a:pt x="4" y="31"/>
                    <a:pt x="7" y="34"/>
                    <a:pt x="11" y="34"/>
                  </a:cubicBezTo>
                  <a:cubicBezTo>
                    <a:pt x="14" y="34"/>
                    <a:pt x="16" y="33"/>
                    <a:pt x="17" y="31"/>
                  </a:cubicBezTo>
                  <a:cubicBezTo>
                    <a:pt x="19" y="33"/>
                    <a:pt x="21" y="34"/>
                    <a:pt x="24" y="34"/>
                  </a:cubicBezTo>
                  <a:cubicBezTo>
                    <a:pt x="28" y="34"/>
                    <a:pt x="31" y="31"/>
                    <a:pt x="31" y="27"/>
                  </a:cubicBezTo>
                  <a:cubicBezTo>
                    <a:pt x="31" y="25"/>
                    <a:pt x="31" y="23"/>
                    <a:pt x="30" y="22"/>
                  </a:cubicBezTo>
                  <a:cubicBezTo>
                    <a:pt x="33" y="21"/>
                    <a:pt x="35" y="18"/>
                    <a:pt x="35" y="15"/>
                  </a:cubicBezTo>
                  <a:cubicBezTo>
                    <a:pt x="35" y="11"/>
                    <a:pt x="32" y="7"/>
                    <a:pt x="27" y="7"/>
                  </a:cubicBezTo>
                  <a:cubicBezTo>
                    <a:pt x="27" y="7"/>
                    <a:pt x="26" y="8"/>
                    <a:pt x="25" y="8"/>
                  </a:cubicBezTo>
                  <a:cubicBezTo>
                    <a:pt x="25" y="8"/>
                    <a:pt x="25" y="8"/>
                    <a:pt x="25" y="7"/>
                  </a:cubicBezTo>
                  <a:cubicBezTo>
                    <a:pt x="25" y="3"/>
                    <a:pt x="22" y="0"/>
                    <a:pt x="17" y="0"/>
                  </a:cubicBezTo>
                  <a:cubicBezTo>
                    <a:pt x="13" y="0"/>
                    <a:pt x="10" y="3"/>
                    <a:pt x="10" y="7"/>
                  </a:cubicBezTo>
                  <a:cubicBezTo>
                    <a:pt x="10" y="8"/>
                    <a:pt x="10" y="8"/>
                    <a:pt x="10" y="8"/>
                  </a:cubicBezTo>
                  <a:cubicBezTo>
                    <a:pt x="9" y="8"/>
                    <a:pt x="8" y="7"/>
                    <a:pt x="7" y="7"/>
                  </a:cubicBezTo>
                  <a:cubicBezTo>
                    <a:pt x="3" y="7"/>
                    <a:pt x="0" y="11"/>
                    <a:pt x="0" y="15"/>
                  </a:cubicBezTo>
                  <a:cubicBezTo>
                    <a:pt x="0" y="18"/>
                    <a:pt x="2" y="21"/>
                    <a:pt x="5" y="22"/>
                  </a:cubicBezTo>
                  <a:close/>
                </a:path>
              </a:pathLst>
            </a:custGeom>
            <a:solidFill>
              <a:srgbClr val="C99D03"/>
            </a:solidFill>
            <a:ln w="9525">
              <a:noFill/>
              <a:round/>
            </a:ln>
          </p:spPr>
          <p:txBody>
            <a:bodyPr/>
            <a:lstStyle/>
            <a:p>
              <a:endParaRPr lang="zh-CN" altLang="en-US"/>
            </a:p>
          </p:txBody>
        </p:sp>
        <p:sp>
          <p:nvSpPr>
            <p:cNvPr id="29732" name="Freeform 25"/>
            <p:cNvSpPr/>
            <p:nvPr/>
          </p:nvSpPr>
          <p:spPr bwMode="auto">
            <a:xfrm>
              <a:off x="239" y="1891"/>
              <a:ext cx="83" cy="82"/>
            </a:xfrm>
            <a:custGeom>
              <a:avLst/>
              <a:gdLst>
                <a:gd name="T0" fmla="*/ 78084 w 35"/>
                <a:gd name="T1" fmla="*/ 259617 h 35"/>
                <a:gd name="T2" fmla="*/ 50158 w 35"/>
                <a:gd name="T3" fmla="*/ 315030 h 35"/>
                <a:gd name="T4" fmla="*/ 156901 w 35"/>
                <a:gd name="T5" fmla="*/ 408341 h 35"/>
                <a:gd name="T6" fmla="*/ 242094 w 35"/>
                <a:gd name="T7" fmla="*/ 363804 h 35"/>
                <a:gd name="T8" fmla="*/ 320174 w 35"/>
                <a:gd name="T9" fmla="*/ 408341 h 35"/>
                <a:gd name="T10" fmla="*/ 427196 w 35"/>
                <a:gd name="T11" fmla="*/ 315030 h 35"/>
                <a:gd name="T12" fmla="*/ 398229 w 35"/>
                <a:gd name="T13" fmla="*/ 259617 h 35"/>
                <a:gd name="T14" fmla="*/ 466861 w 35"/>
                <a:gd name="T15" fmla="*/ 174292 h 35"/>
                <a:gd name="T16" fmla="*/ 372080 w 35"/>
                <a:gd name="T17" fmla="*/ 95239 h 35"/>
                <a:gd name="T18" fmla="*/ 331881 w 35"/>
                <a:gd name="T19" fmla="*/ 95239 h 35"/>
                <a:gd name="T20" fmla="*/ 331881 w 35"/>
                <a:gd name="T21" fmla="*/ 95239 h 35"/>
                <a:gd name="T22" fmla="*/ 242094 w 35"/>
                <a:gd name="T23" fmla="*/ 0 h 35"/>
                <a:gd name="T24" fmla="*/ 135013 w 35"/>
                <a:gd name="T25" fmla="*/ 95239 h 35"/>
                <a:gd name="T26" fmla="*/ 135013 w 35"/>
                <a:gd name="T27" fmla="*/ 95239 h 35"/>
                <a:gd name="T28" fmla="*/ 107091 w 35"/>
                <a:gd name="T29" fmla="*/ 95239 h 35"/>
                <a:gd name="T30" fmla="*/ 0 w 35"/>
                <a:gd name="T31" fmla="*/ 174292 h 35"/>
                <a:gd name="T32" fmla="*/ 78084 w 35"/>
                <a:gd name="T33" fmla="*/ 259617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5"/>
                <a:gd name="T53" fmla="*/ 35 w 35"/>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5">
                  <a:moveTo>
                    <a:pt x="6" y="22"/>
                  </a:moveTo>
                  <a:cubicBezTo>
                    <a:pt x="5" y="24"/>
                    <a:pt x="4" y="25"/>
                    <a:pt x="4" y="27"/>
                  </a:cubicBezTo>
                  <a:cubicBezTo>
                    <a:pt x="4" y="31"/>
                    <a:pt x="7" y="35"/>
                    <a:pt x="12" y="35"/>
                  </a:cubicBezTo>
                  <a:cubicBezTo>
                    <a:pt x="14" y="35"/>
                    <a:pt x="16" y="33"/>
                    <a:pt x="18" y="31"/>
                  </a:cubicBezTo>
                  <a:cubicBezTo>
                    <a:pt x="19" y="33"/>
                    <a:pt x="21" y="35"/>
                    <a:pt x="24" y="35"/>
                  </a:cubicBezTo>
                  <a:cubicBezTo>
                    <a:pt x="28" y="35"/>
                    <a:pt x="32" y="31"/>
                    <a:pt x="32" y="27"/>
                  </a:cubicBezTo>
                  <a:cubicBezTo>
                    <a:pt x="32" y="25"/>
                    <a:pt x="31" y="24"/>
                    <a:pt x="30" y="22"/>
                  </a:cubicBezTo>
                  <a:cubicBezTo>
                    <a:pt x="33" y="21"/>
                    <a:pt x="35" y="19"/>
                    <a:pt x="35" y="15"/>
                  </a:cubicBezTo>
                  <a:cubicBezTo>
                    <a:pt x="35" y="11"/>
                    <a:pt x="32" y="8"/>
                    <a:pt x="28" y="8"/>
                  </a:cubicBezTo>
                  <a:cubicBezTo>
                    <a:pt x="27" y="8"/>
                    <a:pt x="26" y="8"/>
                    <a:pt x="25" y="8"/>
                  </a:cubicBezTo>
                  <a:cubicBezTo>
                    <a:pt x="25" y="8"/>
                    <a:pt x="25" y="8"/>
                    <a:pt x="25" y="8"/>
                  </a:cubicBezTo>
                  <a:cubicBezTo>
                    <a:pt x="25" y="4"/>
                    <a:pt x="22" y="0"/>
                    <a:pt x="18" y="0"/>
                  </a:cubicBezTo>
                  <a:cubicBezTo>
                    <a:pt x="14" y="0"/>
                    <a:pt x="10" y="4"/>
                    <a:pt x="10" y="8"/>
                  </a:cubicBezTo>
                  <a:cubicBezTo>
                    <a:pt x="10" y="8"/>
                    <a:pt x="10" y="8"/>
                    <a:pt x="10" y="8"/>
                  </a:cubicBezTo>
                  <a:cubicBezTo>
                    <a:pt x="9" y="8"/>
                    <a:pt x="9" y="8"/>
                    <a:pt x="8" y="8"/>
                  </a:cubicBezTo>
                  <a:cubicBezTo>
                    <a:pt x="4" y="8"/>
                    <a:pt x="0" y="11"/>
                    <a:pt x="0" y="15"/>
                  </a:cubicBezTo>
                  <a:cubicBezTo>
                    <a:pt x="0" y="19"/>
                    <a:pt x="3" y="21"/>
                    <a:pt x="6" y="22"/>
                  </a:cubicBezTo>
                  <a:close/>
                </a:path>
              </a:pathLst>
            </a:custGeom>
            <a:solidFill>
              <a:srgbClr val="C99D03"/>
            </a:solidFill>
            <a:ln w="9525">
              <a:noFill/>
              <a:round/>
            </a:ln>
          </p:spPr>
          <p:txBody>
            <a:bodyPr/>
            <a:lstStyle/>
            <a:p>
              <a:endParaRPr lang="zh-CN" altLang="en-US"/>
            </a:p>
          </p:txBody>
        </p:sp>
        <p:sp>
          <p:nvSpPr>
            <p:cNvPr id="29733" name="Freeform 26"/>
            <p:cNvSpPr/>
            <p:nvPr/>
          </p:nvSpPr>
          <p:spPr bwMode="auto">
            <a:xfrm>
              <a:off x="2150" y="622"/>
              <a:ext cx="180" cy="182"/>
            </a:xfrm>
            <a:custGeom>
              <a:avLst/>
              <a:gdLst>
                <a:gd name="T0" fmla="*/ 77282 w 76"/>
                <a:gd name="T1" fmla="*/ 347861 h 77"/>
                <a:gd name="T2" fmla="*/ 11612 w 76"/>
                <a:gd name="T3" fmla="*/ 577857 h 77"/>
                <a:gd name="T4" fmla="*/ 183036 w 76"/>
                <a:gd name="T5" fmla="*/ 837850 h 77"/>
                <a:gd name="T6" fmla="*/ 365374 w 76"/>
                <a:gd name="T7" fmla="*/ 953685 h 77"/>
                <a:gd name="T8" fmla="*/ 539761 w 76"/>
                <a:gd name="T9" fmla="*/ 978909 h 77"/>
                <a:gd name="T10" fmla="*/ 673546 w 76"/>
                <a:gd name="T11" fmla="*/ 898068 h 77"/>
                <a:gd name="T12" fmla="*/ 738687 w 76"/>
                <a:gd name="T13" fmla="*/ 773647 h 77"/>
                <a:gd name="T14" fmla="*/ 721921 w 76"/>
                <a:gd name="T15" fmla="*/ 631417 h 77"/>
                <a:gd name="T16" fmla="*/ 604902 w 76"/>
                <a:gd name="T17" fmla="*/ 435573 h 77"/>
                <a:gd name="T18" fmla="*/ 499175 w 76"/>
                <a:gd name="T19" fmla="*/ 244478 h 77"/>
                <a:gd name="T20" fmla="*/ 527554 w 76"/>
                <a:gd name="T21" fmla="*/ 168643 h 77"/>
                <a:gd name="T22" fmla="*/ 604902 w 76"/>
                <a:gd name="T23" fmla="*/ 140173 h 77"/>
                <a:gd name="T24" fmla="*/ 750299 w 76"/>
                <a:gd name="T25" fmla="*/ 219163 h 77"/>
                <a:gd name="T26" fmla="*/ 827671 w 76"/>
                <a:gd name="T27" fmla="*/ 347861 h 77"/>
                <a:gd name="T28" fmla="*/ 800076 w 76"/>
                <a:gd name="T29" fmla="*/ 462786 h 77"/>
                <a:gd name="T30" fmla="*/ 933558 w 76"/>
                <a:gd name="T31" fmla="*/ 577857 h 77"/>
                <a:gd name="T32" fmla="*/ 989154 w 76"/>
                <a:gd name="T33" fmla="*/ 386566 h 77"/>
                <a:gd name="T34" fmla="*/ 827671 w 76"/>
                <a:gd name="T35" fmla="*/ 131468 h 77"/>
                <a:gd name="T36" fmla="*/ 654613 w 76"/>
                <a:gd name="T37" fmla="*/ 27213 h 77"/>
                <a:gd name="T38" fmla="*/ 510788 w 76"/>
                <a:gd name="T39" fmla="*/ 0 h 77"/>
                <a:gd name="T40" fmla="*/ 394169 w 76"/>
                <a:gd name="T41" fmla="*/ 64322 h 77"/>
                <a:gd name="T42" fmla="*/ 328656 w 76"/>
                <a:gd name="T43" fmla="*/ 255098 h 77"/>
                <a:gd name="T44" fmla="*/ 450656 w 76"/>
                <a:gd name="T45" fmla="*/ 474457 h 77"/>
                <a:gd name="T46" fmla="*/ 539761 w 76"/>
                <a:gd name="T47" fmla="*/ 631417 h 77"/>
                <a:gd name="T48" fmla="*/ 567263 w 76"/>
                <a:gd name="T49" fmla="*/ 717907 h 77"/>
                <a:gd name="T50" fmla="*/ 539761 w 76"/>
                <a:gd name="T51" fmla="*/ 783115 h 77"/>
                <a:gd name="T52" fmla="*/ 421896 w 76"/>
                <a:gd name="T53" fmla="*/ 822217 h 77"/>
                <a:gd name="T54" fmla="*/ 260540 w 76"/>
                <a:gd name="T55" fmla="*/ 746521 h 77"/>
                <a:gd name="T56" fmla="*/ 171396 w 76"/>
                <a:gd name="T57" fmla="*/ 594244 h 77"/>
                <a:gd name="T58" fmla="*/ 210763 w 76"/>
                <a:gd name="T59" fmla="*/ 450913 h 77"/>
                <a:gd name="T60" fmla="*/ 77282 w 76"/>
                <a:gd name="T61" fmla="*/ 347861 h 7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6"/>
                <a:gd name="T94" fmla="*/ 0 h 77"/>
                <a:gd name="T95" fmla="*/ 76 w 76"/>
                <a:gd name="T96" fmla="*/ 77 h 7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6" h="77">
                  <a:moveTo>
                    <a:pt x="6" y="27"/>
                  </a:moveTo>
                  <a:cubicBezTo>
                    <a:pt x="2" y="33"/>
                    <a:pt x="0" y="39"/>
                    <a:pt x="1" y="45"/>
                  </a:cubicBezTo>
                  <a:cubicBezTo>
                    <a:pt x="2" y="51"/>
                    <a:pt x="6" y="58"/>
                    <a:pt x="14" y="65"/>
                  </a:cubicBezTo>
                  <a:cubicBezTo>
                    <a:pt x="19" y="69"/>
                    <a:pt x="23" y="73"/>
                    <a:pt x="28" y="74"/>
                  </a:cubicBezTo>
                  <a:cubicBezTo>
                    <a:pt x="32" y="76"/>
                    <a:pt x="37" y="77"/>
                    <a:pt x="41" y="76"/>
                  </a:cubicBezTo>
                  <a:cubicBezTo>
                    <a:pt x="45" y="75"/>
                    <a:pt x="48" y="73"/>
                    <a:pt x="51" y="70"/>
                  </a:cubicBezTo>
                  <a:cubicBezTo>
                    <a:pt x="54" y="67"/>
                    <a:pt x="55" y="64"/>
                    <a:pt x="56" y="60"/>
                  </a:cubicBezTo>
                  <a:cubicBezTo>
                    <a:pt x="57" y="57"/>
                    <a:pt x="56" y="53"/>
                    <a:pt x="55" y="49"/>
                  </a:cubicBezTo>
                  <a:cubicBezTo>
                    <a:pt x="53" y="46"/>
                    <a:pt x="50" y="40"/>
                    <a:pt x="46" y="34"/>
                  </a:cubicBezTo>
                  <a:cubicBezTo>
                    <a:pt x="41" y="27"/>
                    <a:pt x="38" y="22"/>
                    <a:pt x="38" y="19"/>
                  </a:cubicBezTo>
                  <a:cubicBezTo>
                    <a:pt x="37" y="17"/>
                    <a:pt x="38" y="15"/>
                    <a:pt x="40" y="13"/>
                  </a:cubicBezTo>
                  <a:cubicBezTo>
                    <a:pt x="41" y="11"/>
                    <a:pt x="43" y="10"/>
                    <a:pt x="46" y="11"/>
                  </a:cubicBezTo>
                  <a:cubicBezTo>
                    <a:pt x="50" y="11"/>
                    <a:pt x="53" y="13"/>
                    <a:pt x="57" y="17"/>
                  </a:cubicBezTo>
                  <a:cubicBezTo>
                    <a:pt x="60" y="20"/>
                    <a:pt x="63" y="24"/>
                    <a:pt x="63" y="27"/>
                  </a:cubicBezTo>
                  <a:cubicBezTo>
                    <a:pt x="64" y="30"/>
                    <a:pt x="63" y="33"/>
                    <a:pt x="61" y="36"/>
                  </a:cubicBezTo>
                  <a:cubicBezTo>
                    <a:pt x="71" y="45"/>
                    <a:pt x="71" y="45"/>
                    <a:pt x="71" y="45"/>
                  </a:cubicBezTo>
                  <a:cubicBezTo>
                    <a:pt x="75" y="40"/>
                    <a:pt x="76" y="35"/>
                    <a:pt x="75" y="30"/>
                  </a:cubicBezTo>
                  <a:cubicBezTo>
                    <a:pt x="74" y="23"/>
                    <a:pt x="70" y="17"/>
                    <a:pt x="63" y="10"/>
                  </a:cubicBezTo>
                  <a:cubicBezTo>
                    <a:pt x="59" y="6"/>
                    <a:pt x="55" y="3"/>
                    <a:pt x="50" y="2"/>
                  </a:cubicBezTo>
                  <a:cubicBezTo>
                    <a:pt x="46" y="0"/>
                    <a:pt x="42" y="0"/>
                    <a:pt x="39" y="0"/>
                  </a:cubicBezTo>
                  <a:cubicBezTo>
                    <a:pt x="35" y="1"/>
                    <a:pt x="32" y="3"/>
                    <a:pt x="30" y="5"/>
                  </a:cubicBezTo>
                  <a:cubicBezTo>
                    <a:pt x="26" y="9"/>
                    <a:pt x="25" y="14"/>
                    <a:pt x="25" y="20"/>
                  </a:cubicBezTo>
                  <a:cubicBezTo>
                    <a:pt x="26" y="24"/>
                    <a:pt x="29" y="30"/>
                    <a:pt x="34" y="37"/>
                  </a:cubicBezTo>
                  <a:cubicBezTo>
                    <a:pt x="37" y="43"/>
                    <a:pt x="40" y="47"/>
                    <a:pt x="41" y="49"/>
                  </a:cubicBezTo>
                  <a:cubicBezTo>
                    <a:pt x="43" y="51"/>
                    <a:pt x="43" y="54"/>
                    <a:pt x="43" y="56"/>
                  </a:cubicBezTo>
                  <a:cubicBezTo>
                    <a:pt x="43" y="58"/>
                    <a:pt x="43" y="60"/>
                    <a:pt x="41" y="61"/>
                  </a:cubicBezTo>
                  <a:cubicBezTo>
                    <a:pt x="39" y="64"/>
                    <a:pt x="36" y="65"/>
                    <a:pt x="32" y="64"/>
                  </a:cubicBezTo>
                  <a:cubicBezTo>
                    <a:pt x="28" y="64"/>
                    <a:pt x="24" y="62"/>
                    <a:pt x="20" y="58"/>
                  </a:cubicBezTo>
                  <a:cubicBezTo>
                    <a:pt x="16" y="54"/>
                    <a:pt x="14" y="50"/>
                    <a:pt x="13" y="46"/>
                  </a:cubicBezTo>
                  <a:cubicBezTo>
                    <a:pt x="13" y="43"/>
                    <a:pt x="14" y="39"/>
                    <a:pt x="16" y="35"/>
                  </a:cubicBezTo>
                  <a:cubicBezTo>
                    <a:pt x="6" y="27"/>
                    <a:pt x="6" y="27"/>
                    <a:pt x="6" y="27"/>
                  </a:cubicBezTo>
                  <a:close/>
                </a:path>
              </a:pathLst>
            </a:custGeom>
            <a:solidFill>
              <a:srgbClr val="C99D03"/>
            </a:solidFill>
            <a:ln w="9525">
              <a:noFill/>
              <a:round/>
            </a:ln>
          </p:spPr>
          <p:txBody>
            <a:bodyPr/>
            <a:lstStyle/>
            <a:p>
              <a:endParaRPr lang="zh-CN" altLang="en-US"/>
            </a:p>
          </p:txBody>
        </p:sp>
        <p:sp>
          <p:nvSpPr>
            <p:cNvPr id="29734" name="Freeform 27"/>
            <p:cNvSpPr/>
            <p:nvPr/>
          </p:nvSpPr>
          <p:spPr bwMode="auto">
            <a:xfrm>
              <a:off x="2285" y="759"/>
              <a:ext cx="180" cy="177"/>
            </a:xfrm>
            <a:custGeom>
              <a:avLst/>
              <a:gdLst>
                <a:gd name="T0" fmla="*/ 884094 w 76"/>
                <a:gd name="T1" fmla="*/ 203892 h 75"/>
                <a:gd name="T2" fmla="*/ 567263 w 76"/>
                <a:gd name="T3" fmla="*/ 11406 h 75"/>
                <a:gd name="T4" fmla="*/ 198898 w 76"/>
                <a:gd name="T5" fmla="*/ 138565 h 75"/>
                <a:gd name="T6" fmla="*/ 11612 w 76"/>
                <a:gd name="T7" fmla="*/ 445551 h 75"/>
                <a:gd name="T8" fmla="*/ 116699 w 76"/>
                <a:gd name="T9" fmla="*/ 771751 h 75"/>
                <a:gd name="T10" fmla="*/ 356540 w 76"/>
                <a:gd name="T11" fmla="*/ 938142 h 75"/>
                <a:gd name="T12" fmla="*/ 604902 w 76"/>
                <a:gd name="T13" fmla="*/ 910474 h 75"/>
                <a:gd name="T14" fmla="*/ 539761 w 76"/>
                <a:gd name="T15" fmla="*/ 761209 h 75"/>
                <a:gd name="T16" fmla="*/ 365374 w 76"/>
                <a:gd name="T17" fmla="*/ 783331 h 75"/>
                <a:gd name="T18" fmla="*/ 222745 w 76"/>
                <a:gd name="T19" fmla="*/ 697682 h 75"/>
                <a:gd name="T20" fmla="*/ 154269 w 76"/>
                <a:gd name="T21" fmla="*/ 492541 h 75"/>
                <a:gd name="T22" fmla="*/ 328656 w 76"/>
                <a:gd name="T23" fmla="*/ 267435 h 75"/>
                <a:gd name="T24" fmla="*/ 577333 w 76"/>
                <a:gd name="T25" fmla="*/ 165523 h 75"/>
                <a:gd name="T26" fmla="*/ 778396 w 76"/>
                <a:gd name="T27" fmla="*/ 267435 h 75"/>
                <a:gd name="T28" fmla="*/ 844437 w 76"/>
                <a:gd name="T29" fmla="*/ 417564 h 75"/>
                <a:gd name="T30" fmla="*/ 800076 w 76"/>
                <a:gd name="T31" fmla="*/ 540558 h 75"/>
                <a:gd name="T32" fmla="*/ 949445 w 76"/>
                <a:gd name="T33" fmla="*/ 642560 h 75"/>
                <a:gd name="T34" fmla="*/ 999227 w 76"/>
                <a:gd name="T35" fmla="*/ 492541 h 75"/>
                <a:gd name="T36" fmla="*/ 884094 w 76"/>
                <a:gd name="T37" fmla="*/ 203892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
                <a:gd name="T58" fmla="*/ 0 h 75"/>
                <a:gd name="T59" fmla="*/ 76 w 76"/>
                <a:gd name="T60" fmla="*/ 75 h 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 h="75">
                  <a:moveTo>
                    <a:pt x="67" y="16"/>
                  </a:moveTo>
                  <a:cubicBezTo>
                    <a:pt x="60" y="7"/>
                    <a:pt x="52" y="2"/>
                    <a:pt x="43" y="1"/>
                  </a:cubicBezTo>
                  <a:cubicBezTo>
                    <a:pt x="34" y="0"/>
                    <a:pt x="24" y="3"/>
                    <a:pt x="15" y="11"/>
                  </a:cubicBezTo>
                  <a:cubicBezTo>
                    <a:pt x="7" y="18"/>
                    <a:pt x="2" y="26"/>
                    <a:pt x="1" y="35"/>
                  </a:cubicBezTo>
                  <a:cubicBezTo>
                    <a:pt x="0" y="44"/>
                    <a:pt x="3" y="53"/>
                    <a:pt x="9" y="61"/>
                  </a:cubicBezTo>
                  <a:cubicBezTo>
                    <a:pt x="14" y="67"/>
                    <a:pt x="20" y="72"/>
                    <a:pt x="27" y="74"/>
                  </a:cubicBezTo>
                  <a:cubicBezTo>
                    <a:pt x="32" y="75"/>
                    <a:pt x="39" y="75"/>
                    <a:pt x="46" y="72"/>
                  </a:cubicBezTo>
                  <a:cubicBezTo>
                    <a:pt x="41" y="60"/>
                    <a:pt x="41" y="60"/>
                    <a:pt x="41" y="60"/>
                  </a:cubicBezTo>
                  <a:cubicBezTo>
                    <a:pt x="36" y="62"/>
                    <a:pt x="31" y="63"/>
                    <a:pt x="28" y="62"/>
                  </a:cubicBezTo>
                  <a:cubicBezTo>
                    <a:pt x="23" y="61"/>
                    <a:pt x="20" y="59"/>
                    <a:pt x="17" y="55"/>
                  </a:cubicBezTo>
                  <a:cubicBezTo>
                    <a:pt x="13" y="50"/>
                    <a:pt x="11" y="44"/>
                    <a:pt x="12" y="39"/>
                  </a:cubicBezTo>
                  <a:cubicBezTo>
                    <a:pt x="13" y="33"/>
                    <a:pt x="17" y="27"/>
                    <a:pt x="25" y="21"/>
                  </a:cubicBezTo>
                  <a:cubicBezTo>
                    <a:pt x="32" y="15"/>
                    <a:pt x="38" y="12"/>
                    <a:pt x="44" y="13"/>
                  </a:cubicBezTo>
                  <a:cubicBezTo>
                    <a:pt x="50" y="13"/>
                    <a:pt x="55" y="16"/>
                    <a:pt x="59" y="21"/>
                  </a:cubicBezTo>
                  <a:cubicBezTo>
                    <a:pt x="62" y="25"/>
                    <a:pt x="64" y="29"/>
                    <a:pt x="64" y="33"/>
                  </a:cubicBezTo>
                  <a:cubicBezTo>
                    <a:pt x="64" y="36"/>
                    <a:pt x="63" y="40"/>
                    <a:pt x="61" y="43"/>
                  </a:cubicBezTo>
                  <a:cubicBezTo>
                    <a:pt x="72" y="51"/>
                    <a:pt x="72" y="51"/>
                    <a:pt x="72" y="51"/>
                  </a:cubicBezTo>
                  <a:cubicBezTo>
                    <a:pt x="74" y="47"/>
                    <a:pt x="76" y="43"/>
                    <a:pt x="76" y="39"/>
                  </a:cubicBezTo>
                  <a:cubicBezTo>
                    <a:pt x="76" y="31"/>
                    <a:pt x="73" y="23"/>
                    <a:pt x="67" y="16"/>
                  </a:cubicBezTo>
                  <a:close/>
                </a:path>
              </a:pathLst>
            </a:custGeom>
            <a:solidFill>
              <a:srgbClr val="C99D03"/>
            </a:solidFill>
            <a:ln w="9525">
              <a:noFill/>
              <a:round/>
            </a:ln>
          </p:spPr>
          <p:txBody>
            <a:bodyPr/>
            <a:lstStyle/>
            <a:p>
              <a:endParaRPr lang="zh-CN" altLang="en-US"/>
            </a:p>
          </p:txBody>
        </p:sp>
        <p:sp>
          <p:nvSpPr>
            <p:cNvPr id="29735" name="Freeform 28"/>
            <p:cNvSpPr/>
            <p:nvPr/>
          </p:nvSpPr>
          <p:spPr bwMode="auto">
            <a:xfrm>
              <a:off x="2571" y="1505"/>
              <a:ext cx="165" cy="133"/>
            </a:xfrm>
            <a:custGeom>
              <a:avLst/>
              <a:gdLst>
                <a:gd name="T0" fmla="*/ 0 w 165"/>
                <a:gd name="T1" fmla="*/ 5 h 133"/>
                <a:gd name="T2" fmla="*/ 2 w 165"/>
                <a:gd name="T3" fmla="*/ 133 h 133"/>
                <a:gd name="T4" fmla="*/ 26 w 165"/>
                <a:gd name="T5" fmla="*/ 133 h 133"/>
                <a:gd name="T6" fmla="*/ 21 w 165"/>
                <a:gd name="T7" fmla="*/ 36 h 133"/>
                <a:gd name="T8" fmla="*/ 165 w 165"/>
                <a:gd name="T9" fmla="*/ 34 h 133"/>
                <a:gd name="T10" fmla="*/ 165 w 165"/>
                <a:gd name="T11" fmla="*/ 0 h 133"/>
                <a:gd name="T12" fmla="*/ 0 w 165"/>
                <a:gd name="T13" fmla="*/ 5 h 133"/>
                <a:gd name="T14" fmla="*/ 0 w 165"/>
                <a:gd name="T15" fmla="*/ 5 h 133"/>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133"/>
                <a:gd name="T26" fmla="*/ 165 w 165"/>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133">
                  <a:moveTo>
                    <a:pt x="0" y="5"/>
                  </a:moveTo>
                  <a:lnTo>
                    <a:pt x="2" y="133"/>
                  </a:lnTo>
                  <a:lnTo>
                    <a:pt x="26" y="133"/>
                  </a:lnTo>
                  <a:lnTo>
                    <a:pt x="21" y="36"/>
                  </a:lnTo>
                  <a:lnTo>
                    <a:pt x="165" y="34"/>
                  </a:lnTo>
                  <a:lnTo>
                    <a:pt x="165" y="0"/>
                  </a:lnTo>
                  <a:lnTo>
                    <a:pt x="0" y="5"/>
                  </a:lnTo>
                  <a:close/>
                </a:path>
              </a:pathLst>
            </a:custGeom>
            <a:solidFill>
              <a:srgbClr val="C99D03"/>
            </a:solidFill>
            <a:ln w="9525">
              <a:noFill/>
              <a:round/>
            </a:ln>
          </p:spPr>
          <p:txBody>
            <a:bodyPr/>
            <a:lstStyle/>
            <a:p>
              <a:endParaRPr lang="zh-CN" altLang="en-US"/>
            </a:p>
          </p:txBody>
        </p:sp>
        <p:sp>
          <p:nvSpPr>
            <p:cNvPr id="29736" name="Freeform 29"/>
            <p:cNvSpPr/>
            <p:nvPr/>
          </p:nvSpPr>
          <p:spPr bwMode="auto">
            <a:xfrm>
              <a:off x="2365" y="894"/>
              <a:ext cx="220" cy="212"/>
            </a:xfrm>
            <a:custGeom>
              <a:avLst/>
              <a:gdLst>
                <a:gd name="T0" fmla="*/ 59 w 220"/>
                <a:gd name="T1" fmla="*/ 186 h 212"/>
                <a:gd name="T2" fmla="*/ 76 w 220"/>
                <a:gd name="T3" fmla="*/ 212 h 212"/>
                <a:gd name="T4" fmla="*/ 220 w 220"/>
                <a:gd name="T5" fmla="*/ 127 h 212"/>
                <a:gd name="T6" fmla="*/ 204 w 220"/>
                <a:gd name="T7" fmla="*/ 99 h 212"/>
                <a:gd name="T8" fmla="*/ 145 w 220"/>
                <a:gd name="T9" fmla="*/ 134 h 212"/>
                <a:gd name="T10" fmla="*/ 102 w 220"/>
                <a:gd name="T11" fmla="*/ 63 h 212"/>
                <a:gd name="T12" fmla="*/ 161 w 220"/>
                <a:gd name="T13" fmla="*/ 28 h 212"/>
                <a:gd name="T14" fmla="*/ 145 w 220"/>
                <a:gd name="T15" fmla="*/ 0 h 212"/>
                <a:gd name="T16" fmla="*/ 0 w 220"/>
                <a:gd name="T17" fmla="*/ 87 h 212"/>
                <a:gd name="T18" fmla="*/ 17 w 220"/>
                <a:gd name="T19" fmla="*/ 113 h 212"/>
                <a:gd name="T20" fmla="*/ 83 w 220"/>
                <a:gd name="T21" fmla="*/ 73 h 212"/>
                <a:gd name="T22" fmla="*/ 126 w 220"/>
                <a:gd name="T23" fmla="*/ 146 h 212"/>
                <a:gd name="T24" fmla="*/ 59 w 220"/>
                <a:gd name="T25" fmla="*/ 186 h 212"/>
                <a:gd name="T26" fmla="*/ 59 w 220"/>
                <a:gd name="T27" fmla="*/ 186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212"/>
                <a:gd name="T44" fmla="*/ 220 w 220"/>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212">
                  <a:moveTo>
                    <a:pt x="59" y="186"/>
                  </a:moveTo>
                  <a:lnTo>
                    <a:pt x="76" y="212"/>
                  </a:lnTo>
                  <a:lnTo>
                    <a:pt x="220" y="127"/>
                  </a:lnTo>
                  <a:lnTo>
                    <a:pt x="204" y="99"/>
                  </a:lnTo>
                  <a:lnTo>
                    <a:pt x="145" y="134"/>
                  </a:lnTo>
                  <a:lnTo>
                    <a:pt x="102" y="63"/>
                  </a:lnTo>
                  <a:lnTo>
                    <a:pt x="161" y="28"/>
                  </a:lnTo>
                  <a:lnTo>
                    <a:pt x="145" y="0"/>
                  </a:lnTo>
                  <a:lnTo>
                    <a:pt x="0" y="87"/>
                  </a:lnTo>
                  <a:lnTo>
                    <a:pt x="17" y="113"/>
                  </a:lnTo>
                  <a:lnTo>
                    <a:pt x="83" y="73"/>
                  </a:lnTo>
                  <a:lnTo>
                    <a:pt x="126" y="146"/>
                  </a:lnTo>
                  <a:lnTo>
                    <a:pt x="59" y="186"/>
                  </a:lnTo>
                  <a:close/>
                </a:path>
              </a:pathLst>
            </a:custGeom>
            <a:solidFill>
              <a:srgbClr val="C99D03"/>
            </a:solidFill>
            <a:ln w="9525">
              <a:noFill/>
              <a:round/>
            </a:ln>
          </p:spPr>
          <p:txBody>
            <a:bodyPr/>
            <a:lstStyle/>
            <a:p>
              <a:endParaRPr lang="zh-CN" altLang="en-US"/>
            </a:p>
          </p:txBody>
        </p:sp>
        <p:sp>
          <p:nvSpPr>
            <p:cNvPr id="29737" name="Freeform 30"/>
            <p:cNvSpPr>
              <a:spLocks noEditPoints="1"/>
            </p:cNvSpPr>
            <p:nvPr/>
          </p:nvSpPr>
          <p:spPr bwMode="auto">
            <a:xfrm>
              <a:off x="2543" y="1290"/>
              <a:ext cx="179" cy="185"/>
            </a:xfrm>
            <a:custGeom>
              <a:avLst/>
              <a:gdLst>
                <a:gd name="T0" fmla="*/ 914584 w 76"/>
                <a:gd name="T1" fmla="*/ 398537 h 78"/>
                <a:gd name="T2" fmla="*/ 829439 w 76"/>
                <a:gd name="T3" fmla="*/ 185313 h 78"/>
                <a:gd name="T4" fmla="*/ 729265 w 76"/>
                <a:gd name="T5" fmla="*/ 78132 h 78"/>
                <a:gd name="T6" fmla="*/ 593868 w 76"/>
                <a:gd name="T7" fmla="*/ 11769 h 78"/>
                <a:gd name="T8" fmla="*/ 356954 w 76"/>
                <a:gd name="T9" fmla="*/ 27914 h 78"/>
                <a:gd name="T10" fmla="*/ 62346 w 76"/>
                <a:gd name="T11" fmla="*/ 225539 h 78"/>
                <a:gd name="T12" fmla="*/ 26471 w 76"/>
                <a:gd name="T13" fmla="*/ 624838 h 78"/>
                <a:gd name="T14" fmla="*/ 220698 w 76"/>
                <a:gd name="T15" fmla="*/ 945248 h 78"/>
                <a:gd name="T16" fmla="*/ 566054 w 76"/>
                <a:gd name="T17" fmla="*/ 1002460 h 78"/>
                <a:gd name="T18" fmla="*/ 867194 w 76"/>
                <a:gd name="T19" fmla="*/ 788249 h 78"/>
                <a:gd name="T20" fmla="*/ 914584 w 76"/>
                <a:gd name="T21" fmla="*/ 398537 h 78"/>
                <a:gd name="T22" fmla="*/ 767154 w 76"/>
                <a:gd name="T23" fmla="*/ 681794 h 78"/>
                <a:gd name="T24" fmla="*/ 531039 w 76"/>
                <a:gd name="T25" fmla="*/ 829236 h 78"/>
                <a:gd name="T26" fmla="*/ 271783 w 76"/>
                <a:gd name="T27" fmla="*/ 800182 h 78"/>
                <a:gd name="T28" fmla="*/ 136191 w 76"/>
                <a:gd name="T29" fmla="*/ 586927 h 78"/>
                <a:gd name="T30" fmla="*/ 174085 w 76"/>
                <a:gd name="T31" fmla="*/ 349624 h 78"/>
                <a:gd name="T32" fmla="*/ 410016 w 76"/>
                <a:gd name="T33" fmla="*/ 202217 h 78"/>
                <a:gd name="T34" fmla="*/ 666549 w 76"/>
                <a:gd name="T35" fmla="*/ 225539 h 78"/>
                <a:gd name="T36" fmla="*/ 802806 w 76"/>
                <a:gd name="T37" fmla="*/ 439524 h 78"/>
                <a:gd name="T38" fmla="*/ 767154 w 76"/>
                <a:gd name="T39" fmla="*/ 681794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
                <a:gd name="T61" fmla="*/ 0 h 78"/>
                <a:gd name="T62" fmla="*/ 76 w 76"/>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 h="78">
                  <a:moveTo>
                    <a:pt x="74" y="30"/>
                  </a:moveTo>
                  <a:cubicBezTo>
                    <a:pt x="72" y="24"/>
                    <a:pt x="70" y="19"/>
                    <a:pt x="67" y="14"/>
                  </a:cubicBezTo>
                  <a:cubicBezTo>
                    <a:pt x="65" y="11"/>
                    <a:pt x="62" y="8"/>
                    <a:pt x="59" y="6"/>
                  </a:cubicBezTo>
                  <a:cubicBezTo>
                    <a:pt x="56" y="4"/>
                    <a:pt x="52" y="2"/>
                    <a:pt x="48" y="1"/>
                  </a:cubicBezTo>
                  <a:cubicBezTo>
                    <a:pt x="43" y="0"/>
                    <a:pt x="36" y="0"/>
                    <a:pt x="29" y="2"/>
                  </a:cubicBezTo>
                  <a:cubicBezTo>
                    <a:pt x="18" y="4"/>
                    <a:pt x="10" y="9"/>
                    <a:pt x="5" y="17"/>
                  </a:cubicBezTo>
                  <a:cubicBezTo>
                    <a:pt x="1" y="25"/>
                    <a:pt x="0" y="35"/>
                    <a:pt x="2" y="47"/>
                  </a:cubicBezTo>
                  <a:cubicBezTo>
                    <a:pt x="5" y="58"/>
                    <a:pt x="10" y="66"/>
                    <a:pt x="18" y="71"/>
                  </a:cubicBezTo>
                  <a:cubicBezTo>
                    <a:pt x="25" y="77"/>
                    <a:pt x="35" y="78"/>
                    <a:pt x="46" y="75"/>
                  </a:cubicBezTo>
                  <a:cubicBezTo>
                    <a:pt x="57" y="73"/>
                    <a:pt x="66" y="68"/>
                    <a:pt x="70" y="59"/>
                  </a:cubicBezTo>
                  <a:cubicBezTo>
                    <a:pt x="75" y="51"/>
                    <a:pt x="76" y="42"/>
                    <a:pt x="74" y="30"/>
                  </a:cubicBezTo>
                  <a:close/>
                  <a:moveTo>
                    <a:pt x="62" y="51"/>
                  </a:moveTo>
                  <a:cubicBezTo>
                    <a:pt x="58" y="56"/>
                    <a:pt x="52" y="60"/>
                    <a:pt x="43" y="62"/>
                  </a:cubicBezTo>
                  <a:cubicBezTo>
                    <a:pt x="35" y="64"/>
                    <a:pt x="27" y="63"/>
                    <a:pt x="22" y="60"/>
                  </a:cubicBezTo>
                  <a:cubicBezTo>
                    <a:pt x="16" y="56"/>
                    <a:pt x="13" y="51"/>
                    <a:pt x="11" y="44"/>
                  </a:cubicBezTo>
                  <a:cubicBezTo>
                    <a:pt x="10" y="38"/>
                    <a:pt x="11" y="31"/>
                    <a:pt x="14" y="26"/>
                  </a:cubicBezTo>
                  <a:cubicBezTo>
                    <a:pt x="18" y="21"/>
                    <a:pt x="24" y="17"/>
                    <a:pt x="33" y="15"/>
                  </a:cubicBezTo>
                  <a:cubicBezTo>
                    <a:pt x="42" y="13"/>
                    <a:pt x="49" y="14"/>
                    <a:pt x="54" y="17"/>
                  </a:cubicBezTo>
                  <a:cubicBezTo>
                    <a:pt x="59" y="20"/>
                    <a:pt x="63" y="26"/>
                    <a:pt x="65" y="33"/>
                  </a:cubicBezTo>
                  <a:cubicBezTo>
                    <a:pt x="66" y="40"/>
                    <a:pt x="65" y="46"/>
                    <a:pt x="62" y="51"/>
                  </a:cubicBezTo>
                  <a:close/>
                </a:path>
              </a:pathLst>
            </a:custGeom>
            <a:solidFill>
              <a:srgbClr val="C99D03"/>
            </a:solidFill>
            <a:ln w="9525">
              <a:noFill/>
              <a:round/>
            </a:ln>
          </p:spPr>
          <p:txBody>
            <a:bodyPr/>
            <a:lstStyle/>
            <a:p>
              <a:endParaRPr lang="zh-CN" altLang="en-US"/>
            </a:p>
          </p:txBody>
        </p:sp>
        <p:sp>
          <p:nvSpPr>
            <p:cNvPr id="29738" name="Freeform 31"/>
            <p:cNvSpPr>
              <a:spLocks noEditPoints="1"/>
            </p:cNvSpPr>
            <p:nvPr/>
          </p:nvSpPr>
          <p:spPr bwMode="auto">
            <a:xfrm>
              <a:off x="2481" y="1090"/>
              <a:ext cx="182" cy="184"/>
            </a:xfrm>
            <a:custGeom>
              <a:avLst/>
              <a:gdLst>
                <a:gd name="T0" fmla="*/ 953685 w 77"/>
                <a:gd name="T1" fmla="*/ 341504 h 78"/>
                <a:gd name="T2" fmla="*/ 849380 w 77"/>
                <a:gd name="T3" fmla="*/ 149597 h 78"/>
                <a:gd name="T4" fmla="*/ 717907 w 77"/>
                <a:gd name="T5" fmla="*/ 47901 h 78"/>
                <a:gd name="T6" fmla="*/ 577857 w 77"/>
                <a:gd name="T7" fmla="*/ 0 h 78"/>
                <a:gd name="T8" fmla="*/ 331318 w 77"/>
                <a:gd name="T9" fmla="*/ 38279 h 78"/>
                <a:gd name="T10" fmla="*/ 48632 w 77"/>
                <a:gd name="T11" fmla="*/ 266557 h 78"/>
                <a:gd name="T12" fmla="*/ 48632 w 77"/>
                <a:gd name="T13" fmla="*/ 640738 h 78"/>
                <a:gd name="T14" fmla="*/ 283502 w 77"/>
                <a:gd name="T15" fmla="*/ 934168 h 78"/>
                <a:gd name="T16" fmla="*/ 658580 w 77"/>
                <a:gd name="T17" fmla="*/ 945559 h 78"/>
                <a:gd name="T18" fmla="*/ 942171 w 77"/>
                <a:gd name="T19" fmla="*/ 703625 h 78"/>
                <a:gd name="T20" fmla="*/ 953685 w 77"/>
                <a:gd name="T21" fmla="*/ 341504 h 78"/>
                <a:gd name="T22" fmla="*/ 822217 w 77"/>
                <a:gd name="T23" fmla="*/ 619519 h 78"/>
                <a:gd name="T24" fmla="*/ 602959 w 77"/>
                <a:gd name="T25" fmla="*/ 769049 h 78"/>
                <a:gd name="T26" fmla="*/ 320698 w 77"/>
                <a:gd name="T27" fmla="*/ 777693 h 78"/>
                <a:gd name="T28" fmla="*/ 168643 w 77"/>
                <a:gd name="T29" fmla="*/ 592636 h 78"/>
                <a:gd name="T30" fmla="*/ 179284 w 77"/>
                <a:gd name="T31" fmla="*/ 361376 h 78"/>
                <a:gd name="T32" fmla="*/ 398611 w 77"/>
                <a:gd name="T33" fmla="*/ 203141 h 78"/>
                <a:gd name="T34" fmla="*/ 678860 w 77"/>
                <a:gd name="T35" fmla="*/ 203141 h 78"/>
                <a:gd name="T36" fmla="*/ 837850 w 77"/>
                <a:gd name="T37" fmla="*/ 377603 h 78"/>
                <a:gd name="T38" fmla="*/ 822217 w 77"/>
                <a:gd name="T39" fmla="*/ 619519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
                <a:gd name="T61" fmla="*/ 0 h 78"/>
                <a:gd name="T62" fmla="*/ 77 w 77"/>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 h="78">
                  <a:moveTo>
                    <a:pt x="74" y="27"/>
                  </a:moveTo>
                  <a:cubicBezTo>
                    <a:pt x="72" y="21"/>
                    <a:pt x="69" y="16"/>
                    <a:pt x="66" y="12"/>
                  </a:cubicBezTo>
                  <a:cubicBezTo>
                    <a:pt x="63" y="9"/>
                    <a:pt x="60" y="6"/>
                    <a:pt x="56" y="4"/>
                  </a:cubicBezTo>
                  <a:cubicBezTo>
                    <a:pt x="53" y="2"/>
                    <a:pt x="49" y="1"/>
                    <a:pt x="45" y="0"/>
                  </a:cubicBezTo>
                  <a:cubicBezTo>
                    <a:pt x="39" y="0"/>
                    <a:pt x="33" y="1"/>
                    <a:pt x="26" y="3"/>
                  </a:cubicBezTo>
                  <a:cubicBezTo>
                    <a:pt x="16" y="7"/>
                    <a:pt x="8" y="13"/>
                    <a:pt x="4" y="21"/>
                  </a:cubicBezTo>
                  <a:cubicBezTo>
                    <a:pt x="0" y="30"/>
                    <a:pt x="0" y="40"/>
                    <a:pt x="4" y="51"/>
                  </a:cubicBezTo>
                  <a:cubicBezTo>
                    <a:pt x="8" y="61"/>
                    <a:pt x="14" y="69"/>
                    <a:pt x="22" y="74"/>
                  </a:cubicBezTo>
                  <a:cubicBezTo>
                    <a:pt x="30" y="78"/>
                    <a:pt x="40" y="78"/>
                    <a:pt x="51" y="75"/>
                  </a:cubicBezTo>
                  <a:cubicBezTo>
                    <a:pt x="62" y="71"/>
                    <a:pt x="69" y="65"/>
                    <a:pt x="73" y="56"/>
                  </a:cubicBezTo>
                  <a:cubicBezTo>
                    <a:pt x="77" y="47"/>
                    <a:pt x="77" y="38"/>
                    <a:pt x="74" y="27"/>
                  </a:cubicBezTo>
                  <a:close/>
                  <a:moveTo>
                    <a:pt x="64" y="49"/>
                  </a:moveTo>
                  <a:cubicBezTo>
                    <a:pt x="61" y="54"/>
                    <a:pt x="55" y="59"/>
                    <a:pt x="47" y="61"/>
                  </a:cubicBezTo>
                  <a:cubicBezTo>
                    <a:pt x="38" y="64"/>
                    <a:pt x="31" y="64"/>
                    <a:pt x="25" y="62"/>
                  </a:cubicBezTo>
                  <a:cubicBezTo>
                    <a:pt x="19" y="59"/>
                    <a:pt x="15" y="54"/>
                    <a:pt x="13" y="47"/>
                  </a:cubicBezTo>
                  <a:cubicBezTo>
                    <a:pt x="11" y="41"/>
                    <a:pt x="11" y="35"/>
                    <a:pt x="14" y="29"/>
                  </a:cubicBezTo>
                  <a:cubicBezTo>
                    <a:pt x="17" y="23"/>
                    <a:pt x="23" y="19"/>
                    <a:pt x="31" y="16"/>
                  </a:cubicBezTo>
                  <a:cubicBezTo>
                    <a:pt x="40" y="13"/>
                    <a:pt x="47" y="13"/>
                    <a:pt x="53" y="16"/>
                  </a:cubicBezTo>
                  <a:cubicBezTo>
                    <a:pt x="58" y="18"/>
                    <a:pt x="62" y="23"/>
                    <a:pt x="65" y="30"/>
                  </a:cubicBezTo>
                  <a:cubicBezTo>
                    <a:pt x="67" y="37"/>
                    <a:pt x="67" y="43"/>
                    <a:pt x="64" y="49"/>
                  </a:cubicBezTo>
                  <a:close/>
                </a:path>
              </a:pathLst>
            </a:custGeom>
            <a:solidFill>
              <a:srgbClr val="C99D03"/>
            </a:solidFill>
            <a:ln w="9525">
              <a:noFill/>
              <a:round/>
            </a:ln>
          </p:spPr>
          <p:txBody>
            <a:bodyPr/>
            <a:lstStyle/>
            <a:p>
              <a:endParaRPr lang="zh-CN" altLang="en-US"/>
            </a:p>
          </p:txBody>
        </p:sp>
        <p:sp>
          <p:nvSpPr>
            <p:cNvPr id="29739" name="Freeform 32"/>
            <p:cNvSpPr/>
            <p:nvPr/>
          </p:nvSpPr>
          <p:spPr bwMode="auto">
            <a:xfrm>
              <a:off x="1961" y="487"/>
              <a:ext cx="173" cy="185"/>
            </a:xfrm>
            <a:custGeom>
              <a:avLst/>
              <a:gdLst>
                <a:gd name="T0" fmla="*/ 39835 w 73"/>
                <a:gd name="T1" fmla="*/ 467808 h 78"/>
                <a:gd name="T2" fmla="*/ 39835 w 73"/>
                <a:gd name="T3" fmla="*/ 722043 h 78"/>
                <a:gd name="T4" fmla="*/ 252805 w 73"/>
                <a:gd name="T5" fmla="*/ 945248 h 78"/>
                <a:gd name="T6" fmla="*/ 464642 w 73"/>
                <a:gd name="T7" fmla="*/ 1030749 h 78"/>
                <a:gd name="T8" fmla="*/ 636872 w 73"/>
                <a:gd name="T9" fmla="*/ 1014549 h 78"/>
                <a:gd name="T10" fmla="*/ 743165 w 73"/>
                <a:gd name="T11" fmla="*/ 907356 h 78"/>
                <a:gd name="T12" fmla="*/ 783000 w 73"/>
                <a:gd name="T13" fmla="*/ 759925 h 78"/>
                <a:gd name="T14" fmla="*/ 743165 w 73"/>
                <a:gd name="T15" fmla="*/ 624838 h 78"/>
                <a:gd name="T16" fmla="*/ 580159 w 73"/>
                <a:gd name="T17" fmla="*/ 455506 h 78"/>
                <a:gd name="T18" fmla="*/ 435787 w 73"/>
                <a:gd name="T19" fmla="*/ 282497 h 78"/>
                <a:gd name="T20" fmla="*/ 435787 w 73"/>
                <a:gd name="T21" fmla="*/ 185313 h 78"/>
                <a:gd name="T22" fmla="*/ 514303 w 73"/>
                <a:gd name="T23" fmla="*/ 147409 h 78"/>
                <a:gd name="T24" fmla="*/ 676707 w 73"/>
                <a:gd name="T25" fmla="*/ 202217 h 78"/>
                <a:gd name="T26" fmla="*/ 783000 w 73"/>
                <a:gd name="T27" fmla="*/ 308701 h 78"/>
                <a:gd name="T28" fmla="*/ 783000 w 73"/>
                <a:gd name="T29" fmla="*/ 427756 h 78"/>
                <a:gd name="T30" fmla="*/ 938352 w 73"/>
                <a:gd name="T31" fmla="*/ 505731 h 78"/>
                <a:gd name="T32" fmla="*/ 954998 w 73"/>
                <a:gd name="T33" fmla="*/ 308701 h 78"/>
                <a:gd name="T34" fmla="*/ 743165 w 73"/>
                <a:gd name="T35" fmla="*/ 95092 h 78"/>
                <a:gd name="T36" fmla="*/ 542469 w 73"/>
                <a:gd name="T37" fmla="*/ 11769 h 78"/>
                <a:gd name="T38" fmla="*/ 387060 w 73"/>
                <a:gd name="T39" fmla="*/ 27914 h 78"/>
                <a:gd name="T40" fmla="*/ 289647 w 73"/>
                <a:gd name="T41" fmla="*/ 119107 h 78"/>
                <a:gd name="T42" fmla="*/ 278840 w 73"/>
                <a:gd name="T43" fmla="*/ 320401 h 78"/>
                <a:gd name="T44" fmla="*/ 424807 w 73"/>
                <a:gd name="T45" fmla="*/ 524805 h 78"/>
                <a:gd name="T46" fmla="*/ 559278 w 73"/>
                <a:gd name="T47" fmla="*/ 652773 h 78"/>
                <a:gd name="T48" fmla="*/ 607948 w 73"/>
                <a:gd name="T49" fmla="*/ 732175 h 78"/>
                <a:gd name="T50" fmla="*/ 599113 w 73"/>
                <a:gd name="T51" fmla="*/ 816922 h 78"/>
                <a:gd name="T52" fmla="*/ 492472 w 73"/>
                <a:gd name="T53" fmla="*/ 883342 h 78"/>
                <a:gd name="T54" fmla="*/ 318128 w 73"/>
                <a:gd name="T55" fmla="*/ 838057 h 78"/>
                <a:gd name="T56" fmla="*/ 199820 w 73"/>
                <a:gd name="T57" fmla="*/ 710118 h 78"/>
                <a:gd name="T58" fmla="*/ 199820 w 73"/>
                <a:gd name="T59" fmla="*/ 546699 h 78"/>
                <a:gd name="T60" fmla="*/ 39835 w 73"/>
                <a:gd name="T61" fmla="*/ 467808 h 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78"/>
                <a:gd name="T95" fmla="*/ 73 w 73"/>
                <a:gd name="T96" fmla="*/ 78 h 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78">
                  <a:moveTo>
                    <a:pt x="3" y="35"/>
                  </a:moveTo>
                  <a:cubicBezTo>
                    <a:pt x="0" y="42"/>
                    <a:pt x="0" y="48"/>
                    <a:pt x="3" y="54"/>
                  </a:cubicBezTo>
                  <a:cubicBezTo>
                    <a:pt x="5" y="60"/>
                    <a:pt x="10" y="66"/>
                    <a:pt x="19" y="71"/>
                  </a:cubicBezTo>
                  <a:cubicBezTo>
                    <a:pt x="25" y="74"/>
                    <a:pt x="30" y="76"/>
                    <a:pt x="35" y="77"/>
                  </a:cubicBezTo>
                  <a:cubicBezTo>
                    <a:pt x="40" y="78"/>
                    <a:pt x="44" y="77"/>
                    <a:pt x="48" y="76"/>
                  </a:cubicBezTo>
                  <a:cubicBezTo>
                    <a:pt x="52" y="74"/>
                    <a:pt x="54" y="71"/>
                    <a:pt x="56" y="68"/>
                  </a:cubicBezTo>
                  <a:cubicBezTo>
                    <a:pt x="59" y="64"/>
                    <a:pt x="60" y="61"/>
                    <a:pt x="59" y="57"/>
                  </a:cubicBezTo>
                  <a:cubicBezTo>
                    <a:pt x="59" y="54"/>
                    <a:pt x="58" y="50"/>
                    <a:pt x="56" y="47"/>
                  </a:cubicBezTo>
                  <a:cubicBezTo>
                    <a:pt x="54" y="43"/>
                    <a:pt x="49" y="39"/>
                    <a:pt x="44" y="34"/>
                  </a:cubicBezTo>
                  <a:cubicBezTo>
                    <a:pt x="37" y="28"/>
                    <a:pt x="34" y="24"/>
                    <a:pt x="33" y="21"/>
                  </a:cubicBezTo>
                  <a:cubicBezTo>
                    <a:pt x="32" y="19"/>
                    <a:pt x="32" y="16"/>
                    <a:pt x="33" y="14"/>
                  </a:cubicBezTo>
                  <a:cubicBezTo>
                    <a:pt x="34" y="12"/>
                    <a:pt x="36" y="11"/>
                    <a:pt x="39" y="11"/>
                  </a:cubicBezTo>
                  <a:cubicBezTo>
                    <a:pt x="42" y="11"/>
                    <a:pt x="46" y="12"/>
                    <a:pt x="51" y="15"/>
                  </a:cubicBezTo>
                  <a:cubicBezTo>
                    <a:pt x="55" y="17"/>
                    <a:pt x="58" y="20"/>
                    <a:pt x="59" y="23"/>
                  </a:cubicBezTo>
                  <a:cubicBezTo>
                    <a:pt x="60" y="25"/>
                    <a:pt x="60" y="28"/>
                    <a:pt x="59" y="32"/>
                  </a:cubicBezTo>
                  <a:cubicBezTo>
                    <a:pt x="71" y="38"/>
                    <a:pt x="71" y="38"/>
                    <a:pt x="71" y="38"/>
                  </a:cubicBezTo>
                  <a:cubicBezTo>
                    <a:pt x="73" y="33"/>
                    <a:pt x="73" y="28"/>
                    <a:pt x="72" y="23"/>
                  </a:cubicBezTo>
                  <a:cubicBezTo>
                    <a:pt x="69" y="17"/>
                    <a:pt x="64" y="12"/>
                    <a:pt x="56" y="7"/>
                  </a:cubicBezTo>
                  <a:cubicBezTo>
                    <a:pt x="50" y="4"/>
                    <a:pt x="45" y="2"/>
                    <a:pt x="41" y="1"/>
                  </a:cubicBezTo>
                  <a:cubicBezTo>
                    <a:pt x="37" y="0"/>
                    <a:pt x="33" y="1"/>
                    <a:pt x="29" y="2"/>
                  </a:cubicBezTo>
                  <a:cubicBezTo>
                    <a:pt x="26" y="4"/>
                    <a:pt x="23" y="6"/>
                    <a:pt x="22" y="9"/>
                  </a:cubicBezTo>
                  <a:cubicBezTo>
                    <a:pt x="19" y="14"/>
                    <a:pt x="19" y="19"/>
                    <a:pt x="21" y="24"/>
                  </a:cubicBezTo>
                  <a:cubicBezTo>
                    <a:pt x="22" y="28"/>
                    <a:pt x="26" y="33"/>
                    <a:pt x="32" y="39"/>
                  </a:cubicBezTo>
                  <a:cubicBezTo>
                    <a:pt x="37" y="44"/>
                    <a:pt x="41" y="47"/>
                    <a:pt x="42" y="49"/>
                  </a:cubicBezTo>
                  <a:cubicBezTo>
                    <a:pt x="44" y="51"/>
                    <a:pt x="46" y="54"/>
                    <a:pt x="46" y="55"/>
                  </a:cubicBezTo>
                  <a:cubicBezTo>
                    <a:pt x="46" y="57"/>
                    <a:pt x="46" y="59"/>
                    <a:pt x="45" y="61"/>
                  </a:cubicBezTo>
                  <a:cubicBezTo>
                    <a:pt x="43" y="64"/>
                    <a:pt x="41" y="66"/>
                    <a:pt x="37" y="66"/>
                  </a:cubicBezTo>
                  <a:cubicBezTo>
                    <a:pt x="33" y="67"/>
                    <a:pt x="29" y="66"/>
                    <a:pt x="24" y="63"/>
                  </a:cubicBezTo>
                  <a:cubicBezTo>
                    <a:pt x="19" y="60"/>
                    <a:pt x="16" y="57"/>
                    <a:pt x="15" y="53"/>
                  </a:cubicBezTo>
                  <a:cubicBezTo>
                    <a:pt x="13" y="49"/>
                    <a:pt x="13" y="45"/>
                    <a:pt x="15" y="41"/>
                  </a:cubicBezTo>
                  <a:cubicBezTo>
                    <a:pt x="3" y="35"/>
                    <a:pt x="3" y="35"/>
                    <a:pt x="3" y="35"/>
                  </a:cubicBezTo>
                  <a:close/>
                </a:path>
              </a:pathLst>
            </a:custGeom>
            <a:solidFill>
              <a:srgbClr val="C99D03"/>
            </a:solidFill>
            <a:ln w="9525">
              <a:noFill/>
              <a:round/>
            </a:ln>
          </p:spPr>
          <p:txBody>
            <a:bodyPr/>
            <a:lstStyle/>
            <a:p>
              <a:endParaRPr lang="zh-CN" altLang="en-US"/>
            </a:p>
          </p:txBody>
        </p:sp>
        <p:sp>
          <p:nvSpPr>
            <p:cNvPr id="29740" name="Freeform 33"/>
            <p:cNvSpPr/>
            <p:nvPr/>
          </p:nvSpPr>
          <p:spPr bwMode="auto">
            <a:xfrm>
              <a:off x="1803" y="412"/>
              <a:ext cx="166" cy="179"/>
            </a:xfrm>
            <a:custGeom>
              <a:avLst/>
              <a:gdLst>
                <a:gd name="T0" fmla="*/ 11765 w 70"/>
                <a:gd name="T1" fmla="*/ 493345 h 76"/>
                <a:gd name="T2" fmla="*/ 40034 w 70"/>
                <a:gd name="T3" fmla="*/ 720562 h 76"/>
                <a:gd name="T4" fmla="*/ 291901 w 70"/>
                <a:gd name="T5" fmla="*/ 892110 h 76"/>
                <a:gd name="T6" fmla="*/ 517040 w 70"/>
                <a:gd name="T7" fmla="*/ 941260 h 76"/>
                <a:gd name="T8" fmla="*/ 681224 w 70"/>
                <a:gd name="T9" fmla="*/ 903345 h 76"/>
                <a:gd name="T10" fmla="*/ 787032 w 70"/>
                <a:gd name="T11" fmla="*/ 793608 h 76"/>
                <a:gd name="T12" fmla="*/ 799247 w 70"/>
                <a:gd name="T13" fmla="*/ 655326 h 76"/>
                <a:gd name="T14" fmla="*/ 730115 w 70"/>
                <a:gd name="T15" fmla="*/ 531039 h 76"/>
                <a:gd name="T16" fmla="*/ 544940 w 70"/>
                <a:gd name="T17" fmla="*/ 394832 h 76"/>
                <a:gd name="T18" fmla="*/ 372080 w 70"/>
                <a:gd name="T19" fmla="*/ 256578 h 76"/>
                <a:gd name="T20" fmla="*/ 372080 w 70"/>
                <a:gd name="T21" fmla="*/ 183004 h 76"/>
                <a:gd name="T22" fmla="*/ 439120 w 70"/>
                <a:gd name="T23" fmla="*/ 126965 h 76"/>
                <a:gd name="T24" fmla="*/ 602246 w 70"/>
                <a:gd name="T25" fmla="*/ 146841 h 76"/>
                <a:gd name="T26" fmla="*/ 730115 w 70"/>
                <a:gd name="T27" fmla="*/ 236796 h 76"/>
                <a:gd name="T28" fmla="*/ 746969 w 70"/>
                <a:gd name="T29" fmla="*/ 345849 h 76"/>
                <a:gd name="T30" fmla="*/ 921957 w 70"/>
                <a:gd name="T31" fmla="*/ 410016 h 76"/>
                <a:gd name="T32" fmla="*/ 894057 w 70"/>
                <a:gd name="T33" fmla="*/ 209465 h 76"/>
                <a:gd name="T34" fmla="*/ 652031 w 70"/>
                <a:gd name="T35" fmla="*/ 46253 h 76"/>
                <a:gd name="T36" fmla="*/ 455096 w 70"/>
                <a:gd name="T37" fmla="*/ 0 h 76"/>
                <a:gd name="T38" fmla="*/ 307880 w 70"/>
                <a:gd name="T39" fmla="*/ 36151 h 76"/>
                <a:gd name="T40" fmla="*/ 213059 w 70"/>
                <a:gd name="T41" fmla="*/ 136191 h 76"/>
                <a:gd name="T42" fmla="*/ 225139 w 70"/>
                <a:gd name="T43" fmla="*/ 320766 h 76"/>
                <a:gd name="T44" fmla="*/ 414964 w 70"/>
                <a:gd name="T45" fmla="*/ 484131 h 76"/>
                <a:gd name="T46" fmla="*/ 562187 w 70"/>
                <a:gd name="T47" fmla="*/ 582058 h 76"/>
                <a:gd name="T48" fmla="*/ 624290 w 70"/>
                <a:gd name="T49" fmla="*/ 655326 h 76"/>
                <a:gd name="T50" fmla="*/ 624290 w 70"/>
                <a:gd name="T51" fmla="*/ 729265 h 76"/>
                <a:gd name="T52" fmla="*/ 517040 w 70"/>
                <a:gd name="T53" fmla="*/ 802806 h 76"/>
                <a:gd name="T54" fmla="*/ 349276 w 70"/>
                <a:gd name="T55" fmla="*/ 793608 h 76"/>
                <a:gd name="T56" fmla="*/ 202058 w 70"/>
                <a:gd name="T57" fmla="*/ 682647 h 76"/>
                <a:gd name="T58" fmla="*/ 185171 w 70"/>
                <a:gd name="T59" fmla="*/ 531039 h 76"/>
                <a:gd name="T60" fmla="*/ 11765 w 70"/>
                <a:gd name="T61" fmla="*/ 493345 h 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0"/>
                <a:gd name="T94" fmla="*/ 0 h 76"/>
                <a:gd name="T95" fmla="*/ 70 w 70"/>
                <a:gd name="T96" fmla="*/ 76 h 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0" h="76">
                  <a:moveTo>
                    <a:pt x="1" y="40"/>
                  </a:moveTo>
                  <a:cubicBezTo>
                    <a:pt x="0" y="47"/>
                    <a:pt x="0" y="53"/>
                    <a:pt x="3" y="58"/>
                  </a:cubicBezTo>
                  <a:cubicBezTo>
                    <a:pt x="7" y="64"/>
                    <a:pt x="13" y="68"/>
                    <a:pt x="22" y="72"/>
                  </a:cubicBezTo>
                  <a:cubicBezTo>
                    <a:pt x="29" y="75"/>
                    <a:pt x="34" y="76"/>
                    <a:pt x="39" y="76"/>
                  </a:cubicBezTo>
                  <a:cubicBezTo>
                    <a:pt x="44" y="76"/>
                    <a:pt x="48" y="75"/>
                    <a:pt x="51" y="73"/>
                  </a:cubicBezTo>
                  <a:cubicBezTo>
                    <a:pt x="55" y="71"/>
                    <a:pt x="57" y="68"/>
                    <a:pt x="59" y="64"/>
                  </a:cubicBezTo>
                  <a:cubicBezTo>
                    <a:pt x="60" y="60"/>
                    <a:pt x="61" y="56"/>
                    <a:pt x="60" y="53"/>
                  </a:cubicBezTo>
                  <a:cubicBezTo>
                    <a:pt x="59" y="49"/>
                    <a:pt x="58" y="46"/>
                    <a:pt x="55" y="43"/>
                  </a:cubicBezTo>
                  <a:cubicBezTo>
                    <a:pt x="52" y="40"/>
                    <a:pt x="48" y="36"/>
                    <a:pt x="41" y="32"/>
                  </a:cubicBezTo>
                  <a:cubicBezTo>
                    <a:pt x="34" y="27"/>
                    <a:pt x="30" y="24"/>
                    <a:pt x="28" y="21"/>
                  </a:cubicBezTo>
                  <a:cubicBezTo>
                    <a:pt x="27" y="19"/>
                    <a:pt x="27" y="17"/>
                    <a:pt x="28" y="15"/>
                  </a:cubicBezTo>
                  <a:cubicBezTo>
                    <a:pt x="29" y="12"/>
                    <a:pt x="31" y="11"/>
                    <a:pt x="33" y="10"/>
                  </a:cubicBezTo>
                  <a:cubicBezTo>
                    <a:pt x="37" y="10"/>
                    <a:pt x="41" y="10"/>
                    <a:pt x="45" y="12"/>
                  </a:cubicBezTo>
                  <a:cubicBezTo>
                    <a:pt x="50" y="14"/>
                    <a:pt x="53" y="16"/>
                    <a:pt x="55" y="19"/>
                  </a:cubicBezTo>
                  <a:cubicBezTo>
                    <a:pt x="56" y="21"/>
                    <a:pt x="57" y="24"/>
                    <a:pt x="56" y="28"/>
                  </a:cubicBezTo>
                  <a:cubicBezTo>
                    <a:pt x="69" y="33"/>
                    <a:pt x="69" y="33"/>
                    <a:pt x="69" y="33"/>
                  </a:cubicBezTo>
                  <a:cubicBezTo>
                    <a:pt x="70" y="27"/>
                    <a:pt x="70" y="22"/>
                    <a:pt x="67" y="17"/>
                  </a:cubicBezTo>
                  <a:cubicBezTo>
                    <a:pt x="64" y="12"/>
                    <a:pt x="58" y="7"/>
                    <a:pt x="49" y="4"/>
                  </a:cubicBezTo>
                  <a:cubicBezTo>
                    <a:pt x="43" y="1"/>
                    <a:pt x="38" y="0"/>
                    <a:pt x="34" y="0"/>
                  </a:cubicBezTo>
                  <a:cubicBezTo>
                    <a:pt x="29" y="0"/>
                    <a:pt x="26" y="1"/>
                    <a:pt x="23" y="3"/>
                  </a:cubicBezTo>
                  <a:cubicBezTo>
                    <a:pt x="19" y="5"/>
                    <a:pt x="17" y="8"/>
                    <a:pt x="16" y="11"/>
                  </a:cubicBezTo>
                  <a:cubicBezTo>
                    <a:pt x="14" y="16"/>
                    <a:pt x="14" y="21"/>
                    <a:pt x="17" y="26"/>
                  </a:cubicBezTo>
                  <a:cubicBezTo>
                    <a:pt x="19" y="30"/>
                    <a:pt x="24" y="34"/>
                    <a:pt x="31" y="39"/>
                  </a:cubicBezTo>
                  <a:cubicBezTo>
                    <a:pt x="36" y="43"/>
                    <a:pt x="40" y="46"/>
                    <a:pt x="42" y="47"/>
                  </a:cubicBezTo>
                  <a:cubicBezTo>
                    <a:pt x="45" y="49"/>
                    <a:pt x="46" y="51"/>
                    <a:pt x="47" y="53"/>
                  </a:cubicBezTo>
                  <a:cubicBezTo>
                    <a:pt x="47" y="55"/>
                    <a:pt x="47" y="57"/>
                    <a:pt x="47" y="59"/>
                  </a:cubicBezTo>
                  <a:cubicBezTo>
                    <a:pt x="45" y="62"/>
                    <a:pt x="43" y="64"/>
                    <a:pt x="39" y="65"/>
                  </a:cubicBezTo>
                  <a:cubicBezTo>
                    <a:pt x="35" y="66"/>
                    <a:pt x="31" y="66"/>
                    <a:pt x="26" y="64"/>
                  </a:cubicBezTo>
                  <a:cubicBezTo>
                    <a:pt x="21" y="62"/>
                    <a:pt x="17" y="59"/>
                    <a:pt x="15" y="55"/>
                  </a:cubicBezTo>
                  <a:cubicBezTo>
                    <a:pt x="13" y="52"/>
                    <a:pt x="13" y="48"/>
                    <a:pt x="14" y="43"/>
                  </a:cubicBezTo>
                  <a:cubicBezTo>
                    <a:pt x="1" y="40"/>
                    <a:pt x="1" y="40"/>
                    <a:pt x="1" y="40"/>
                  </a:cubicBezTo>
                  <a:close/>
                </a:path>
              </a:pathLst>
            </a:custGeom>
            <a:solidFill>
              <a:srgbClr val="C99D03"/>
            </a:solidFill>
            <a:ln w="9525">
              <a:noFill/>
              <a:round/>
            </a:ln>
          </p:spPr>
          <p:txBody>
            <a:bodyPr/>
            <a:lstStyle/>
            <a:p>
              <a:endParaRPr lang="zh-CN" altLang="en-US"/>
            </a:p>
          </p:txBody>
        </p:sp>
        <p:sp>
          <p:nvSpPr>
            <p:cNvPr id="29741" name="Freeform 34"/>
            <p:cNvSpPr/>
            <p:nvPr/>
          </p:nvSpPr>
          <p:spPr bwMode="auto">
            <a:xfrm>
              <a:off x="1163" y="350"/>
              <a:ext cx="156" cy="177"/>
            </a:xfrm>
            <a:custGeom>
              <a:avLst/>
              <a:gdLst>
                <a:gd name="T0" fmla="*/ 39229 w 66"/>
                <a:gd name="T1" fmla="*/ 724605 h 75"/>
                <a:gd name="T2" fmla="*/ 190771 w 66"/>
                <a:gd name="T3" fmla="*/ 910474 h 75"/>
                <a:gd name="T4" fmla="*/ 489998 w 66"/>
                <a:gd name="T5" fmla="*/ 938142 h 75"/>
                <a:gd name="T6" fmla="*/ 707264 w 66"/>
                <a:gd name="T7" fmla="*/ 858308 h 75"/>
                <a:gd name="T8" fmla="*/ 822217 w 66"/>
                <a:gd name="T9" fmla="*/ 744951 h 75"/>
                <a:gd name="T10" fmla="*/ 837850 w 66"/>
                <a:gd name="T11" fmla="*/ 594543 h 75"/>
                <a:gd name="T12" fmla="*/ 773646 w 66"/>
                <a:gd name="T13" fmla="*/ 465623 h 75"/>
                <a:gd name="T14" fmla="*/ 658580 w 66"/>
                <a:gd name="T15" fmla="*/ 406147 h 75"/>
                <a:gd name="T16" fmla="*/ 423762 w 66"/>
                <a:gd name="T17" fmla="*/ 381329 h 75"/>
                <a:gd name="T18" fmla="*/ 219163 w 66"/>
                <a:gd name="T19" fmla="*/ 342457 h 75"/>
                <a:gd name="T20" fmla="*/ 168643 w 66"/>
                <a:gd name="T21" fmla="*/ 278841 h 75"/>
                <a:gd name="T22" fmla="*/ 190771 w 66"/>
                <a:gd name="T23" fmla="*/ 188793 h 75"/>
                <a:gd name="T24" fmla="*/ 331318 w 66"/>
                <a:gd name="T25" fmla="*/ 130100 h 75"/>
                <a:gd name="T26" fmla="*/ 489998 w 66"/>
                <a:gd name="T27" fmla="*/ 138565 h 75"/>
                <a:gd name="T28" fmla="*/ 565840 w 66"/>
                <a:gd name="T29" fmla="*/ 225123 h 75"/>
                <a:gd name="T30" fmla="*/ 734483 w 66"/>
                <a:gd name="T31" fmla="*/ 188793 h 75"/>
                <a:gd name="T32" fmla="*/ 602959 w 66"/>
                <a:gd name="T33" fmla="*/ 38369 h 75"/>
                <a:gd name="T34" fmla="*/ 320698 w 66"/>
                <a:gd name="T35" fmla="*/ 11406 h 75"/>
                <a:gd name="T36" fmla="*/ 131468 w 66"/>
                <a:gd name="T37" fmla="*/ 74972 h 75"/>
                <a:gd name="T38" fmla="*/ 27213 w 66"/>
                <a:gd name="T39" fmla="*/ 188793 h 75"/>
                <a:gd name="T40" fmla="*/ 11513 w 66"/>
                <a:gd name="T41" fmla="*/ 315657 h 75"/>
                <a:gd name="T42" fmla="*/ 131468 w 66"/>
                <a:gd name="T43" fmla="*/ 465623 h 75"/>
                <a:gd name="T44" fmla="*/ 359353 w 66"/>
                <a:gd name="T45" fmla="*/ 519566 h 75"/>
                <a:gd name="T46" fmla="*/ 538621 w 66"/>
                <a:gd name="T47" fmla="*/ 531290 h 75"/>
                <a:gd name="T48" fmla="*/ 631417 w 66"/>
                <a:gd name="T49" fmla="*/ 567580 h 75"/>
                <a:gd name="T50" fmla="*/ 670096 w 66"/>
                <a:gd name="T51" fmla="*/ 631147 h 75"/>
                <a:gd name="T52" fmla="*/ 631417 w 66"/>
                <a:gd name="T53" fmla="*/ 744951 h 75"/>
                <a:gd name="T54" fmla="*/ 474457 w 66"/>
                <a:gd name="T55" fmla="*/ 808198 h 75"/>
                <a:gd name="T56" fmla="*/ 310743 w 66"/>
                <a:gd name="T57" fmla="*/ 799577 h 75"/>
                <a:gd name="T58" fmla="*/ 207307 w 66"/>
                <a:gd name="T59" fmla="*/ 681424 h 75"/>
                <a:gd name="T60" fmla="*/ 39229 w 66"/>
                <a:gd name="T61" fmla="*/ 724605 h 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
                <a:gd name="T94" fmla="*/ 0 h 75"/>
                <a:gd name="T95" fmla="*/ 66 w 66"/>
                <a:gd name="T96" fmla="*/ 75 h 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 h="75">
                  <a:moveTo>
                    <a:pt x="3" y="57"/>
                  </a:moveTo>
                  <a:cubicBezTo>
                    <a:pt x="6" y="64"/>
                    <a:pt x="10" y="69"/>
                    <a:pt x="15" y="72"/>
                  </a:cubicBezTo>
                  <a:cubicBezTo>
                    <a:pt x="21" y="75"/>
                    <a:pt x="29" y="75"/>
                    <a:pt x="38" y="74"/>
                  </a:cubicBezTo>
                  <a:cubicBezTo>
                    <a:pt x="45" y="72"/>
                    <a:pt x="51" y="71"/>
                    <a:pt x="55" y="68"/>
                  </a:cubicBezTo>
                  <a:cubicBezTo>
                    <a:pt x="59" y="66"/>
                    <a:pt x="62" y="63"/>
                    <a:pt x="64" y="59"/>
                  </a:cubicBezTo>
                  <a:cubicBezTo>
                    <a:pt x="65" y="55"/>
                    <a:pt x="66" y="51"/>
                    <a:pt x="65" y="47"/>
                  </a:cubicBezTo>
                  <a:cubicBezTo>
                    <a:pt x="64" y="43"/>
                    <a:pt x="63" y="40"/>
                    <a:pt x="60" y="37"/>
                  </a:cubicBezTo>
                  <a:cubicBezTo>
                    <a:pt x="58" y="35"/>
                    <a:pt x="55" y="33"/>
                    <a:pt x="51" y="32"/>
                  </a:cubicBezTo>
                  <a:cubicBezTo>
                    <a:pt x="47" y="31"/>
                    <a:pt x="41" y="30"/>
                    <a:pt x="33" y="30"/>
                  </a:cubicBezTo>
                  <a:cubicBezTo>
                    <a:pt x="25" y="29"/>
                    <a:pt x="19" y="28"/>
                    <a:pt x="17" y="27"/>
                  </a:cubicBezTo>
                  <a:cubicBezTo>
                    <a:pt x="14" y="26"/>
                    <a:pt x="13" y="24"/>
                    <a:pt x="13" y="22"/>
                  </a:cubicBezTo>
                  <a:cubicBezTo>
                    <a:pt x="12" y="19"/>
                    <a:pt x="13" y="17"/>
                    <a:pt x="15" y="15"/>
                  </a:cubicBezTo>
                  <a:cubicBezTo>
                    <a:pt x="17" y="13"/>
                    <a:pt x="21" y="11"/>
                    <a:pt x="26" y="10"/>
                  </a:cubicBezTo>
                  <a:cubicBezTo>
                    <a:pt x="31" y="10"/>
                    <a:pt x="35" y="10"/>
                    <a:pt x="38" y="11"/>
                  </a:cubicBezTo>
                  <a:cubicBezTo>
                    <a:pt x="40" y="13"/>
                    <a:pt x="42" y="15"/>
                    <a:pt x="44" y="18"/>
                  </a:cubicBezTo>
                  <a:cubicBezTo>
                    <a:pt x="57" y="15"/>
                    <a:pt x="57" y="15"/>
                    <a:pt x="57" y="15"/>
                  </a:cubicBezTo>
                  <a:cubicBezTo>
                    <a:pt x="56" y="10"/>
                    <a:pt x="52" y="6"/>
                    <a:pt x="47" y="3"/>
                  </a:cubicBezTo>
                  <a:cubicBezTo>
                    <a:pt x="42" y="0"/>
                    <a:pt x="34" y="0"/>
                    <a:pt x="25" y="1"/>
                  </a:cubicBezTo>
                  <a:cubicBezTo>
                    <a:pt x="19" y="2"/>
                    <a:pt x="14" y="4"/>
                    <a:pt x="10" y="6"/>
                  </a:cubicBezTo>
                  <a:cubicBezTo>
                    <a:pt x="6" y="9"/>
                    <a:pt x="4" y="12"/>
                    <a:pt x="2" y="15"/>
                  </a:cubicBezTo>
                  <a:cubicBezTo>
                    <a:pt x="0" y="18"/>
                    <a:pt x="0" y="22"/>
                    <a:pt x="1" y="25"/>
                  </a:cubicBezTo>
                  <a:cubicBezTo>
                    <a:pt x="2" y="30"/>
                    <a:pt x="5" y="34"/>
                    <a:pt x="10" y="37"/>
                  </a:cubicBezTo>
                  <a:cubicBezTo>
                    <a:pt x="13" y="39"/>
                    <a:pt x="20" y="41"/>
                    <a:pt x="28" y="41"/>
                  </a:cubicBezTo>
                  <a:cubicBezTo>
                    <a:pt x="35" y="42"/>
                    <a:pt x="40" y="42"/>
                    <a:pt x="42" y="42"/>
                  </a:cubicBezTo>
                  <a:cubicBezTo>
                    <a:pt x="45" y="43"/>
                    <a:pt x="48" y="43"/>
                    <a:pt x="49" y="45"/>
                  </a:cubicBezTo>
                  <a:cubicBezTo>
                    <a:pt x="51" y="46"/>
                    <a:pt x="52" y="48"/>
                    <a:pt x="52" y="50"/>
                  </a:cubicBezTo>
                  <a:cubicBezTo>
                    <a:pt x="53" y="53"/>
                    <a:pt x="52" y="56"/>
                    <a:pt x="49" y="59"/>
                  </a:cubicBezTo>
                  <a:cubicBezTo>
                    <a:pt x="47" y="62"/>
                    <a:pt x="43" y="63"/>
                    <a:pt x="37" y="64"/>
                  </a:cubicBezTo>
                  <a:cubicBezTo>
                    <a:pt x="32" y="65"/>
                    <a:pt x="27" y="65"/>
                    <a:pt x="24" y="63"/>
                  </a:cubicBezTo>
                  <a:cubicBezTo>
                    <a:pt x="20" y="61"/>
                    <a:pt x="18" y="58"/>
                    <a:pt x="16" y="54"/>
                  </a:cubicBezTo>
                  <a:cubicBezTo>
                    <a:pt x="3" y="57"/>
                    <a:pt x="3" y="57"/>
                    <a:pt x="3" y="57"/>
                  </a:cubicBezTo>
                  <a:close/>
                </a:path>
              </a:pathLst>
            </a:custGeom>
            <a:solidFill>
              <a:srgbClr val="C99D03"/>
            </a:solidFill>
            <a:ln w="9525">
              <a:noFill/>
              <a:round/>
            </a:ln>
          </p:spPr>
          <p:txBody>
            <a:bodyPr/>
            <a:lstStyle/>
            <a:p>
              <a:endParaRPr lang="zh-CN" altLang="en-US"/>
            </a:p>
          </p:txBody>
        </p:sp>
        <p:sp>
          <p:nvSpPr>
            <p:cNvPr id="29742" name="Freeform 35"/>
            <p:cNvSpPr/>
            <p:nvPr/>
          </p:nvSpPr>
          <p:spPr bwMode="auto">
            <a:xfrm>
              <a:off x="967" y="381"/>
              <a:ext cx="175" cy="191"/>
            </a:xfrm>
            <a:custGeom>
              <a:avLst/>
              <a:gdLst>
                <a:gd name="T0" fmla="*/ 0 w 74"/>
                <a:gd name="T1" fmla="*/ 239108 h 81"/>
                <a:gd name="T2" fmla="*/ 140960 w 74"/>
                <a:gd name="T3" fmla="*/ 691922 h 81"/>
                <a:gd name="T4" fmla="*/ 245771 w 74"/>
                <a:gd name="T5" fmla="*/ 904442 h 81"/>
                <a:gd name="T6" fmla="*/ 323963 w 74"/>
                <a:gd name="T7" fmla="*/ 977776 h 81"/>
                <a:gd name="T8" fmla="*/ 453709 w 74"/>
                <a:gd name="T9" fmla="*/ 1014222 h 81"/>
                <a:gd name="T10" fmla="*/ 673085 w 74"/>
                <a:gd name="T11" fmla="*/ 977776 h 81"/>
                <a:gd name="T12" fmla="*/ 854144 w 74"/>
                <a:gd name="T13" fmla="*/ 888077 h 81"/>
                <a:gd name="T14" fmla="*/ 930428 w 74"/>
                <a:gd name="T15" fmla="*/ 791278 h 81"/>
                <a:gd name="T16" fmla="*/ 957702 w 74"/>
                <a:gd name="T17" fmla="*/ 673711 h 81"/>
                <a:gd name="T18" fmla="*/ 908884 w 74"/>
                <a:gd name="T19" fmla="*/ 451038 h 81"/>
                <a:gd name="T20" fmla="*/ 749210 w 74"/>
                <a:gd name="T21" fmla="*/ 0 h 81"/>
                <a:gd name="T22" fmla="*/ 596823 w 74"/>
                <a:gd name="T23" fmla="*/ 47830 h 81"/>
                <a:gd name="T24" fmla="*/ 749210 w 74"/>
                <a:gd name="T25" fmla="*/ 524962 h 81"/>
                <a:gd name="T26" fmla="*/ 788330 w 74"/>
                <a:gd name="T27" fmla="*/ 673711 h 81"/>
                <a:gd name="T28" fmla="*/ 766129 w 74"/>
                <a:gd name="T29" fmla="*/ 791278 h 81"/>
                <a:gd name="T30" fmla="*/ 633734 w 74"/>
                <a:gd name="T31" fmla="*/ 865058 h 81"/>
                <a:gd name="T32" fmla="*/ 481510 w 74"/>
                <a:gd name="T33" fmla="*/ 876372 h 81"/>
                <a:gd name="T34" fmla="*/ 376416 w 74"/>
                <a:gd name="T35" fmla="*/ 801792 h 81"/>
                <a:gd name="T36" fmla="*/ 311926 w 74"/>
                <a:gd name="T37" fmla="*/ 653795 h 81"/>
                <a:gd name="T38" fmla="*/ 152728 w 74"/>
                <a:gd name="T39" fmla="*/ 187204 h 81"/>
                <a:gd name="T40" fmla="*/ 0 w 74"/>
                <a:gd name="T41" fmla="*/ 239108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81"/>
                <a:gd name="T65" fmla="*/ 74 w 74"/>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81">
                  <a:moveTo>
                    <a:pt x="0" y="19"/>
                  </a:moveTo>
                  <a:cubicBezTo>
                    <a:pt x="11" y="55"/>
                    <a:pt x="11" y="55"/>
                    <a:pt x="11" y="55"/>
                  </a:cubicBezTo>
                  <a:cubicBezTo>
                    <a:pt x="14" y="63"/>
                    <a:pt x="16" y="69"/>
                    <a:pt x="19" y="72"/>
                  </a:cubicBezTo>
                  <a:cubicBezTo>
                    <a:pt x="20" y="74"/>
                    <a:pt x="22" y="76"/>
                    <a:pt x="25" y="78"/>
                  </a:cubicBezTo>
                  <a:cubicBezTo>
                    <a:pt x="28" y="80"/>
                    <a:pt x="31" y="81"/>
                    <a:pt x="35" y="81"/>
                  </a:cubicBezTo>
                  <a:cubicBezTo>
                    <a:pt x="39" y="81"/>
                    <a:pt x="45" y="80"/>
                    <a:pt x="52" y="78"/>
                  </a:cubicBezTo>
                  <a:cubicBezTo>
                    <a:pt x="58" y="76"/>
                    <a:pt x="63" y="74"/>
                    <a:pt x="66" y="71"/>
                  </a:cubicBezTo>
                  <a:cubicBezTo>
                    <a:pt x="69" y="69"/>
                    <a:pt x="71" y="66"/>
                    <a:pt x="72" y="63"/>
                  </a:cubicBezTo>
                  <a:cubicBezTo>
                    <a:pt x="74" y="60"/>
                    <a:pt x="74" y="57"/>
                    <a:pt x="74" y="54"/>
                  </a:cubicBezTo>
                  <a:cubicBezTo>
                    <a:pt x="74" y="50"/>
                    <a:pt x="72" y="44"/>
                    <a:pt x="70" y="36"/>
                  </a:cubicBezTo>
                  <a:cubicBezTo>
                    <a:pt x="58" y="0"/>
                    <a:pt x="58" y="0"/>
                    <a:pt x="58" y="0"/>
                  </a:cubicBezTo>
                  <a:cubicBezTo>
                    <a:pt x="46" y="4"/>
                    <a:pt x="46" y="4"/>
                    <a:pt x="46" y="4"/>
                  </a:cubicBezTo>
                  <a:cubicBezTo>
                    <a:pt x="58" y="42"/>
                    <a:pt x="58" y="42"/>
                    <a:pt x="58" y="42"/>
                  </a:cubicBezTo>
                  <a:cubicBezTo>
                    <a:pt x="60" y="47"/>
                    <a:pt x="61" y="51"/>
                    <a:pt x="61" y="54"/>
                  </a:cubicBezTo>
                  <a:cubicBezTo>
                    <a:pt x="61" y="57"/>
                    <a:pt x="61" y="60"/>
                    <a:pt x="59" y="63"/>
                  </a:cubicBezTo>
                  <a:cubicBezTo>
                    <a:pt x="57" y="65"/>
                    <a:pt x="53" y="68"/>
                    <a:pt x="49" y="69"/>
                  </a:cubicBezTo>
                  <a:cubicBezTo>
                    <a:pt x="44" y="71"/>
                    <a:pt x="40" y="71"/>
                    <a:pt x="37" y="70"/>
                  </a:cubicBezTo>
                  <a:cubicBezTo>
                    <a:pt x="33" y="69"/>
                    <a:pt x="30" y="67"/>
                    <a:pt x="29" y="64"/>
                  </a:cubicBezTo>
                  <a:cubicBezTo>
                    <a:pt x="28" y="62"/>
                    <a:pt x="26" y="58"/>
                    <a:pt x="24" y="52"/>
                  </a:cubicBezTo>
                  <a:cubicBezTo>
                    <a:pt x="12" y="15"/>
                    <a:pt x="12" y="15"/>
                    <a:pt x="12" y="15"/>
                  </a:cubicBezTo>
                  <a:cubicBezTo>
                    <a:pt x="0" y="19"/>
                    <a:pt x="0" y="19"/>
                    <a:pt x="0" y="19"/>
                  </a:cubicBezTo>
                  <a:close/>
                </a:path>
              </a:pathLst>
            </a:custGeom>
            <a:solidFill>
              <a:srgbClr val="C99D03"/>
            </a:solidFill>
            <a:ln w="9525">
              <a:noFill/>
              <a:round/>
            </a:ln>
          </p:spPr>
          <p:txBody>
            <a:bodyPr/>
            <a:lstStyle/>
            <a:p>
              <a:endParaRPr lang="zh-CN" altLang="en-US"/>
            </a:p>
          </p:txBody>
        </p:sp>
        <p:sp>
          <p:nvSpPr>
            <p:cNvPr id="29743" name="Freeform 36"/>
            <p:cNvSpPr/>
            <p:nvPr/>
          </p:nvSpPr>
          <p:spPr bwMode="auto">
            <a:xfrm>
              <a:off x="1635" y="355"/>
              <a:ext cx="171" cy="196"/>
            </a:xfrm>
            <a:custGeom>
              <a:avLst/>
              <a:gdLst>
                <a:gd name="T0" fmla="*/ 0 w 171"/>
                <a:gd name="T1" fmla="*/ 163 h 196"/>
                <a:gd name="T2" fmla="*/ 135 w 171"/>
                <a:gd name="T3" fmla="*/ 196 h 196"/>
                <a:gd name="T4" fmla="*/ 142 w 171"/>
                <a:gd name="T5" fmla="*/ 175 h 196"/>
                <a:gd name="T6" fmla="*/ 36 w 171"/>
                <a:gd name="T7" fmla="*/ 149 h 196"/>
                <a:gd name="T8" fmla="*/ 50 w 171"/>
                <a:gd name="T9" fmla="*/ 95 h 196"/>
                <a:gd name="T10" fmla="*/ 142 w 171"/>
                <a:gd name="T11" fmla="*/ 118 h 196"/>
                <a:gd name="T12" fmla="*/ 149 w 171"/>
                <a:gd name="T13" fmla="*/ 97 h 196"/>
                <a:gd name="T14" fmla="*/ 55 w 171"/>
                <a:gd name="T15" fmla="*/ 73 h 196"/>
                <a:gd name="T16" fmla="*/ 64 w 171"/>
                <a:gd name="T17" fmla="*/ 28 h 196"/>
                <a:gd name="T18" fmla="*/ 166 w 171"/>
                <a:gd name="T19" fmla="*/ 52 h 196"/>
                <a:gd name="T20" fmla="*/ 171 w 171"/>
                <a:gd name="T21" fmla="*/ 31 h 196"/>
                <a:gd name="T22" fmla="*/ 41 w 171"/>
                <a:gd name="T23" fmla="*/ 0 h 196"/>
                <a:gd name="T24" fmla="*/ 0 w 171"/>
                <a:gd name="T25" fmla="*/ 163 h 196"/>
                <a:gd name="T26" fmla="*/ 0 w 171"/>
                <a:gd name="T27" fmla="*/ 163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1"/>
                <a:gd name="T43" fmla="*/ 0 h 196"/>
                <a:gd name="T44" fmla="*/ 171 w 17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1" h="196">
                  <a:moveTo>
                    <a:pt x="0" y="163"/>
                  </a:moveTo>
                  <a:lnTo>
                    <a:pt x="135" y="196"/>
                  </a:lnTo>
                  <a:lnTo>
                    <a:pt x="142" y="175"/>
                  </a:lnTo>
                  <a:lnTo>
                    <a:pt x="36" y="149"/>
                  </a:lnTo>
                  <a:lnTo>
                    <a:pt x="50" y="95"/>
                  </a:lnTo>
                  <a:lnTo>
                    <a:pt x="142" y="118"/>
                  </a:lnTo>
                  <a:lnTo>
                    <a:pt x="149" y="97"/>
                  </a:lnTo>
                  <a:lnTo>
                    <a:pt x="55" y="73"/>
                  </a:lnTo>
                  <a:lnTo>
                    <a:pt x="64" y="28"/>
                  </a:lnTo>
                  <a:lnTo>
                    <a:pt x="166" y="52"/>
                  </a:lnTo>
                  <a:lnTo>
                    <a:pt x="171" y="31"/>
                  </a:lnTo>
                  <a:lnTo>
                    <a:pt x="41" y="0"/>
                  </a:lnTo>
                  <a:lnTo>
                    <a:pt x="0" y="163"/>
                  </a:lnTo>
                  <a:close/>
                </a:path>
              </a:pathLst>
            </a:custGeom>
            <a:solidFill>
              <a:srgbClr val="C99D03"/>
            </a:solidFill>
            <a:ln w="9525">
              <a:noFill/>
              <a:round/>
            </a:ln>
          </p:spPr>
          <p:txBody>
            <a:bodyPr/>
            <a:lstStyle/>
            <a:p>
              <a:endParaRPr lang="zh-CN" altLang="en-US"/>
            </a:p>
          </p:txBody>
        </p:sp>
        <p:sp>
          <p:nvSpPr>
            <p:cNvPr id="29744" name="Freeform 37"/>
            <p:cNvSpPr/>
            <p:nvPr/>
          </p:nvSpPr>
          <p:spPr bwMode="auto">
            <a:xfrm>
              <a:off x="1449" y="339"/>
              <a:ext cx="151" cy="174"/>
            </a:xfrm>
            <a:custGeom>
              <a:avLst/>
              <a:gdLst>
                <a:gd name="T0" fmla="*/ 111 w 151"/>
                <a:gd name="T1" fmla="*/ 172 h 174"/>
                <a:gd name="T2" fmla="*/ 144 w 151"/>
                <a:gd name="T3" fmla="*/ 174 h 174"/>
                <a:gd name="T4" fmla="*/ 151 w 151"/>
                <a:gd name="T5" fmla="*/ 7 h 174"/>
                <a:gd name="T6" fmla="*/ 123 w 151"/>
                <a:gd name="T7" fmla="*/ 4 h 174"/>
                <a:gd name="T8" fmla="*/ 118 w 151"/>
                <a:gd name="T9" fmla="*/ 132 h 174"/>
                <a:gd name="T10" fmla="*/ 38 w 151"/>
                <a:gd name="T11" fmla="*/ 2 h 174"/>
                <a:gd name="T12" fmla="*/ 5 w 151"/>
                <a:gd name="T13" fmla="*/ 0 h 174"/>
                <a:gd name="T14" fmla="*/ 0 w 151"/>
                <a:gd name="T15" fmla="*/ 167 h 174"/>
                <a:gd name="T16" fmla="*/ 26 w 151"/>
                <a:gd name="T17" fmla="*/ 167 h 174"/>
                <a:gd name="T18" fmla="*/ 33 w 151"/>
                <a:gd name="T19" fmla="*/ 44 h 174"/>
                <a:gd name="T20" fmla="*/ 111 w 151"/>
                <a:gd name="T21" fmla="*/ 172 h 174"/>
                <a:gd name="T22" fmla="*/ 111 w 151"/>
                <a:gd name="T23" fmla="*/ 172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1"/>
                <a:gd name="T37" fmla="*/ 0 h 174"/>
                <a:gd name="T38" fmla="*/ 151 w 151"/>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1" h="174">
                  <a:moveTo>
                    <a:pt x="111" y="172"/>
                  </a:moveTo>
                  <a:lnTo>
                    <a:pt x="144" y="174"/>
                  </a:lnTo>
                  <a:lnTo>
                    <a:pt x="151" y="7"/>
                  </a:lnTo>
                  <a:lnTo>
                    <a:pt x="123" y="4"/>
                  </a:lnTo>
                  <a:lnTo>
                    <a:pt x="118" y="132"/>
                  </a:lnTo>
                  <a:lnTo>
                    <a:pt x="38" y="2"/>
                  </a:lnTo>
                  <a:lnTo>
                    <a:pt x="5" y="0"/>
                  </a:lnTo>
                  <a:lnTo>
                    <a:pt x="0" y="167"/>
                  </a:lnTo>
                  <a:lnTo>
                    <a:pt x="26" y="167"/>
                  </a:lnTo>
                  <a:lnTo>
                    <a:pt x="33" y="44"/>
                  </a:lnTo>
                  <a:lnTo>
                    <a:pt x="111" y="172"/>
                  </a:lnTo>
                  <a:close/>
                </a:path>
              </a:pathLst>
            </a:custGeom>
            <a:solidFill>
              <a:srgbClr val="C99D03"/>
            </a:solidFill>
            <a:ln w="9525">
              <a:noFill/>
              <a:round/>
            </a:ln>
          </p:spPr>
          <p:txBody>
            <a:bodyPr/>
            <a:lstStyle/>
            <a:p>
              <a:endParaRPr lang="zh-CN" altLang="en-US"/>
            </a:p>
          </p:txBody>
        </p:sp>
        <p:sp>
          <p:nvSpPr>
            <p:cNvPr id="29745" name="Freeform 38"/>
            <p:cNvSpPr/>
            <p:nvPr/>
          </p:nvSpPr>
          <p:spPr bwMode="auto">
            <a:xfrm>
              <a:off x="1361" y="341"/>
              <a:ext cx="41" cy="168"/>
            </a:xfrm>
            <a:custGeom>
              <a:avLst/>
              <a:gdLst>
                <a:gd name="T0" fmla="*/ 10 w 41"/>
                <a:gd name="T1" fmla="*/ 168 h 168"/>
                <a:gd name="T2" fmla="*/ 41 w 41"/>
                <a:gd name="T3" fmla="*/ 168 h 168"/>
                <a:gd name="T4" fmla="*/ 34 w 41"/>
                <a:gd name="T5" fmla="*/ 0 h 168"/>
                <a:gd name="T6" fmla="*/ 0 w 41"/>
                <a:gd name="T7" fmla="*/ 0 h 168"/>
                <a:gd name="T8" fmla="*/ 10 w 41"/>
                <a:gd name="T9" fmla="*/ 168 h 168"/>
                <a:gd name="T10" fmla="*/ 10 w 41"/>
                <a:gd name="T11" fmla="*/ 168 h 168"/>
                <a:gd name="T12" fmla="*/ 0 60000 65536"/>
                <a:gd name="T13" fmla="*/ 0 60000 65536"/>
                <a:gd name="T14" fmla="*/ 0 60000 65536"/>
                <a:gd name="T15" fmla="*/ 0 60000 65536"/>
                <a:gd name="T16" fmla="*/ 0 60000 65536"/>
                <a:gd name="T17" fmla="*/ 0 60000 65536"/>
                <a:gd name="T18" fmla="*/ 0 w 41"/>
                <a:gd name="T19" fmla="*/ 0 h 168"/>
                <a:gd name="T20" fmla="*/ 41 w 41"/>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41" h="168">
                  <a:moveTo>
                    <a:pt x="10" y="168"/>
                  </a:moveTo>
                  <a:lnTo>
                    <a:pt x="41" y="168"/>
                  </a:lnTo>
                  <a:lnTo>
                    <a:pt x="34" y="0"/>
                  </a:lnTo>
                  <a:lnTo>
                    <a:pt x="0" y="0"/>
                  </a:lnTo>
                  <a:lnTo>
                    <a:pt x="10" y="168"/>
                  </a:lnTo>
                  <a:close/>
                </a:path>
              </a:pathLst>
            </a:custGeom>
            <a:solidFill>
              <a:srgbClr val="C99D03"/>
            </a:solidFill>
            <a:ln w="9525">
              <a:noFill/>
              <a:round/>
            </a:ln>
          </p:spPr>
          <p:txBody>
            <a:bodyPr/>
            <a:lstStyle/>
            <a:p>
              <a:endParaRPr lang="zh-CN" altLang="en-US"/>
            </a:p>
          </p:txBody>
        </p:sp>
        <p:sp>
          <p:nvSpPr>
            <p:cNvPr id="29746" name="Freeform 39"/>
            <p:cNvSpPr>
              <a:spLocks noEditPoints="1"/>
            </p:cNvSpPr>
            <p:nvPr/>
          </p:nvSpPr>
          <p:spPr bwMode="auto">
            <a:xfrm>
              <a:off x="783" y="471"/>
              <a:ext cx="198" cy="198"/>
            </a:xfrm>
            <a:custGeom>
              <a:avLst/>
              <a:gdLst>
                <a:gd name="T0" fmla="*/ 1011070 w 84"/>
                <a:gd name="T1" fmla="*/ 448673 h 84"/>
                <a:gd name="T2" fmla="*/ 910093 w 84"/>
                <a:gd name="T3" fmla="*/ 359330 h 84"/>
                <a:gd name="T4" fmla="*/ 761199 w 84"/>
                <a:gd name="T5" fmla="*/ 359330 h 84"/>
                <a:gd name="T6" fmla="*/ 698622 w 84"/>
                <a:gd name="T7" fmla="*/ 375639 h 84"/>
                <a:gd name="T8" fmla="*/ 746293 w 84"/>
                <a:gd name="T9" fmla="*/ 322933 h 84"/>
                <a:gd name="T10" fmla="*/ 787969 w 84"/>
                <a:gd name="T11" fmla="*/ 211455 h 84"/>
                <a:gd name="T12" fmla="*/ 773063 w 84"/>
                <a:gd name="T13" fmla="*/ 101015 h 84"/>
                <a:gd name="T14" fmla="*/ 698622 w 84"/>
                <a:gd name="T15" fmla="*/ 26770 h 84"/>
                <a:gd name="T16" fmla="*/ 613708 w 84"/>
                <a:gd name="T17" fmla="*/ 0 h 84"/>
                <a:gd name="T18" fmla="*/ 498430 w 84"/>
                <a:gd name="T19" fmla="*/ 11357 h 84"/>
                <a:gd name="T20" fmla="*/ 339240 w 84"/>
                <a:gd name="T21" fmla="*/ 89708 h 84"/>
                <a:gd name="T22" fmla="*/ 0 w 84"/>
                <a:gd name="T23" fmla="*/ 276507 h 84"/>
                <a:gd name="T24" fmla="*/ 413537 w 84"/>
                <a:gd name="T25" fmla="*/ 1049235 h 84"/>
                <a:gd name="T26" fmla="*/ 698622 w 84"/>
                <a:gd name="T27" fmla="*/ 900337 h 84"/>
                <a:gd name="T28" fmla="*/ 910093 w 84"/>
                <a:gd name="T29" fmla="*/ 787969 h 84"/>
                <a:gd name="T30" fmla="*/ 1011070 w 84"/>
                <a:gd name="T31" fmla="*/ 686904 h 84"/>
                <a:gd name="T32" fmla="*/ 1049235 w 84"/>
                <a:gd name="T33" fmla="*/ 572896 h 84"/>
                <a:gd name="T34" fmla="*/ 1011070 w 84"/>
                <a:gd name="T35" fmla="*/ 448673 h 84"/>
                <a:gd name="T36" fmla="*/ 202198 w 84"/>
                <a:gd name="T37" fmla="*/ 285085 h 84"/>
                <a:gd name="T38" fmla="*/ 322933 w 84"/>
                <a:gd name="T39" fmla="*/ 221923 h 84"/>
                <a:gd name="T40" fmla="*/ 476610 w 84"/>
                <a:gd name="T41" fmla="*/ 148738 h 84"/>
                <a:gd name="T42" fmla="*/ 572896 w 84"/>
                <a:gd name="T43" fmla="*/ 137002 h 84"/>
                <a:gd name="T44" fmla="*/ 651767 w 84"/>
                <a:gd name="T45" fmla="*/ 202198 h 84"/>
                <a:gd name="T46" fmla="*/ 651767 w 84"/>
                <a:gd name="T47" fmla="*/ 301170 h 84"/>
                <a:gd name="T48" fmla="*/ 588977 w 84"/>
                <a:gd name="T49" fmla="*/ 375639 h 84"/>
                <a:gd name="T50" fmla="*/ 460029 w 84"/>
                <a:gd name="T51" fmla="*/ 448673 h 84"/>
                <a:gd name="T52" fmla="*/ 322933 w 84"/>
                <a:gd name="T53" fmla="*/ 523104 h 84"/>
                <a:gd name="T54" fmla="*/ 202198 w 84"/>
                <a:gd name="T55" fmla="*/ 285085 h 84"/>
                <a:gd name="T56" fmla="*/ 873701 w 84"/>
                <a:gd name="T57" fmla="*/ 624197 h 84"/>
                <a:gd name="T58" fmla="*/ 826407 w 84"/>
                <a:gd name="T59" fmla="*/ 698622 h 84"/>
                <a:gd name="T60" fmla="*/ 698622 w 84"/>
                <a:gd name="T61" fmla="*/ 773063 h 84"/>
                <a:gd name="T62" fmla="*/ 514736 w 84"/>
                <a:gd name="T63" fmla="*/ 873701 h 84"/>
                <a:gd name="T64" fmla="*/ 375639 w 84"/>
                <a:gd name="T65" fmla="*/ 624197 h 84"/>
                <a:gd name="T66" fmla="*/ 534461 w 84"/>
                <a:gd name="T67" fmla="*/ 534461 h 84"/>
                <a:gd name="T68" fmla="*/ 709901 w 84"/>
                <a:gd name="T69" fmla="*/ 460029 h 84"/>
                <a:gd name="T70" fmla="*/ 799637 w 84"/>
                <a:gd name="T71" fmla="*/ 460029 h 84"/>
                <a:gd name="T72" fmla="*/ 862422 w 84"/>
                <a:gd name="T73" fmla="*/ 523104 h 84"/>
                <a:gd name="T74" fmla="*/ 873701 w 84"/>
                <a:gd name="T75" fmla="*/ 624197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4"/>
                <a:gd name="T116" fmla="*/ 84 w 84"/>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4">
                  <a:moveTo>
                    <a:pt x="81" y="36"/>
                  </a:moveTo>
                  <a:cubicBezTo>
                    <a:pt x="80" y="33"/>
                    <a:pt x="77" y="31"/>
                    <a:pt x="73" y="29"/>
                  </a:cubicBezTo>
                  <a:cubicBezTo>
                    <a:pt x="70" y="28"/>
                    <a:pt x="66" y="28"/>
                    <a:pt x="61" y="29"/>
                  </a:cubicBezTo>
                  <a:cubicBezTo>
                    <a:pt x="56" y="30"/>
                    <a:pt x="56" y="30"/>
                    <a:pt x="56" y="30"/>
                  </a:cubicBezTo>
                  <a:cubicBezTo>
                    <a:pt x="60" y="26"/>
                    <a:pt x="60" y="26"/>
                    <a:pt x="60" y="26"/>
                  </a:cubicBezTo>
                  <a:cubicBezTo>
                    <a:pt x="62" y="23"/>
                    <a:pt x="63" y="20"/>
                    <a:pt x="63" y="17"/>
                  </a:cubicBezTo>
                  <a:cubicBezTo>
                    <a:pt x="64" y="14"/>
                    <a:pt x="63" y="11"/>
                    <a:pt x="62" y="8"/>
                  </a:cubicBezTo>
                  <a:cubicBezTo>
                    <a:pt x="61" y="6"/>
                    <a:pt x="59" y="4"/>
                    <a:pt x="56" y="2"/>
                  </a:cubicBezTo>
                  <a:cubicBezTo>
                    <a:pt x="54" y="1"/>
                    <a:pt x="51" y="0"/>
                    <a:pt x="49" y="0"/>
                  </a:cubicBezTo>
                  <a:cubicBezTo>
                    <a:pt x="46" y="0"/>
                    <a:pt x="43" y="0"/>
                    <a:pt x="40" y="1"/>
                  </a:cubicBezTo>
                  <a:cubicBezTo>
                    <a:pt x="37" y="2"/>
                    <a:pt x="33" y="4"/>
                    <a:pt x="27" y="7"/>
                  </a:cubicBezTo>
                  <a:cubicBezTo>
                    <a:pt x="0" y="22"/>
                    <a:pt x="0" y="22"/>
                    <a:pt x="0" y="22"/>
                  </a:cubicBezTo>
                  <a:cubicBezTo>
                    <a:pt x="33" y="84"/>
                    <a:pt x="33" y="84"/>
                    <a:pt x="33" y="84"/>
                  </a:cubicBezTo>
                  <a:cubicBezTo>
                    <a:pt x="56" y="72"/>
                    <a:pt x="56" y="72"/>
                    <a:pt x="56" y="72"/>
                  </a:cubicBezTo>
                  <a:cubicBezTo>
                    <a:pt x="68" y="66"/>
                    <a:pt x="72" y="64"/>
                    <a:pt x="73" y="63"/>
                  </a:cubicBezTo>
                  <a:cubicBezTo>
                    <a:pt x="77" y="60"/>
                    <a:pt x="79" y="58"/>
                    <a:pt x="81" y="55"/>
                  </a:cubicBezTo>
                  <a:cubicBezTo>
                    <a:pt x="83" y="52"/>
                    <a:pt x="83" y="49"/>
                    <a:pt x="84" y="46"/>
                  </a:cubicBezTo>
                  <a:cubicBezTo>
                    <a:pt x="84" y="42"/>
                    <a:pt x="83" y="39"/>
                    <a:pt x="81" y="36"/>
                  </a:cubicBezTo>
                  <a:close/>
                  <a:moveTo>
                    <a:pt x="16" y="23"/>
                  </a:moveTo>
                  <a:cubicBezTo>
                    <a:pt x="26" y="18"/>
                    <a:pt x="26" y="18"/>
                    <a:pt x="26" y="18"/>
                  </a:cubicBezTo>
                  <a:cubicBezTo>
                    <a:pt x="33" y="15"/>
                    <a:pt x="37" y="13"/>
                    <a:pt x="38" y="12"/>
                  </a:cubicBezTo>
                  <a:cubicBezTo>
                    <a:pt x="41" y="11"/>
                    <a:pt x="44" y="11"/>
                    <a:pt x="46" y="11"/>
                  </a:cubicBezTo>
                  <a:cubicBezTo>
                    <a:pt x="49" y="12"/>
                    <a:pt x="50" y="14"/>
                    <a:pt x="52" y="16"/>
                  </a:cubicBezTo>
                  <a:cubicBezTo>
                    <a:pt x="53" y="19"/>
                    <a:pt x="53" y="21"/>
                    <a:pt x="52" y="24"/>
                  </a:cubicBezTo>
                  <a:cubicBezTo>
                    <a:pt x="51" y="26"/>
                    <a:pt x="50" y="28"/>
                    <a:pt x="47" y="30"/>
                  </a:cubicBezTo>
                  <a:cubicBezTo>
                    <a:pt x="46" y="31"/>
                    <a:pt x="42" y="33"/>
                    <a:pt x="37" y="36"/>
                  </a:cubicBezTo>
                  <a:cubicBezTo>
                    <a:pt x="26" y="42"/>
                    <a:pt x="26" y="42"/>
                    <a:pt x="26" y="42"/>
                  </a:cubicBezTo>
                  <a:lnTo>
                    <a:pt x="16" y="23"/>
                  </a:lnTo>
                  <a:close/>
                  <a:moveTo>
                    <a:pt x="70" y="50"/>
                  </a:moveTo>
                  <a:cubicBezTo>
                    <a:pt x="69" y="53"/>
                    <a:pt x="68" y="55"/>
                    <a:pt x="66" y="56"/>
                  </a:cubicBezTo>
                  <a:cubicBezTo>
                    <a:pt x="64" y="57"/>
                    <a:pt x="61" y="59"/>
                    <a:pt x="56" y="62"/>
                  </a:cubicBezTo>
                  <a:cubicBezTo>
                    <a:pt x="41" y="70"/>
                    <a:pt x="41" y="70"/>
                    <a:pt x="41" y="70"/>
                  </a:cubicBezTo>
                  <a:cubicBezTo>
                    <a:pt x="30" y="50"/>
                    <a:pt x="30" y="50"/>
                    <a:pt x="30" y="50"/>
                  </a:cubicBezTo>
                  <a:cubicBezTo>
                    <a:pt x="43" y="43"/>
                    <a:pt x="43" y="43"/>
                    <a:pt x="43" y="43"/>
                  </a:cubicBezTo>
                  <a:cubicBezTo>
                    <a:pt x="50" y="39"/>
                    <a:pt x="54" y="37"/>
                    <a:pt x="57" y="37"/>
                  </a:cubicBezTo>
                  <a:cubicBezTo>
                    <a:pt x="60" y="36"/>
                    <a:pt x="62" y="36"/>
                    <a:pt x="64" y="37"/>
                  </a:cubicBezTo>
                  <a:cubicBezTo>
                    <a:pt x="66" y="38"/>
                    <a:pt x="68" y="40"/>
                    <a:pt x="69" y="42"/>
                  </a:cubicBezTo>
                  <a:cubicBezTo>
                    <a:pt x="70" y="45"/>
                    <a:pt x="71" y="48"/>
                    <a:pt x="70" y="50"/>
                  </a:cubicBezTo>
                  <a:close/>
                </a:path>
              </a:pathLst>
            </a:custGeom>
            <a:solidFill>
              <a:srgbClr val="C99D03"/>
            </a:solidFill>
            <a:ln w="9525">
              <a:noFill/>
              <a:round/>
            </a:ln>
          </p:spPr>
          <p:txBody>
            <a:bodyPr/>
            <a:lstStyle/>
            <a:p>
              <a:endParaRPr lang="zh-CN" altLang="en-US"/>
            </a:p>
          </p:txBody>
        </p:sp>
        <p:sp>
          <p:nvSpPr>
            <p:cNvPr id="29747" name="Freeform 40"/>
            <p:cNvSpPr/>
            <p:nvPr/>
          </p:nvSpPr>
          <p:spPr bwMode="auto">
            <a:xfrm>
              <a:off x="568" y="622"/>
              <a:ext cx="193" cy="184"/>
            </a:xfrm>
            <a:custGeom>
              <a:avLst/>
              <a:gdLst>
                <a:gd name="T0" fmla="*/ 196898 w 82"/>
                <a:gd name="T1" fmla="*/ 138200 h 78"/>
                <a:gd name="T2" fmla="*/ 46089 w 82"/>
                <a:gd name="T3" fmla="*/ 314621 h 78"/>
                <a:gd name="T4" fmla="*/ 11201 w 82"/>
                <a:gd name="T5" fmla="*/ 565908 h 78"/>
                <a:gd name="T6" fmla="*/ 124438 w 82"/>
                <a:gd name="T7" fmla="*/ 793892 h 78"/>
                <a:gd name="T8" fmla="*/ 308051 w 82"/>
                <a:gd name="T9" fmla="*/ 945559 h 78"/>
                <a:gd name="T10" fmla="*/ 543307 w 82"/>
                <a:gd name="T11" fmla="*/ 970305 h 78"/>
                <a:gd name="T12" fmla="*/ 787464 w 82"/>
                <a:gd name="T13" fmla="*/ 832470 h 78"/>
                <a:gd name="T14" fmla="*/ 933148 w 82"/>
                <a:gd name="T15" fmla="*/ 640738 h 78"/>
                <a:gd name="T16" fmla="*/ 1006737 w 82"/>
                <a:gd name="T17" fmla="*/ 464213 h 78"/>
                <a:gd name="T18" fmla="*/ 797867 w 82"/>
                <a:gd name="T19" fmla="*/ 203141 h 78"/>
                <a:gd name="T20" fmla="*/ 489782 w 82"/>
                <a:gd name="T21" fmla="*/ 464213 h 78"/>
                <a:gd name="T22" fmla="*/ 563044 w 82"/>
                <a:gd name="T23" fmla="*/ 553989 h 78"/>
                <a:gd name="T24" fmla="*/ 751401 w 82"/>
                <a:gd name="T25" fmla="*/ 400835 h 78"/>
                <a:gd name="T26" fmla="*/ 835393 w 82"/>
                <a:gd name="T27" fmla="*/ 517851 h 78"/>
                <a:gd name="T28" fmla="*/ 835393 w 82"/>
                <a:gd name="T29" fmla="*/ 529153 h 78"/>
                <a:gd name="T30" fmla="*/ 787464 w 82"/>
                <a:gd name="T31" fmla="*/ 640738 h 78"/>
                <a:gd name="T32" fmla="*/ 697893 w 82"/>
                <a:gd name="T33" fmla="*/ 757658 h 78"/>
                <a:gd name="T34" fmla="*/ 463431 w 82"/>
                <a:gd name="T35" fmla="*/ 832470 h 78"/>
                <a:gd name="T36" fmla="*/ 245658 w 82"/>
                <a:gd name="T37" fmla="*/ 678790 h 78"/>
                <a:gd name="T38" fmla="*/ 146042 w 82"/>
                <a:gd name="T39" fmla="*/ 443039 h 78"/>
                <a:gd name="T40" fmla="*/ 270487 w 82"/>
                <a:gd name="T41" fmla="*/ 224315 h 78"/>
                <a:gd name="T42" fmla="*/ 416193 w 82"/>
                <a:gd name="T43" fmla="*/ 149597 h 78"/>
                <a:gd name="T44" fmla="*/ 543307 w 82"/>
                <a:gd name="T45" fmla="*/ 176482 h 78"/>
                <a:gd name="T46" fmla="*/ 651785 w 82"/>
                <a:gd name="T47" fmla="*/ 47901 h 78"/>
                <a:gd name="T48" fmla="*/ 453757 w 82"/>
                <a:gd name="T49" fmla="*/ 0 h 78"/>
                <a:gd name="T50" fmla="*/ 196898 w 82"/>
                <a:gd name="T51" fmla="*/ 138200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
                <a:gd name="T79" fmla="*/ 0 h 78"/>
                <a:gd name="T80" fmla="*/ 82 w 82"/>
                <a:gd name="T81" fmla="*/ 78 h 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 h="78">
                  <a:moveTo>
                    <a:pt x="16" y="11"/>
                  </a:moveTo>
                  <a:cubicBezTo>
                    <a:pt x="10" y="15"/>
                    <a:pt x="6" y="20"/>
                    <a:pt x="4" y="25"/>
                  </a:cubicBezTo>
                  <a:cubicBezTo>
                    <a:pt x="1" y="32"/>
                    <a:pt x="0" y="38"/>
                    <a:pt x="1" y="45"/>
                  </a:cubicBezTo>
                  <a:cubicBezTo>
                    <a:pt x="2" y="52"/>
                    <a:pt x="5" y="58"/>
                    <a:pt x="10" y="63"/>
                  </a:cubicBezTo>
                  <a:cubicBezTo>
                    <a:pt x="14" y="69"/>
                    <a:pt x="19" y="73"/>
                    <a:pt x="25" y="75"/>
                  </a:cubicBezTo>
                  <a:cubicBezTo>
                    <a:pt x="31" y="78"/>
                    <a:pt x="38" y="78"/>
                    <a:pt x="44" y="77"/>
                  </a:cubicBezTo>
                  <a:cubicBezTo>
                    <a:pt x="51" y="75"/>
                    <a:pt x="57" y="72"/>
                    <a:pt x="64" y="66"/>
                  </a:cubicBezTo>
                  <a:cubicBezTo>
                    <a:pt x="69" y="62"/>
                    <a:pt x="73" y="57"/>
                    <a:pt x="76" y="51"/>
                  </a:cubicBezTo>
                  <a:cubicBezTo>
                    <a:pt x="80" y="46"/>
                    <a:pt x="82" y="41"/>
                    <a:pt x="82" y="37"/>
                  </a:cubicBezTo>
                  <a:cubicBezTo>
                    <a:pt x="65" y="16"/>
                    <a:pt x="65" y="16"/>
                    <a:pt x="65" y="16"/>
                  </a:cubicBezTo>
                  <a:cubicBezTo>
                    <a:pt x="40" y="37"/>
                    <a:pt x="40" y="37"/>
                    <a:pt x="40" y="37"/>
                  </a:cubicBezTo>
                  <a:cubicBezTo>
                    <a:pt x="46" y="44"/>
                    <a:pt x="46" y="44"/>
                    <a:pt x="46" y="44"/>
                  </a:cubicBezTo>
                  <a:cubicBezTo>
                    <a:pt x="61" y="32"/>
                    <a:pt x="61" y="32"/>
                    <a:pt x="61" y="32"/>
                  </a:cubicBezTo>
                  <a:cubicBezTo>
                    <a:pt x="68" y="41"/>
                    <a:pt x="68" y="41"/>
                    <a:pt x="68" y="41"/>
                  </a:cubicBezTo>
                  <a:cubicBezTo>
                    <a:pt x="68" y="42"/>
                    <a:pt x="68" y="42"/>
                    <a:pt x="68" y="42"/>
                  </a:cubicBezTo>
                  <a:cubicBezTo>
                    <a:pt x="67" y="45"/>
                    <a:pt x="66" y="48"/>
                    <a:pt x="64" y="51"/>
                  </a:cubicBezTo>
                  <a:cubicBezTo>
                    <a:pt x="62" y="55"/>
                    <a:pt x="60" y="57"/>
                    <a:pt x="57" y="60"/>
                  </a:cubicBezTo>
                  <a:cubicBezTo>
                    <a:pt x="51" y="65"/>
                    <a:pt x="45" y="67"/>
                    <a:pt x="38" y="66"/>
                  </a:cubicBezTo>
                  <a:cubicBezTo>
                    <a:pt x="32" y="65"/>
                    <a:pt x="26" y="61"/>
                    <a:pt x="20" y="54"/>
                  </a:cubicBezTo>
                  <a:cubicBezTo>
                    <a:pt x="14" y="48"/>
                    <a:pt x="12" y="41"/>
                    <a:pt x="12" y="35"/>
                  </a:cubicBezTo>
                  <a:cubicBezTo>
                    <a:pt x="13" y="28"/>
                    <a:pt x="16" y="23"/>
                    <a:pt x="22" y="18"/>
                  </a:cubicBezTo>
                  <a:cubicBezTo>
                    <a:pt x="26" y="15"/>
                    <a:pt x="30" y="13"/>
                    <a:pt x="34" y="12"/>
                  </a:cubicBezTo>
                  <a:cubicBezTo>
                    <a:pt x="38" y="12"/>
                    <a:pt x="41" y="13"/>
                    <a:pt x="44" y="14"/>
                  </a:cubicBezTo>
                  <a:cubicBezTo>
                    <a:pt x="53" y="4"/>
                    <a:pt x="53" y="4"/>
                    <a:pt x="53" y="4"/>
                  </a:cubicBezTo>
                  <a:cubicBezTo>
                    <a:pt x="48" y="1"/>
                    <a:pt x="43" y="0"/>
                    <a:pt x="37" y="0"/>
                  </a:cubicBezTo>
                  <a:cubicBezTo>
                    <a:pt x="30" y="1"/>
                    <a:pt x="23" y="4"/>
                    <a:pt x="16" y="11"/>
                  </a:cubicBezTo>
                  <a:close/>
                </a:path>
              </a:pathLst>
            </a:custGeom>
            <a:solidFill>
              <a:srgbClr val="C99D03"/>
            </a:solidFill>
            <a:ln w="9525">
              <a:noFill/>
              <a:round/>
            </a:ln>
          </p:spPr>
          <p:txBody>
            <a:bodyPr/>
            <a:lstStyle/>
            <a:p>
              <a:endParaRPr lang="zh-CN" altLang="en-US"/>
            </a:p>
          </p:txBody>
        </p:sp>
        <p:sp>
          <p:nvSpPr>
            <p:cNvPr id="29748" name="Freeform 41"/>
            <p:cNvSpPr/>
            <p:nvPr/>
          </p:nvSpPr>
          <p:spPr bwMode="auto">
            <a:xfrm>
              <a:off x="303" y="1014"/>
              <a:ext cx="149" cy="168"/>
            </a:xfrm>
            <a:custGeom>
              <a:avLst/>
              <a:gdLst>
                <a:gd name="T0" fmla="*/ 377843 w 63"/>
                <a:gd name="T1" fmla="*/ 874596 h 71"/>
                <a:gd name="T2" fmla="*/ 597329 w 63"/>
                <a:gd name="T3" fmla="*/ 897065 h 71"/>
                <a:gd name="T4" fmla="*/ 766558 w 63"/>
                <a:gd name="T5" fmla="*/ 732246 h 71"/>
                <a:gd name="T6" fmla="*/ 815401 w 63"/>
                <a:gd name="T7" fmla="*/ 534413 h 71"/>
                <a:gd name="T8" fmla="*/ 750142 w 63"/>
                <a:gd name="T9" fmla="*/ 379117 h 71"/>
                <a:gd name="T10" fmla="*/ 608864 w 63"/>
                <a:gd name="T11" fmla="*/ 274126 h 71"/>
                <a:gd name="T12" fmla="*/ 93082 w 63"/>
                <a:gd name="T13" fmla="*/ 0 h 71"/>
                <a:gd name="T14" fmla="*/ 0 w 63"/>
                <a:gd name="T15" fmla="*/ 153254 h 71"/>
                <a:gd name="T16" fmla="*/ 541544 w 63"/>
                <a:gd name="T17" fmla="*/ 439334 h 71"/>
                <a:gd name="T18" fmla="*/ 673475 w 63"/>
                <a:gd name="T19" fmla="*/ 544441 h 71"/>
                <a:gd name="T20" fmla="*/ 661941 w 63"/>
                <a:gd name="T21" fmla="*/ 676922 h 71"/>
                <a:gd name="T22" fmla="*/ 541544 w 63"/>
                <a:gd name="T23" fmla="*/ 753840 h 71"/>
                <a:gd name="T24" fmla="*/ 437570 w 63"/>
                <a:gd name="T25" fmla="*/ 732246 h 71"/>
                <a:gd name="T26" fmla="*/ 377843 w 63"/>
                <a:gd name="T27" fmla="*/ 874596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71"/>
                <a:gd name="T44" fmla="*/ 63 w 63"/>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71">
                  <a:moveTo>
                    <a:pt x="29" y="67"/>
                  </a:moveTo>
                  <a:cubicBezTo>
                    <a:pt x="35" y="70"/>
                    <a:pt x="41" y="71"/>
                    <a:pt x="46" y="69"/>
                  </a:cubicBezTo>
                  <a:cubicBezTo>
                    <a:pt x="51" y="67"/>
                    <a:pt x="55" y="63"/>
                    <a:pt x="59" y="56"/>
                  </a:cubicBezTo>
                  <a:cubicBezTo>
                    <a:pt x="62" y="51"/>
                    <a:pt x="63" y="45"/>
                    <a:pt x="63" y="41"/>
                  </a:cubicBezTo>
                  <a:cubicBezTo>
                    <a:pt x="63" y="36"/>
                    <a:pt x="61" y="32"/>
                    <a:pt x="58" y="29"/>
                  </a:cubicBezTo>
                  <a:cubicBezTo>
                    <a:pt x="56" y="27"/>
                    <a:pt x="52" y="24"/>
                    <a:pt x="47" y="21"/>
                  </a:cubicBezTo>
                  <a:cubicBezTo>
                    <a:pt x="7" y="0"/>
                    <a:pt x="7" y="0"/>
                    <a:pt x="7" y="0"/>
                  </a:cubicBezTo>
                  <a:cubicBezTo>
                    <a:pt x="0" y="12"/>
                    <a:pt x="0" y="12"/>
                    <a:pt x="0" y="12"/>
                  </a:cubicBezTo>
                  <a:cubicBezTo>
                    <a:pt x="42" y="34"/>
                    <a:pt x="42" y="34"/>
                    <a:pt x="42" y="34"/>
                  </a:cubicBezTo>
                  <a:cubicBezTo>
                    <a:pt x="47" y="37"/>
                    <a:pt x="51" y="39"/>
                    <a:pt x="52" y="42"/>
                  </a:cubicBezTo>
                  <a:cubicBezTo>
                    <a:pt x="53" y="45"/>
                    <a:pt x="53" y="48"/>
                    <a:pt x="51" y="52"/>
                  </a:cubicBezTo>
                  <a:cubicBezTo>
                    <a:pt x="49" y="55"/>
                    <a:pt x="46" y="57"/>
                    <a:pt x="42" y="58"/>
                  </a:cubicBezTo>
                  <a:cubicBezTo>
                    <a:pt x="40" y="58"/>
                    <a:pt x="37" y="57"/>
                    <a:pt x="34" y="56"/>
                  </a:cubicBezTo>
                  <a:cubicBezTo>
                    <a:pt x="29" y="67"/>
                    <a:pt x="29" y="67"/>
                    <a:pt x="29" y="67"/>
                  </a:cubicBezTo>
                  <a:close/>
                </a:path>
              </a:pathLst>
            </a:custGeom>
            <a:solidFill>
              <a:srgbClr val="C99D03"/>
            </a:solidFill>
            <a:ln w="9525">
              <a:noFill/>
              <a:round/>
            </a:ln>
          </p:spPr>
          <p:txBody>
            <a:bodyPr/>
            <a:lstStyle/>
            <a:p>
              <a:endParaRPr lang="zh-CN" altLang="en-US"/>
            </a:p>
          </p:txBody>
        </p:sp>
        <p:sp>
          <p:nvSpPr>
            <p:cNvPr id="29749" name="Freeform 42"/>
            <p:cNvSpPr/>
            <p:nvPr/>
          </p:nvSpPr>
          <p:spPr bwMode="auto">
            <a:xfrm>
              <a:off x="409" y="757"/>
              <a:ext cx="220" cy="217"/>
            </a:xfrm>
            <a:custGeom>
              <a:avLst/>
              <a:gdLst>
                <a:gd name="T0" fmla="*/ 199 w 220"/>
                <a:gd name="T1" fmla="*/ 132 h 217"/>
                <a:gd name="T2" fmla="*/ 220 w 220"/>
                <a:gd name="T3" fmla="*/ 108 h 217"/>
                <a:gd name="T4" fmla="*/ 93 w 220"/>
                <a:gd name="T5" fmla="*/ 0 h 217"/>
                <a:gd name="T6" fmla="*/ 76 w 220"/>
                <a:gd name="T7" fmla="*/ 21 h 217"/>
                <a:gd name="T8" fmla="*/ 171 w 220"/>
                <a:gd name="T9" fmla="*/ 101 h 217"/>
                <a:gd name="T10" fmla="*/ 19 w 220"/>
                <a:gd name="T11" fmla="*/ 85 h 217"/>
                <a:gd name="T12" fmla="*/ 0 w 220"/>
                <a:gd name="T13" fmla="*/ 108 h 217"/>
                <a:gd name="T14" fmla="*/ 128 w 220"/>
                <a:gd name="T15" fmla="*/ 217 h 217"/>
                <a:gd name="T16" fmla="*/ 145 w 220"/>
                <a:gd name="T17" fmla="*/ 196 h 217"/>
                <a:gd name="T18" fmla="*/ 52 w 220"/>
                <a:gd name="T19" fmla="*/ 115 h 217"/>
                <a:gd name="T20" fmla="*/ 199 w 220"/>
                <a:gd name="T21" fmla="*/ 132 h 217"/>
                <a:gd name="T22" fmla="*/ 199 w 220"/>
                <a:gd name="T23" fmla="*/ 132 h 2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0"/>
                <a:gd name="T37" fmla="*/ 0 h 217"/>
                <a:gd name="T38" fmla="*/ 220 w 220"/>
                <a:gd name="T39" fmla="*/ 217 h 2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0" h="217">
                  <a:moveTo>
                    <a:pt x="199" y="132"/>
                  </a:moveTo>
                  <a:lnTo>
                    <a:pt x="220" y="108"/>
                  </a:lnTo>
                  <a:lnTo>
                    <a:pt x="93" y="0"/>
                  </a:lnTo>
                  <a:lnTo>
                    <a:pt x="76" y="21"/>
                  </a:lnTo>
                  <a:lnTo>
                    <a:pt x="171" y="101"/>
                  </a:lnTo>
                  <a:lnTo>
                    <a:pt x="19" y="85"/>
                  </a:lnTo>
                  <a:lnTo>
                    <a:pt x="0" y="108"/>
                  </a:lnTo>
                  <a:lnTo>
                    <a:pt x="128" y="217"/>
                  </a:lnTo>
                  <a:lnTo>
                    <a:pt x="145" y="196"/>
                  </a:lnTo>
                  <a:lnTo>
                    <a:pt x="52" y="115"/>
                  </a:lnTo>
                  <a:lnTo>
                    <a:pt x="199" y="132"/>
                  </a:lnTo>
                  <a:close/>
                </a:path>
              </a:pathLst>
            </a:custGeom>
            <a:solidFill>
              <a:srgbClr val="C99D03"/>
            </a:solidFill>
            <a:ln w="9525">
              <a:noFill/>
              <a:round/>
            </a:ln>
          </p:spPr>
          <p:txBody>
            <a:bodyPr/>
            <a:lstStyle/>
            <a:p>
              <a:endParaRPr lang="zh-CN" altLang="en-US"/>
            </a:p>
          </p:txBody>
        </p:sp>
        <p:sp>
          <p:nvSpPr>
            <p:cNvPr id="29750" name="Freeform 43"/>
            <p:cNvSpPr/>
            <p:nvPr/>
          </p:nvSpPr>
          <p:spPr bwMode="auto">
            <a:xfrm>
              <a:off x="346" y="936"/>
              <a:ext cx="158" cy="118"/>
            </a:xfrm>
            <a:custGeom>
              <a:avLst/>
              <a:gdLst>
                <a:gd name="T0" fmla="*/ 141 w 158"/>
                <a:gd name="T1" fmla="*/ 118 h 118"/>
                <a:gd name="T2" fmla="*/ 158 w 158"/>
                <a:gd name="T3" fmla="*/ 92 h 118"/>
                <a:gd name="T4" fmla="*/ 19 w 158"/>
                <a:gd name="T5" fmla="*/ 0 h 118"/>
                <a:gd name="T6" fmla="*/ 0 w 158"/>
                <a:gd name="T7" fmla="*/ 26 h 118"/>
                <a:gd name="T8" fmla="*/ 141 w 158"/>
                <a:gd name="T9" fmla="*/ 118 h 118"/>
                <a:gd name="T10" fmla="*/ 141 w 158"/>
                <a:gd name="T11" fmla="*/ 118 h 118"/>
                <a:gd name="T12" fmla="*/ 0 60000 65536"/>
                <a:gd name="T13" fmla="*/ 0 60000 65536"/>
                <a:gd name="T14" fmla="*/ 0 60000 65536"/>
                <a:gd name="T15" fmla="*/ 0 60000 65536"/>
                <a:gd name="T16" fmla="*/ 0 60000 65536"/>
                <a:gd name="T17" fmla="*/ 0 60000 65536"/>
                <a:gd name="T18" fmla="*/ 0 w 158"/>
                <a:gd name="T19" fmla="*/ 0 h 118"/>
                <a:gd name="T20" fmla="*/ 158 w 15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58" h="118">
                  <a:moveTo>
                    <a:pt x="141" y="118"/>
                  </a:moveTo>
                  <a:lnTo>
                    <a:pt x="158" y="92"/>
                  </a:lnTo>
                  <a:lnTo>
                    <a:pt x="19" y="0"/>
                  </a:lnTo>
                  <a:lnTo>
                    <a:pt x="0" y="26"/>
                  </a:lnTo>
                  <a:lnTo>
                    <a:pt x="141" y="118"/>
                  </a:lnTo>
                  <a:close/>
                </a:path>
              </a:pathLst>
            </a:custGeom>
            <a:solidFill>
              <a:srgbClr val="C99D03"/>
            </a:solidFill>
            <a:ln w="9525">
              <a:noFill/>
              <a:round/>
            </a:ln>
          </p:spPr>
          <p:txBody>
            <a:bodyPr/>
            <a:lstStyle/>
            <a:p>
              <a:endParaRPr lang="zh-CN" altLang="en-US"/>
            </a:p>
          </p:txBody>
        </p:sp>
        <p:sp>
          <p:nvSpPr>
            <p:cNvPr id="29751" name="Freeform 44"/>
            <p:cNvSpPr/>
            <p:nvPr/>
          </p:nvSpPr>
          <p:spPr bwMode="auto">
            <a:xfrm>
              <a:off x="237" y="1158"/>
              <a:ext cx="168" cy="90"/>
            </a:xfrm>
            <a:custGeom>
              <a:avLst/>
              <a:gdLst>
                <a:gd name="T0" fmla="*/ 158 w 168"/>
                <a:gd name="T1" fmla="*/ 90 h 90"/>
                <a:gd name="T2" fmla="*/ 168 w 168"/>
                <a:gd name="T3" fmla="*/ 62 h 90"/>
                <a:gd name="T4" fmla="*/ 12 w 168"/>
                <a:gd name="T5" fmla="*/ 0 h 90"/>
                <a:gd name="T6" fmla="*/ 0 w 168"/>
                <a:gd name="T7" fmla="*/ 31 h 90"/>
                <a:gd name="T8" fmla="*/ 158 w 168"/>
                <a:gd name="T9" fmla="*/ 90 h 90"/>
                <a:gd name="T10" fmla="*/ 158 w 168"/>
                <a:gd name="T11" fmla="*/ 90 h 90"/>
                <a:gd name="T12" fmla="*/ 0 60000 65536"/>
                <a:gd name="T13" fmla="*/ 0 60000 65536"/>
                <a:gd name="T14" fmla="*/ 0 60000 65536"/>
                <a:gd name="T15" fmla="*/ 0 60000 65536"/>
                <a:gd name="T16" fmla="*/ 0 60000 65536"/>
                <a:gd name="T17" fmla="*/ 0 60000 65536"/>
                <a:gd name="T18" fmla="*/ 0 w 168"/>
                <a:gd name="T19" fmla="*/ 0 h 90"/>
                <a:gd name="T20" fmla="*/ 168 w 168"/>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68" h="90">
                  <a:moveTo>
                    <a:pt x="158" y="90"/>
                  </a:moveTo>
                  <a:lnTo>
                    <a:pt x="168" y="62"/>
                  </a:lnTo>
                  <a:lnTo>
                    <a:pt x="12" y="0"/>
                  </a:lnTo>
                  <a:lnTo>
                    <a:pt x="0" y="31"/>
                  </a:lnTo>
                  <a:lnTo>
                    <a:pt x="158" y="90"/>
                  </a:lnTo>
                  <a:close/>
                </a:path>
              </a:pathLst>
            </a:custGeom>
            <a:solidFill>
              <a:srgbClr val="C99D03"/>
            </a:solidFill>
            <a:ln w="9525">
              <a:noFill/>
              <a:round/>
            </a:ln>
          </p:spPr>
          <p:txBody>
            <a:bodyPr/>
            <a:lstStyle/>
            <a:p>
              <a:endParaRPr lang="zh-CN" altLang="en-US"/>
            </a:p>
          </p:txBody>
        </p:sp>
        <p:sp>
          <p:nvSpPr>
            <p:cNvPr id="29752" name="Freeform 45"/>
            <p:cNvSpPr/>
            <p:nvPr/>
          </p:nvSpPr>
          <p:spPr bwMode="auto">
            <a:xfrm>
              <a:off x="187" y="1253"/>
              <a:ext cx="199" cy="172"/>
            </a:xfrm>
            <a:custGeom>
              <a:avLst/>
              <a:gdLst>
                <a:gd name="T0" fmla="*/ 163 w 199"/>
                <a:gd name="T1" fmla="*/ 172 h 172"/>
                <a:gd name="T2" fmla="*/ 199 w 199"/>
                <a:gd name="T3" fmla="*/ 40 h 172"/>
                <a:gd name="T4" fmla="*/ 178 w 199"/>
                <a:gd name="T5" fmla="*/ 33 h 172"/>
                <a:gd name="T6" fmla="*/ 149 w 199"/>
                <a:gd name="T7" fmla="*/ 137 h 172"/>
                <a:gd name="T8" fmla="*/ 95 w 199"/>
                <a:gd name="T9" fmla="*/ 123 h 172"/>
                <a:gd name="T10" fmla="*/ 121 w 199"/>
                <a:gd name="T11" fmla="*/ 30 h 172"/>
                <a:gd name="T12" fmla="*/ 100 w 199"/>
                <a:gd name="T13" fmla="*/ 23 h 172"/>
                <a:gd name="T14" fmla="*/ 74 w 199"/>
                <a:gd name="T15" fmla="*/ 118 h 172"/>
                <a:gd name="T16" fmla="*/ 29 w 199"/>
                <a:gd name="T17" fmla="*/ 106 h 172"/>
                <a:gd name="T18" fmla="*/ 55 w 199"/>
                <a:gd name="T19" fmla="*/ 4 h 172"/>
                <a:gd name="T20" fmla="*/ 34 w 199"/>
                <a:gd name="T21" fmla="*/ 0 h 172"/>
                <a:gd name="T22" fmla="*/ 0 w 199"/>
                <a:gd name="T23" fmla="*/ 130 h 172"/>
                <a:gd name="T24" fmla="*/ 163 w 199"/>
                <a:gd name="T25" fmla="*/ 172 h 172"/>
                <a:gd name="T26" fmla="*/ 163 w 199"/>
                <a:gd name="T27" fmla="*/ 172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9"/>
                <a:gd name="T43" fmla="*/ 0 h 172"/>
                <a:gd name="T44" fmla="*/ 199 w 199"/>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9" h="172">
                  <a:moveTo>
                    <a:pt x="163" y="172"/>
                  </a:moveTo>
                  <a:lnTo>
                    <a:pt x="199" y="40"/>
                  </a:lnTo>
                  <a:lnTo>
                    <a:pt x="178" y="33"/>
                  </a:lnTo>
                  <a:lnTo>
                    <a:pt x="149" y="137"/>
                  </a:lnTo>
                  <a:lnTo>
                    <a:pt x="95" y="123"/>
                  </a:lnTo>
                  <a:lnTo>
                    <a:pt x="121" y="30"/>
                  </a:lnTo>
                  <a:lnTo>
                    <a:pt x="100" y="23"/>
                  </a:lnTo>
                  <a:lnTo>
                    <a:pt x="74" y="118"/>
                  </a:lnTo>
                  <a:lnTo>
                    <a:pt x="29" y="106"/>
                  </a:lnTo>
                  <a:lnTo>
                    <a:pt x="55" y="4"/>
                  </a:lnTo>
                  <a:lnTo>
                    <a:pt x="34" y="0"/>
                  </a:lnTo>
                  <a:lnTo>
                    <a:pt x="0" y="130"/>
                  </a:lnTo>
                  <a:lnTo>
                    <a:pt x="163" y="172"/>
                  </a:lnTo>
                  <a:close/>
                </a:path>
              </a:pathLst>
            </a:custGeom>
            <a:solidFill>
              <a:srgbClr val="C99D03"/>
            </a:solidFill>
            <a:ln w="9525">
              <a:noFill/>
              <a:round/>
            </a:ln>
          </p:spPr>
          <p:txBody>
            <a:bodyPr/>
            <a:lstStyle/>
            <a:p>
              <a:endParaRPr lang="zh-CN" altLang="en-US"/>
            </a:p>
          </p:txBody>
        </p:sp>
        <p:sp>
          <p:nvSpPr>
            <p:cNvPr id="29753" name="Freeform 46"/>
            <p:cNvSpPr>
              <a:spLocks noEditPoints="1"/>
            </p:cNvSpPr>
            <p:nvPr/>
          </p:nvSpPr>
          <p:spPr bwMode="auto">
            <a:xfrm>
              <a:off x="164" y="1463"/>
              <a:ext cx="175" cy="158"/>
            </a:xfrm>
            <a:custGeom>
              <a:avLst/>
              <a:gdLst>
                <a:gd name="T0" fmla="*/ 930428 w 74"/>
                <a:gd name="T1" fmla="*/ 137899 h 67"/>
                <a:gd name="T2" fmla="*/ 854144 w 74"/>
                <a:gd name="T3" fmla="*/ 47843 h 67"/>
                <a:gd name="T4" fmla="*/ 737663 w 74"/>
                <a:gd name="T5" fmla="*/ 11383 h 67"/>
                <a:gd name="T6" fmla="*/ 596823 w 74"/>
                <a:gd name="T7" fmla="*/ 38227 h 67"/>
                <a:gd name="T8" fmla="*/ 504653 w 74"/>
                <a:gd name="T9" fmla="*/ 164589 h 67"/>
                <a:gd name="T10" fmla="*/ 493148 w 74"/>
                <a:gd name="T11" fmla="*/ 222735 h 67"/>
                <a:gd name="T12" fmla="*/ 464592 w 74"/>
                <a:gd name="T13" fmla="*/ 164589 h 67"/>
                <a:gd name="T14" fmla="*/ 399998 w 74"/>
                <a:gd name="T15" fmla="*/ 63301 h 67"/>
                <a:gd name="T16" fmla="*/ 296665 w 74"/>
                <a:gd name="T17" fmla="*/ 26843 h 67"/>
                <a:gd name="T18" fmla="*/ 191854 w 74"/>
                <a:gd name="T19" fmla="*/ 38227 h 67"/>
                <a:gd name="T20" fmla="*/ 103926 w 74"/>
                <a:gd name="T21" fmla="*/ 101441 h 67"/>
                <a:gd name="T22" fmla="*/ 64582 w 74"/>
                <a:gd name="T23" fmla="*/ 202749 h 67"/>
                <a:gd name="T24" fmla="*/ 39344 w 74"/>
                <a:gd name="T25" fmla="*/ 376839 h 67"/>
                <a:gd name="T26" fmla="*/ 0 w 74"/>
                <a:gd name="T27" fmla="*/ 766878 h 67"/>
                <a:gd name="T28" fmla="*/ 918672 w 74"/>
                <a:gd name="T29" fmla="*/ 841536 h 67"/>
                <a:gd name="T30" fmla="*/ 945941 w 74"/>
                <a:gd name="T31" fmla="*/ 516285 h 67"/>
                <a:gd name="T32" fmla="*/ 957702 w 74"/>
                <a:gd name="T33" fmla="*/ 277434 h 67"/>
                <a:gd name="T34" fmla="*/ 930428 w 74"/>
                <a:gd name="T35" fmla="*/ 137899 h 67"/>
                <a:gd name="T36" fmla="*/ 416519 w 74"/>
                <a:gd name="T37" fmla="*/ 478124 h 67"/>
                <a:gd name="T38" fmla="*/ 399998 w 74"/>
                <a:gd name="T39" fmla="*/ 627432 h 67"/>
                <a:gd name="T40" fmla="*/ 131900 w 74"/>
                <a:gd name="T41" fmla="*/ 599848 h 67"/>
                <a:gd name="T42" fmla="*/ 140960 w 74"/>
                <a:gd name="T43" fmla="*/ 478124 h 67"/>
                <a:gd name="T44" fmla="*/ 169142 w 74"/>
                <a:gd name="T45" fmla="*/ 286037 h 67"/>
                <a:gd name="T46" fmla="*/ 220034 w 74"/>
                <a:gd name="T47" fmla="*/ 202749 h 67"/>
                <a:gd name="T48" fmla="*/ 311926 w 74"/>
                <a:gd name="T49" fmla="*/ 187289 h 67"/>
                <a:gd name="T50" fmla="*/ 388467 w 74"/>
                <a:gd name="T51" fmla="*/ 222735 h 67"/>
                <a:gd name="T52" fmla="*/ 425591 w 74"/>
                <a:gd name="T53" fmla="*/ 325195 h 67"/>
                <a:gd name="T54" fmla="*/ 416519 w 74"/>
                <a:gd name="T55" fmla="*/ 478124 h 67"/>
                <a:gd name="T56" fmla="*/ 825617 w 74"/>
                <a:gd name="T57" fmla="*/ 451437 h 67"/>
                <a:gd name="T58" fmla="*/ 814086 w 74"/>
                <a:gd name="T59" fmla="*/ 665564 h 67"/>
                <a:gd name="T60" fmla="*/ 520351 w 74"/>
                <a:gd name="T61" fmla="*/ 637919 h 67"/>
                <a:gd name="T62" fmla="*/ 530340 w 74"/>
                <a:gd name="T63" fmla="*/ 451437 h 67"/>
                <a:gd name="T64" fmla="*/ 569180 w 74"/>
                <a:gd name="T65" fmla="*/ 266063 h 67"/>
                <a:gd name="T66" fmla="*/ 625005 w 74"/>
                <a:gd name="T67" fmla="*/ 202749 h 67"/>
                <a:gd name="T68" fmla="*/ 710141 w 74"/>
                <a:gd name="T69" fmla="*/ 175904 h 67"/>
                <a:gd name="T70" fmla="*/ 804981 w 74"/>
                <a:gd name="T71" fmla="*/ 222735 h 67"/>
                <a:gd name="T72" fmla="*/ 842254 w 74"/>
                <a:gd name="T73" fmla="*/ 313538 h 67"/>
                <a:gd name="T74" fmla="*/ 825617 w 74"/>
                <a:gd name="T75" fmla="*/ 451437 h 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67"/>
                <a:gd name="T116" fmla="*/ 74 w 74"/>
                <a:gd name="T117" fmla="*/ 67 h 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67">
                  <a:moveTo>
                    <a:pt x="72" y="11"/>
                  </a:moveTo>
                  <a:cubicBezTo>
                    <a:pt x="71" y="8"/>
                    <a:pt x="68" y="6"/>
                    <a:pt x="66" y="4"/>
                  </a:cubicBezTo>
                  <a:cubicBezTo>
                    <a:pt x="63" y="2"/>
                    <a:pt x="60" y="1"/>
                    <a:pt x="57" y="1"/>
                  </a:cubicBezTo>
                  <a:cubicBezTo>
                    <a:pt x="53" y="0"/>
                    <a:pt x="49" y="1"/>
                    <a:pt x="46" y="3"/>
                  </a:cubicBezTo>
                  <a:cubicBezTo>
                    <a:pt x="43" y="6"/>
                    <a:pt x="41" y="9"/>
                    <a:pt x="39" y="13"/>
                  </a:cubicBezTo>
                  <a:cubicBezTo>
                    <a:pt x="38" y="18"/>
                    <a:pt x="38" y="18"/>
                    <a:pt x="38" y="18"/>
                  </a:cubicBezTo>
                  <a:cubicBezTo>
                    <a:pt x="36" y="13"/>
                    <a:pt x="36" y="13"/>
                    <a:pt x="36" y="13"/>
                  </a:cubicBezTo>
                  <a:cubicBezTo>
                    <a:pt x="35" y="10"/>
                    <a:pt x="33" y="7"/>
                    <a:pt x="31" y="5"/>
                  </a:cubicBezTo>
                  <a:cubicBezTo>
                    <a:pt x="28" y="3"/>
                    <a:pt x="26" y="2"/>
                    <a:pt x="23" y="2"/>
                  </a:cubicBezTo>
                  <a:cubicBezTo>
                    <a:pt x="20" y="1"/>
                    <a:pt x="17" y="2"/>
                    <a:pt x="15" y="3"/>
                  </a:cubicBezTo>
                  <a:cubicBezTo>
                    <a:pt x="12" y="5"/>
                    <a:pt x="10" y="6"/>
                    <a:pt x="8" y="8"/>
                  </a:cubicBezTo>
                  <a:cubicBezTo>
                    <a:pt x="7" y="11"/>
                    <a:pt x="6" y="13"/>
                    <a:pt x="5" y="16"/>
                  </a:cubicBezTo>
                  <a:cubicBezTo>
                    <a:pt x="4" y="19"/>
                    <a:pt x="3" y="24"/>
                    <a:pt x="3" y="30"/>
                  </a:cubicBezTo>
                  <a:cubicBezTo>
                    <a:pt x="0" y="61"/>
                    <a:pt x="0" y="61"/>
                    <a:pt x="0" y="61"/>
                  </a:cubicBezTo>
                  <a:cubicBezTo>
                    <a:pt x="71" y="67"/>
                    <a:pt x="71" y="67"/>
                    <a:pt x="71" y="67"/>
                  </a:cubicBezTo>
                  <a:cubicBezTo>
                    <a:pt x="73" y="41"/>
                    <a:pt x="73" y="41"/>
                    <a:pt x="73" y="41"/>
                  </a:cubicBezTo>
                  <a:cubicBezTo>
                    <a:pt x="74" y="28"/>
                    <a:pt x="74" y="23"/>
                    <a:pt x="74" y="22"/>
                  </a:cubicBezTo>
                  <a:cubicBezTo>
                    <a:pt x="74" y="17"/>
                    <a:pt x="74" y="14"/>
                    <a:pt x="72" y="11"/>
                  </a:cubicBezTo>
                  <a:close/>
                  <a:moveTo>
                    <a:pt x="32" y="38"/>
                  </a:moveTo>
                  <a:cubicBezTo>
                    <a:pt x="31" y="50"/>
                    <a:pt x="31" y="50"/>
                    <a:pt x="31" y="50"/>
                  </a:cubicBezTo>
                  <a:cubicBezTo>
                    <a:pt x="10" y="48"/>
                    <a:pt x="10" y="48"/>
                    <a:pt x="10" y="48"/>
                  </a:cubicBezTo>
                  <a:cubicBezTo>
                    <a:pt x="11" y="38"/>
                    <a:pt x="11" y="38"/>
                    <a:pt x="11" y="38"/>
                  </a:cubicBezTo>
                  <a:cubicBezTo>
                    <a:pt x="12" y="29"/>
                    <a:pt x="13" y="25"/>
                    <a:pt x="13" y="23"/>
                  </a:cubicBezTo>
                  <a:cubicBezTo>
                    <a:pt x="13" y="20"/>
                    <a:pt x="15" y="18"/>
                    <a:pt x="17" y="16"/>
                  </a:cubicBezTo>
                  <a:cubicBezTo>
                    <a:pt x="19" y="15"/>
                    <a:pt x="21" y="14"/>
                    <a:pt x="24" y="15"/>
                  </a:cubicBezTo>
                  <a:cubicBezTo>
                    <a:pt x="26" y="15"/>
                    <a:pt x="29" y="16"/>
                    <a:pt x="30" y="18"/>
                  </a:cubicBezTo>
                  <a:cubicBezTo>
                    <a:pt x="32" y="20"/>
                    <a:pt x="33" y="23"/>
                    <a:pt x="33" y="26"/>
                  </a:cubicBezTo>
                  <a:cubicBezTo>
                    <a:pt x="33" y="28"/>
                    <a:pt x="32" y="31"/>
                    <a:pt x="32" y="38"/>
                  </a:cubicBezTo>
                  <a:close/>
                  <a:moveTo>
                    <a:pt x="64" y="36"/>
                  </a:moveTo>
                  <a:cubicBezTo>
                    <a:pt x="63" y="53"/>
                    <a:pt x="63" y="53"/>
                    <a:pt x="63" y="53"/>
                  </a:cubicBezTo>
                  <a:cubicBezTo>
                    <a:pt x="40" y="51"/>
                    <a:pt x="40" y="51"/>
                    <a:pt x="40" y="51"/>
                  </a:cubicBezTo>
                  <a:cubicBezTo>
                    <a:pt x="41" y="36"/>
                    <a:pt x="41" y="36"/>
                    <a:pt x="41" y="36"/>
                  </a:cubicBezTo>
                  <a:cubicBezTo>
                    <a:pt x="42" y="29"/>
                    <a:pt x="43" y="24"/>
                    <a:pt x="44" y="21"/>
                  </a:cubicBezTo>
                  <a:cubicBezTo>
                    <a:pt x="45" y="19"/>
                    <a:pt x="46" y="17"/>
                    <a:pt x="48" y="16"/>
                  </a:cubicBezTo>
                  <a:cubicBezTo>
                    <a:pt x="50" y="15"/>
                    <a:pt x="52" y="14"/>
                    <a:pt x="55" y="14"/>
                  </a:cubicBezTo>
                  <a:cubicBezTo>
                    <a:pt x="58" y="15"/>
                    <a:pt x="60" y="16"/>
                    <a:pt x="62" y="18"/>
                  </a:cubicBezTo>
                  <a:cubicBezTo>
                    <a:pt x="64" y="20"/>
                    <a:pt x="65" y="22"/>
                    <a:pt x="65" y="25"/>
                  </a:cubicBezTo>
                  <a:cubicBezTo>
                    <a:pt x="65" y="27"/>
                    <a:pt x="65" y="30"/>
                    <a:pt x="64" y="36"/>
                  </a:cubicBezTo>
                  <a:close/>
                </a:path>
              </a:pathLst>
            </a:custGeom>
            <a:solidFill>
              <a:srgbClr val="C99D03"/>
            </a:solidFill>
            <a:ln w="9525">
              <a:noFill/>
              <a:round/>
            </a:ln>
          </p:spPr>
          <p:txBody>
            <a:bodyPr/>
            <a:lstStyle/>
            <a:p>
              <a:endParaRPr lang="zh-CN" altLang="en-US"/>
            </a:p>
          </p:txBody>
        </p:sp>
        <p:sp>
          <p:nvSpPr>
            <p:cNvPr id="29754" name="Freeform 47"/>
            <p:cNvSpPr/>
            <p:nvPr/>
          </p:nvSpPr>
          <p:spPr bwMode="auto">
            <a:xfrm>
              <a:off x="1780" y="2228"/>
              <a:ext cx="35" cy="48"/>
            </a:xfrm>
            <a:custGeom>
              <a:avLst/>
              <a:gdLst>
                <a:gd name="T0" fmla="*/ 168005 w 15"/>
                <a:gd name="T1" fmla="*/ 164201 h 20"/>
                <a:gd name="T2" fmla="*/ 143173 w 15"/>
                <a:gd name="T3" fmla="*/ 44928 h 20"/>
                <a:gd name="T4" fmla="*/ 75677 w 15"/>
                <a:gd name="T5" fmla="*/ 0 h 20"/>
                <a:gd name="T6" fmla="*/ 24544 w 15"/>
                <a:gd name="T7" fmla="*/ 32083 h 20"/>
                <a:gd name="T8" fmla="*/ 0 w 15"/>
                <a:gd name="T9" fmla="*/ 153278 h 20"/>
                <a:gd name="T10" fmla="*/ 24544 w 15"/>
                <a:gd name="T11" fmla="*/ 271918 h 20"/>
                <a:gd name="T12" fmla="*/ 90410 w 15"/>
                <a:gd name="T13" fmla="*/ 303713 h 20"/>
                <a:gd name="T14" fmla="*/ 143173 w 15"/>
                <a:gd name="T15" fmla="*/ 271918 h 20"/>
                <a:gd name="T16" fmla="*/ 168005 w 15"/>
                <a:gd name="T17" fmla="*/ 16420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0"/>
                <a:gd name="T29" fmla="*/ 15 w 15"/>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0">
                  <a:moveTo>
                    <a:pt x="15" y="11"/>
                  </a:moveTo>
                  <a:cubicBezTo>
                    <a:pt x="15" y="7"/>
                    <a:pt x="14" y="5"/>
                    <a:pt x="13" y="3"/>
                  </a:cubicBezTo>
                  <a:cubicBezTo>
                    <a:pt x="11" y="1"/>
                    <a:pt x="9" y="0"/>
                    <a:pt x="7" y="0"/>
                  </a:cubicBezTo>
                  <a:cubicBezTo>
                    <a:pt x="5" y="0"/>
                    <a:pt x="3" y="1"/>
                    <a:pt x="2" y="2"/>
                  </a:cubicBezTo>
                  <a:cubicBezTo>
                    <a:pt x="1" y="4"/>
                    <a:pt x="0" y="6"/>
                    <a:pt x="0" y="10"/>
                  </a:cubicBezTo>
                  <a:cubicBezTo>
                    <a:pt x="0" y="14"/>
                    <a:pt x="1" y="16"/>
                    <a:pt x="2" y="18"/>
                  </a:cubicBezTo>
                  <a:cubicBezTo>
                    <a:pt x="4" y="20"/>
                    <a:pt x="6" y="20"/>
                    <a:pt x="8" y="20"/>
                  </a:cubicBezTo>
                  <a:cubicBezTo>
                    <a:pt x="10" y="20"/>
                    <a:pt x="12" y="20"/>
                    <a:pt x="13" y="18"/>
                  </a:cubicBezTo>
                  <a:cubicBezTo>
                    <a:pt x="14" y="16"/>
                    <a:pt x="15" y="14"/>
                    <a:pt x="15" y="11"/>
                  </a:cubicBezTo>
                  <a:close/>
                </a:path>
              </a:pathLst>
            </a:custGeom>
            <a:solidFill>
              <a:srgbClr val="C99D03"/>
            </a:solidFill>
            <a:ln w="9525">
              <a:noFill/>
              <a:round/>
            </a:ln>
          </p:spPr>
          <p:txBody>
            <a:bodyPr/>
            <a:lstStyle/>
            <a:p>
              <a:endParaRPr lang="zh-CN" altLang="en-US"/>
            </a:p>
          </p:txBody>
        </p:sp>
        <p:sp>
          <p:nvSpPr>
            <p:cNvPr id="29755" name="Freeform 48"/>
            <p:cNvSpPr/>
            <p:nvPr/>
          </p:nvSpPr>
          <p:spPr bwMode="auto">
            <a:xfrm>
              <a:off x="1905" y="2273"/>
              <a:ext cx="35" cy="47"/>
            </a:xfrm>
            <a:custGeom>
              <a:avLst/>
              <a:gdLst>
                <a:gd name="T0" fmla="*/ 0 w 15"/>
                <a:gd name="T1" fmla="*/ 106927 h 20"/>
                <a:gd name="T2" fmla="*/ 32433 w 15"/>
                <a:gd name="T3" fmla="*/ 216940 h 20"/>
                <a:gd name="T4" fmla="*/ 90410 w 15"/>
                <a:gd name="T5" fmla="*/ 239803 h 20"/>
                <a:gd name="T6" fmla="*/ 143173 w 15"/>
                <a:gd name="T7" fmla="*/ 216940 h 20"/>
                <a:gd name="T8" fmla="*/ 168005 w 15"/>
                <a:gd name="T9" fmla="*/ 122783 h 20"/>
                <a:gd name="T10" fmla="*/ 143173 w 15"/>
                <a:gd name="T11" fmla="*/ 26071 h 20"/>
                <a:gd name="T12" fmla="*/ 90410 w 15"/>
                <a:gd name="T13" fmla="*/ 0 h 20"/>
                <a:gd name="T14" fmla="*/ 24544 w 15"/>
                <a:gd name="T15" fmla="*/ 26071 h 20"/>
                <a:gd name="T16" fmla="*/ 0 w 15"/>
                <a:gd name="T17" fmla="*/ 10692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0"/>
                <a:gd name="T29" fmla="*/ 15 w 15"/>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0">
                  <a:moveTo>
                    <a:pt x="0" y="9"/>
                  </a:moveTo>
                  <a:cubicBezTo>
                    <a:pt x="0" y="13"/>
                    <a:pt x="1" y="16"/>
                    <a:pt x="3" y="18"/>
                  </a:cubicBezTo>
                  <a:cubicBezTo>
                    <a:pt x="4" y="20"/>
                    <a:pt x="6" y="20"/>
                    <a:pt x="8" y="20"/>
                  </a:cubicBezTo>
                  <a:cubicBezTo>
                    <a:pt x="10" y="20"/>
                    <a:pt x="12" y="20"/>
                    <a:pt x="13" y="18"/>
                  </a:cubicBezTo>
                  <a:cubicBezTo>
                    <a:pt x="15" y="17"/>
                    <a:pt x="15" y="14"/>
                    <a:pt x="15" y="10"/>
                  </a:cubicBezTo>
                  <a:cubicBezTo>
                    <a:pt x="15" y="7"/>
                    <a:pt x="14" y="4"/>
                    <a:pt x="13" y="2"/>
                  </a:cubicBezTo>
                  <a:cubicBezTo>
                    <a:pt x="12" y="1"/>
                    <a:pt x="10" y="0"/>
                    <a:pt x="8" y="0"/>
                  </a:cubicBezTo>
                  <a:cubicBezTo>
                    <a:pt x="6" y="0"/>
                    <a:pt x="4" y="1"/>
                    <a:pt x="2" y="2"/>
                  </a:cubicBezTo>
                  <a:cubicBezTo>
                    <a:pt x="1" y="4"/>
                    <a:pt x="0" y="6"/>
                    <a:pt x="0" y="9"/>
                  </a:cubicBezTo>
                  <a:close/>
                </a:path>
              </a:pathLst>
            </a:custGeom>
            <a:solidFill>
              <a:srgbClr val="C99D03"/>
            </a:solidFill>
            <a:ln w="9525">
              <a:noFill/>
              <a:round/>
            </a:ln>
          </p:spPr>
          <p:txBody>
            <a:bodyPr/>
            <a:lstStyle/>
            <a:p>
              <a:endParaRPr lang="zh-CN" altLang="en-US"/>
            </a:p>
          </p:txBody>
        </p:sp>
        <p:sp>
          <p:nvSpPr>
            <p:cNvPr id="29756" name="Freeform 49"/>
            <p:cNvSpPr>
              <a:spLocks noEditPoints="1"/>
            </p:cNvSpPr>
            <p:nvPr/>
          </p:nvSpPr>
          <p:spPr bwMode="auto">
            <a:xfrm>
              <a:off x="426" y="598"/>
              <a:ext cx="2058" cy="2058"/>
            </a:xfrm>
            <a:custGeom>
              <a:avLst/>
              <a:gdLst>
                <a:gd name="T0" fmla="*/ 0 w 871"/>
                <a:gd name="T1" fmla="*/ 5586608 h 871"/>
                <a:gd name="T2" fmla="*/ 11162093 w 871"/>
                <a:gd name="T3" fmla="*/ 5586608 h 871"/>
                <a:gd name="T4" fmla="*/ 6968039 w 871"/>
                <a:gd name="T5" fmla="*/ 9459111 h 871"/>
                <a:gd name="T6" fmla="*/ 6828185 w 871"/>
                <a:gd name="T7" fmla="*/ 8942352 h 871"/>
                <a:gd name="T8" fmla="*/ 6649448 w 871"/>
                <a:gd name="T9" fmla="*/ 8921815 h 871"/>
                <a:gd name="T10" fmla="*/ 6856519 w 871"/>
                <a:gd name="T11" fmla="*/ 8736293 h 871"/>
                <a:gd name="T12" fmla="*/ 6968039 w 871"/>
                <a:gd name="T13" fmla="*/ 9459111 h 871"/>
                <a:gd name="T14" fmla="*/ 7429702 w 871"/>
                <a:gd name="T15" fmla="*/ 9459111 h 871"/>
                <a:gd name="T16" fmla="*/ 7230262 w 871"/>
                <a:gd name="T17" fmla="*/ 9280205 h 871"/>
                <a:gd name="T18" fmla="*/ 7381987 w 871"/>
                <a:gd name="T19" fmla="*/ 9327952 h 871"/>
                <a:gd name="T20" fmla="*/ 7510273 w 871"/>
                <a:gd name="T21" fmla="*/ 9300411 h 871"/>
                <a:gd name="T22" fmla="*/ 7419107 w 871"/>
                <a:gd name="T23" fmla="*/ 9197587 h 871"/>
                <a:gd name="T24" fmla="*/ 7213921 w 871"/>
                <a:gd name="T25" fmla="*/ 8970347 h 871"/>
                <a:gd name="T26" fmla="*/ 7446189 w 871"/>
                <a:gd name="T27" fmla="*/ 8726359 h 871"/>
                <a:gd name="T28" fmla="*/ 7689142 w 871"/>
                <a:gd name="T29" fmla="*/ 9084999 h 871"/>
                <a:gd name="T30" fmla="*/ 8293088 w 871"/>
                <a:gd name="T31" fmla="*/ 9392972 h 871"/>
                <a:gd name="T32" fmla="*/ 7946460 w 871"/>
                <a:gd name="T33" fmla="*/ 9383095 h 871"/>
                <a:gd name="T34" fmla="*/ 7946460 w 871"/>
                <a:gd name="T35" fmla="*/ 8818991 h 871"/>
                <a:gd name="T36" fmla="*/ 8265136 w 871"/>
                <a:gd name="T37" fmla="*/ 8763479 h 871"/>
                <a:gd name="T38" fmla="*/ 8201047 w 871"/>
                <a:gd name="T39" fmla="*/ 8921815 h 871"/>
                <a:gd name="T40" fmla="*/ 8123292 w 871"/>
                <a:gd name="T41" fmla="*/ 8839183 h 871"/>
                <a:gd name="T42" fmla="*/ 8010677 w 871"/>
                <a:gd name="T43" fmla="*/ 9045886 h 871"/>
                <a:gd name="T44" fmla="*/ 8293088 w 871"/>
                <a:gd name="T45" fmla="*/ 9045886 h 871"/>
                <a:gd name="T46" fmla="*/ 8293088 w 871"/>
                <a:gd name="T47" fmla="*/ 9392972 h 871"/>
                <a:gd name="T48" fmla="*/ 8921815 w 871"/>
                <a:gd name="T49" fmla="*/ 9317334 h 871"/>
                <a:gd name="T50" fmla="*/ 8779971 w 871"/>
                <a:gd name="T51" fmla="*/ 9459111 h 871"/>
                <a:gd name="T52" fmla="*/ 8481932 w 871"/>
                <a:gd name="T53" fmla="*/ 9317334 h 871"/>
                <a:gd name="T54" fmla="*/ 8802064 w 871"/>
                <a:gd name="T55" fmla="*/ 8736293 h 871"/>
                <a:gd name="T56" fmla="*/ 8921815 w 871"/>
                <a:gd name="T57" fmla="*/ 9197587 h 871"/>
                <a:gd name="T58" fmla="*/ 9009295 w 871"/>
                <a:gd name="T59" fmla="*/ 9317334 h 871"/>
                <a:gd name="T60" fmla="*/ 6546643 w 871"/>
                <a:gd name="T61" fmla="*/ 8150465 h 871"/>
                <a:gd name="T62" fmla="*/ 1485463 w 871"/>
                <a:gd name="T63" fmla="*/ 8265136 h 871"/>
                <a:gd name="T64" fmla="*/ 704179 w 871"/>
                <a:gd name="T65" fmla="*/ 4946421 h 871"/>
                <a:gd name="T66" fmla="*/ 1579663 w 871"/>
                <a:gd name="T67" fmla="*/ 5841564 h 871"/>
                <a:gd name="T68" fmla="*/ 2829835 w 871"/>
                <a:gd name="T69" fmla="*/ 4072439 h 871"/>
                <a:gd name="T70" fmla="*/ 3780799 w 871"/>
                <a:gd name="T71" fmla="*/ 3856503 h 871"/>
                <a:gd name="T72" fmla="*/ 1859300 w 871"/>
                <a:gd name="T73" fmla="*/ 6470943 h 871"/>
                <a:gd name="T74" fmla="*/ 1551234 w 871"/>
                <a:gd name="T75" fmla="*/ 6626321 h 871"/>
                <a:gd name="T76" fmla="*/ 4333415 w 871"/>
                <a:gd name="T77" fmla="*/ 3892663 h 871"/>
                <a:gd name="T78" fmla="*/ 5483822 w 871"/>
                <a:gd name="T79" fmla="*/ 4154915 h 871"/>
                <a:gd name="T80" fmla="*/ 4241366 w 871"/>
                <a:gd name="T81" fmla="*/ 7147635 h 871"/>
                <a:gd name="T82" fmla="*/ 779888 w 871"/>
                <a:gd name="T83" fmla="*/ 5997778 h 871"/>
                <a:gd name="T84" fmla="*/ 1436938 w 871"/>
                <a:gd name="T85" fmla="*/ 7473366 h 871"/>
                <a:gd name="T86" fmla="*/ 4918440 w 871"/>
                <a:gd name="T87" fmla="*/ 7278000 h 871"/>
                <a:gd name="T88" fmla="*/ 9665818 w 871"/>
                <a:gd name="T89" fmla="*/ 2180665 h 8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1"/>
                <a:gd name="T136" fmla="*/ 0 h 871"/>
                <a:gd name="T137" fmla="*/ 871 w 871"/>
                <a:gd name="T138" fmla="*/ 871 h 8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1" h="871">
                  <a:moveTo>
                    <a:pt x="435" y="0"/>
                  </a:moveTo>
                  <a:cubicBezTo>
                    <a:pt x="195" y="0"/>
                    <a:pt x="0" y="195"/>
                    <a:pt x="0" y="436"/>
                  </a:cubicBezTo>
                  <a:cubicBezTo>
                    <a:pt x="0" y="676"/>
                    <a:pt x="195" y="871"/>
                    <a:pt x="435" y="871"/>
                  </a:cubicBezTo>
                  <a:cubicBezTo>
                    <a:pt x="676" y="871"/>
                    <a:pt x="871" y="676"/>
                    <a:pt x="871" y="436"/>
                  </a:cubicBezTo>
                  <a:cubicBezTo>
                    <a:pt x="871" y="195"/>
                    <a:pt x="676" y="0"/>
                    <a:pt x="435" y="0"/>
                  </a:cubicBezTo>
                  <a:close/>
                  <a:moveTo>
                    <a:pt x="544" y="738"/>
                  </a:moveTo>
                  <a:cubicBezTo>
                    <a:pt x="533" y="738"/>
                    <a:pt x="533" y="738"/>
                    <a:pt x="533" y="738"/>
                  </a:cubicBezTo>
                  <a:cubicBezTo>
                    <a:pt x="533" y="698"/>
                    <a:pt x="533" y="698"/>
                    <a:pt x="533" y="698"/>
                  </a:cubicBezTo>
                  <a:cubicBezTo>
                    <a:pt x="529" y="701"/>
                    <a:pt x="525" y="704"/>
                    <a:pt x="519" y="706"/>
                  </a:cubicBezTo>
                  <a:cubicBezTo>
                    <a:pt x="519" y="696"/>
                    <a:pt x="519" y="696"/>
                    <a:pt x="519" y="696"/>
                  </a:cubicBezTo>
                  <a:cubicBezTo>
                    <a:pt x="522" y="695"/>
                    <a:pt x="525" y="693"/>
                    <a:pt x="528" y="691"/>
                  </a:cubicBezTo>
                  <a:cubicBezTo>
                    <a:pt x="532" y="688"/>
                    <a:pt x="534" y="685"/>
                    <a:pt x="535" y="682"/>
                  </a:cubicBezTo>
                  <a:cubicBezTo>
                    <a:pt x="544" y="682"/>
                    <a:pt x="544" y="682"/>
                    <a:pt x="544" y="682"/>
                  </a:cubicBezTo>
                  <a:lnTo>
                    <a:pt x="544" y="738"/>
                  </a:lnTo>
                  <a:close/>
                  <a:moveTo>
                    <a:pt x="594" y="732"/>
                  </a:moveTo>
                  <a:cubicBezTo>
                    <a:pt x="591" y="736"/>
                    <a:pt x="586" y="738"/>
                    <a:pt x="580" y="738"/>
                  </a:cubicBezTo>
                  <a:cubicBezTo>
                    <a:pt x="575" y="738"/>
                    <a:pt x="572" y="737"/>
                    <a:pt x="569" y="735"/>
                  </a:cubicBezTo>
                  <a:cubicBezTo>
                    <a:pt x="566" y="733"/>
                    <a:pt x="564" y="729"/>
                    <a:pt x="564" y="724"/>
                  </a:cubicBezTo>
                  <a:cubicBezTo>
                    <a:pt x="574" y="723"/>
                    <a:pt x="574" y="723"/>
                    <a:pt x="574" y="723"/>
                  </a:cubicBezTo>
                  <a:cubicBezTo>
                    <a:pt x="574" y="725"/>
                    <a:pt x="575" y="727"/>
                    <a:pt x="576" y="728"/>
                  </a:cubicBezTo>
                  <a:cubicBezTo>
                    <a:pt x="577" y="729"/>
                    <a:pt x="579" y="730"/>
                    <a:pt x="580" y="730"/>
                  </a:cubicBezTo>
                  <a:cubicBezTo>
                    <a:pt x="583" y="730"/>
                    <a:pt x="585" y="728"/>
                    <a:pt x="586" y="726"/>
                  </a:cubicBezTo>
                  <a:cubicBezTo>
                    <a:pt x="588" y="724"/>
                    <a:pt x="589" y="720"/>
                    <a:pt x="589" y="714"/>
                  </a:cubicBezTo>
                  <a:cubicBezTo>
                    <a:pt x="586" y="717"/>
                    <a:pt x="583" y="718"/>
                    <a:pt x="579" y="718"/>
                  </a:cubicBezTo>
                  <a:cubicBezTo>
                    <a:pt x="574" y="718"/>
                    <a:pt x="571" y="717"/>
                    <a:pt x="567" y="713"/>
                  </a:cubicBezTo>
                  <a:cubicBezTo>
                    <a:pt x="564" y="710"/>
                    <a:pt x="563" y="705"/>
                    <a:pt x="563" y="700"/>
                  </a:cubicBezTo>
                  <a:cubicBezTo>
                    <a:pt x="563" y="694"/>
                    <a:pt x="564" y="690"/>
                    <a:pt x="568" y="686"/>
                  </a:cubicBezTo>
                  <a:cubicBezTo>
                    <a:pt x="571" y="683"/>
                    <a:pt x="575" y="681"/>
                    <a:pt x="581" y="681"/>
                  </a:cubicBezTo>
                  <a:cubicBezTo>
                    <a:pt x="586" y="681"/>
                    <a:pt x="591" y="683"/>
                    <a:pt x="595" y="687"/>
                  </a:cubicBezTo>
                  <a:cubicBezTo>
                    <a:pt x="598" y="692"/>
                    <a:pt x="600" y="699"/>
                    <a:pt x="600" y="709"/>
                  </a:cubicBezTo>
                  <a:cubicBezTo>
                    <a:pt x="600" y="720"/>
                    <a:pt x="598" y="727"/>
                    <a:pt x="594" y="732"/>
                  </a:cubicBezTo>
                  <a:close/>
                  <a:moveTo>
                    <a:pt x="647" y="733"/>
                  </a:moveTo>
                  <a:cubicBezTo>
                    <a:pt x="643" y="737"/>
                    <a:pt x="639" y="738"/>
                    <a:pt x="634" y="738"/>
                  </a:cubicBezTo>
                  <a:cubicBezTo>
                    <a:pt x="628" y="738"/>
                    <a:pt x="623" y="736"/>
                    <a:pt x="620" y="732"/>
                  </a:cubicBezTo>
                  <a:cubicBezTo>
                    <a:pt x="616" y="727"/>
                    <a:pt x="614" y="720"/>
                    <a:pt x="614" y="710"/>
                  </a:cubicBezTo>
                  <a:cubicBezTo>
                    <a:pt x="614" y="700"/>
                    <a:pt x="616" y="692"/>
                    <a:pt x="620" y="688"/>
                  </a:cubicBezTo>
                  <a:cubicBezTo>
                    <a:pt x="624" y="683"/>
                    <a:pt x="629" y="681"/>
                    <a:pt x="635" y="681"/>
                  </a:cubicBezTo>
                  <a:cubicBezTo>
                    <a:pt x="639" y="681"/>
                    <a:pt x="643" y="682"/>
                    <a:pt x="645" y="684"/>
                  </a:cubicBezTo>
                  <a:cubicBezTo>
                    <a:pt x="648" y="687"/>
                    <a:pt x="650" y="690"/>
                    <a:pt x="651" y="695"/>
                  </a:cubicBezTo>
                  <a:cubicBezTo>
                    <a:pt x="640" y="696"/>
                    <a:pt x="640" y="696"/>
                    <a:pt x="640" y="696"/>
                  </a:cubicBezTo>
                  <a:cubicBezTo>
                    <a:pt x="640" y="694"/>
                    <a:pt x="639" y="692"/>
                    <a:pt x="638" y="691"/>
                  </a:cubicBezTo>
                  <a:cubicBezTo>
                    <a:pt x="637" y="690"/>
                    <a:pt x="636" y="690"/>
                    <a:pt x="634" y="690"/>
                  </a:cubicBezTo>
                  <a:cubicBezTo>
                    <a:pt x="632" y="690"/>
                    <a:pt x="630" y="691"/>
                    <a:pt x="628" y="693"/>
                  </a:cubicBezTo>
                  <a:cubicBezTo>
                    <a:pt x="627" y="695"/>
                    <a:pt x="626" y="699"/>
                    <a:pt x="625" y="706"/>
                  </a:cubicBezTo>
                  <a:cubicBezTo>
                    <a:pt x="628" y="702"/>
                    <a:pt x="631" y="701"/>
                    <a:pt x="635" y="701"/>
                  </a:cubicBezTo>
                  <a:cubicBezTo>
                    <a:pt x="640" y="701"/>
                    <a:pt x="644" y="703"/>
                    <a:pt x="647" y="706"/>
                  </a:cubicBezTo>
                  <a:cubicBezTo>
                    <a:pt x="650" y="709"/>
                    <a:pt x="652" y="714"/>
                    <a:pt x="652" y="719"/>
                  </a:cubicBezTo>
                  <a:cubicBezTo>
                    <a:pt x="652" y="725"/>
                    <a:pt x="650" y="730"/>
                    <a:pt x="647" y="733"/>
                  </a:cubicBezTo>
                  <a:close/>
                  <a:moveTo>
                    <a:pt x="703" y="727"/>
                  </a:moveTo>
                  <a:cubicBezTo>
                    <a:pt x="696" y="727"/>
                    <a:pt x="696" y="727"/>
                    <a:pt x="696" y="727"/>
                  </a:cubicBezTo>
                  <a:cubicBezTo>
                    <a:pt x="696" y="738"/>
                    <a:pt x="696" y="738"/>
                    <a:pt x="696" y="738"/>
                  </a:cubicBezTo>
                  <a:cubicBezTo>
                    <a:pt x="685" y="738"/>
                    <a:pt x="685" y="738"/>
                    <a:pt x="685" y="738"/>
                  </a:cubicBezTo>
                  <a:cubicBezTo>
                    <a:pt x="685" y="727"/>
                    <a:pt x="685" y="727"/>
                    <a:pt x="685" y="727"/>
                  </a:cubicBezTo>
                  <a:cubicBezTo>
                    <a:pt x="662" y="727"/>
                    <a:pt x="662" y="727"/>
                    <a:pt x="662" y="727"/>
                  </a:cubicBezTo>
                  <a:cubicBezTo>
                    <a:pt x="662" y="718"/>
                    <a:pt x="662" y="718"/>
                    <a:pt x="662" y="718"/>
                  </a:cubicBezTo>
                  <a:cubicBezTo>
                    <a:pt x="687" y="682"/>
                    <a:pt x="687" y="682"/>
                    <a:pt x="687" y="682"/>
                  </a:cubicBezTo>
                  <a:cubicBezTo>
                    <a:pt x="696" y="682"/>
                    <a:pt x="696" y="682"/>
                    <a:pt x="696" y="682"/>
                  </a:cubicBezTo>
                  <a:cubicBezTo>
                    <a:pt x="696" y="718"/>
                    <a:pt x="696" y="718"/>
                    <a:pt x="696" y="718"/>
                  </a:cubicBezTo>
                  <a:cubicBezTo>
                    <a:pt x="703" y="718"/>
                    <a:pt x="703" y="718"/>
                    <a:pt x="703" y="718"/>
                  </a:cubicBezTo>
                  <a:lnTo>
                    <a:pt x="703" y="727"/>
                  </a:lnTo>
                  <a:close/>
                  <a:moveTo>
                    <a:pt x="610" y="372"/>
                  </a:moveTo>
                  <a:cubicBezTo>
                    <a:pt x="568" y="499"/>
                    <a:pt x="544" y="577"/>
                    <a:pt x="511" y="636"/>
                  </a:cubicBezTo>
                  <a:cubicBezTo>
                    <a:pt x="489" y="675"/>
                    <a:pt x="432" y="736"/>
                    <a:pt x="345" y="751"/>
                  </a:cubicBezTo>
                  <a:cubicBezTo>
                    <a:pt x="252" y="767"/>
                    <a:pt x="162" y="717"/>
                    <a:pt x="116" y="645"/>
                  </a:cubicBezTo>
                  <a:cubicBezTo>
                    <a:pt x="116" y="645"/>
                    <a:pt x="79" y="590"/>
                    <a:pt x="65" y="534"/>
                  </a:cubicBezTo>
                  <a:cubicBezTo>
                    <a:pt x="54" y="493"/>
                    <a:pt x="48" y="449"/>
                    <a:pt x="55" y="386"/>
                  </a:cubicBezTo>
                  <a:cubicBezTo>
                    <a:pt x="55" y="387"/>
                    <a:pt x="55" y="387"/>
                    <a:pt x="55" y="387"/>
                  </a:cubicBezTo>
                  <a:cubicBezTo>
                    <a:pt x="55" y="387"/>
                    <a:pt x="57" y="455"/>
                    <a:pt x="123" y="456"/>
                  </a:cubicBezTo>
                  <a:cubicBezTo>
                    <a:pt x="178" y="456"/>
                    <a:pt x="193" y="400"/>
                    <a:pt x="201" y="375"/>
                  </a:cubicBezTo>
                  <a:cubicBezTo>
                    <a:pt x="207" y="359"/>
                    <a:pt x="217" y="328"/>
                    <a:pt x="221" y="318"/>
                  </a:cubicBezTo>
                  <a:cubicBezTo>
                    <a:pt x="225" y="309"/>
                    <a:pt x="248" y="231"/>
                    <a:pt x="334" y="232"/>
                  </a:cubicBezTo>
                  <a:cubicBezTo>
                    <a:pt x="334" y="232"/>
                    <a:pt x="313" y="246"/>
                    <a:pt x="295" y="301"/>
                  </a:cubicBezTo>
                  <a:cubicBezTo>
                    <a:pt x="280" y="348"/>
                    <a:pt x="260" y="407"/>
                    <a:pt x="246" y="436"/>
                  </a:cubicBezTo>
                  <a:cubicBezTo>
                    <a:pt x="225" y="480"/>
                    <a:pt x="176" y="507"/>
                    <a:pt x="145" y="505"/>
                  </a:cubicBezTo>
                  <a:cubicBezTo>
                    <a:pt x="113" y="502"/>
                    <a:pt x="63" y="483"/>
                    <a:pt x="55" y="404"/>
                  </a:cubicBezTo>
                  <a:cubicBezTo>
                    <a:pt x="55" y="404"/>
                    <a:pt x="55" y="484"/>
                    <a:pt x="121" y="517"/>
                  </a:cubicBezTo>
                  <a:cubicBezTo>
                    <a:pt x="174" y="545"/>
                    <a:pt x="237" y="524"/>
                    <a:pt x="274" y="468"/>
                  </a:cubicBezTo>
                  <a:cubicBezTo>
                    <a:pt x="300" y="428"/>
                    <a:pt x="328" y="327"/>
                    <a:pt x="338" y="304"/>
                  </a:cubicBezTo>
                  <a:cubicBezTo>
                    <a:pt x="348" y="282"/>
                    <a:pt x="364" y="191"/>
                    <a:pt x="528" y="191"/>
                  </a:cubicBezTo>
                  <a:cubicBezTo>
                    <a:pt x="528" y="191"/>
                    <a:pt x="458" y="232"/>
                    <a:pt x="428" y="324"/>
                  </a:cubicBezTo>
                  <a:cubicBezTo>
                    <a:pt x="400" y="410"/>
                    <a:pt x="400" y="411"/>
                    <a:pt x="400" y="411"/>
                  </a:cubicBezTo>
                  <a:cubicBezTo>
                    <a:pt x="400" y="411"/>
                    <a:pt x="369" y="519"/>
                    <a:pt x="331" y="558"/>
                  </a:cubicBezTo>
                  <a:cubicBezTo>
                    <a:pt x="306" y="584"/>
                    <a:pt x="210" y="659"/>
                    <a:pt x="107" y="557"/>
                  </a:cubicBezTo>
                  <a:cubicBezTo>
                    <a:pt x="82" y="532"/>
                    <a:pt x="68" y="497"/>
                    <a:pt x="61" y="468"/>
                  </a:cubicBezTo>
                  <a:cubicBezTo>
                    <a:pt x="55" y="443"/>
                    <a:pt x="54" y="424"/>
                    <a:pt x="54" y="424"/>
                  </a:cubicBezTo>
                  <a:cubicBezTo>
                    <a:pt x="54" y="424"/>
                    <a:pt x="50" y="516"/>
                    <a:pt x="112" y="583"/>
                  </a:cubicBezTo>
                  <a:cubicBezTo>
                    <a:pt x="141" y="614"/>
                    <a:pt x="171" y="645"/>
                    <a:pt x="243" y="647"/>
                  </a:cubicBezTo>
                  <a:cubicBezTo>
                    <a:pt x="314" y="649"/>
                    <a:pt x="369" y="593"/>
                    <a:pt x="384" y="568"/>
                  </a:cubicBezTo>
                  <a:cubicBezTo>
                    <a:pt x="400" y="543"/>
                    <a:pt x="414" y="512"/>
                    <a:pt x="471" y="339"/>
                  </a:cubicBezTo>
                  <a:cubicBezTo>
                    <a:pt x="482" y="304"/>
                    <a:pt x="537" y="158"/>
                    <a:pt x="754" y="170"/>
                  </a:cubicBezTo>
                  <a:cubicBezTo>
                    <a:pt x="754" y="170"/>
                    <a:pt x="661" y="219"/>
                    <a:pt x="610" y="372"/>
                  </a:cubicBezTo>
                  <a:close/>
                </a:path>
              </a:pathLst>
            </a:custGeom>
            <a:solidFill>
              <a:srgbClr val="C99D03"/>
            </a:solidFill>
            <a:ln w="9525">
              <a:noFill/>
              <a:round/>
            </a:ln>
          </p:spPr>
          <p:txBody>
            <a:bodyPr/>
            <a:lstStyle/>
            <a:p>
              <a:endParaRPr lang="zh-CN" altLang="en-US"/>
            </a:p>
          </p:txBody>
        </p:sp>
        <p:sp>
          <p:nvSpPr>
            <p:cNvPr id="29757" name="Freeform 50"/>
            <p:cNvSpPr/>
            <p:nvPr/>
          </p:nvSpPr>
          <p:spPr bwMode="auto">
            <a:xfrm>
              <a:off x="2013" y="2247"/>
              <a:ext cx="31" cy="47"/>
            </a:xfrm>
            <a:custGeom>
              <a:avLst/>
              <a:gdLst>
                <a:gd name="T0" fmla="*/ 31 w 31"/>
                <a:gd name="T1" fmla="*/ 47 h 47"/>
                <a:gd name="T2" fmla="*/ 31 w 31"/>
                <a:gd name="T3" fmla="*/ 0 h 47"/>
                <a:gd name="T4" fmla="*/ 0 w 31"/>
                <a:gd name="T5" fmla="*/ 47 h 47"/>
                <a:gd name="T6" fmla="*/ 31 w 31"/>
                <a:gd name="T7" fmla="*/ 47 h 47"/>
                <a:gd name="T8" fmla="*/ 31 w 31"/>
                <a:gd name="T9" fmla="*/ 47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31" y="47"/>
                  </a:moveTo>
                  <a:lnTo>
                    <a:pt x="31" y="0"/>
                  </a:lnTo>
                  <a:lnTo>
                    <a:pt x="0" y="47"/>
                  </a:lnTo>
                  <a:lnTo>
                    <a:pt x="31" y="47"/>
                  </a:lnTo>
                  <a:close/>
                </a:path>
              </a:pathLst>
            </a:custGeom>
            <a:solidFill>
              <a:srgbClr val="C99D03"/>
            </a:solidFill>
            <a:ln w="9525">
              <a:noFill/>
              <a:round/>
            </a:ln>
          </p:spPr>
          <p:txBody>
            <a:bodyPr/>
            <a:lstStyle/>
            <a:p>
              <a:endParaRPr lang="zh-CN" altLang="en-US"/>
            </a:p>
          </p:txBody>
        </p:sp>
        <p:sp>
          <p:nvSpPr>
            <p:cNvPr id="29758" name="Freeform 51"/>
            <p:cNvSpPr>
              <a:spLocks noEditPoints="1"/>
            </p:cNvSpPr>
            <p:nvPr/>
          </p:nvSpPr>
          <p:spPr bwMode="auto">
            <a:xfrm>
              <a:off x="1097" y="2679"/>
              <a:ext cx="220" cy="220"/>
            </a:xfrm>
            <a:custGeom>
              <a:avLst/>
              <a:gdLst>
                <a:gd name="T0" fmla="*/ 1064973 w 93"/>
                <a:gd name="T1" fmla="*/ 257797 h 93"/>
                <a:gd name="T2" fmla="*/ 949265 w 93"/>
                <a:gd name="T3" fmla="*/ 257797 h 93"/>
                <a:gd name="T4" fmla="*/ 895464 w 93"/>
                <a:gd name="T5" fmla="*/ 181569 h 93"/>
                <a:gd name="T6" fmla="*/ 856067 w 93"/>
                <a:gd name="T7" fmla="*/ 64668 h 93"/>
                <a:gd name="T8" fmla="*/ 715149 w 93"/>
                <a:gd name="T9" fmla="*/ 27337 h 93"/>
                <a:gd name="T10" fmla="*/ 647164 w 93"/>
                <a:gd name="T11" fmla="*/ 93197 h 93"/>
                <a:gd name="T12" fmla="*/ 686436 w 93"/>
                <a:gd name="T13" fmla="*/ 246237 h 93"/>
                <a:gd name="T14" fmla="*/ 543440 w 93"/>
                <a:gd name="T15" fmla="*/ 257797 h 93"/>
                <a:gd name="T16" fmla="*/ 378537 w 93"/>
                <a:gd name="T17" fmla="*/ 273574 h 93"/>
                <a:gd name="T18" fmla="*/ 273574 w 93"/>
                <a:gd name="T19" fmla="*/ 273574 h 93"/>
                <a:gd name="T20" fmla="*/ 152978 w 93"/>
                <a:gd name="T21" fmla="*/ 273574 h 93"/>
                <a:gd name="T22" fmla="*/ 39397 w 93"/>
                <a:gd name="T23" fmla="*/ 257797 h 93"/>
                <a:gd name="T24" fmla="*/ 27337 w 93"/>
                <a:gd name="T25" fmla="*/ 389220 h 93"/>
                <a:gd name="T26" fmla="*/ 169632 w 93"/>
                <a:gd name="T27" fmla="*/ 401280 h 93"/>
                <a:gd name="T28" fmla="*/ 285290 w 93"/>
                <a:gd name="T29" fmla="*/ 389220 h 93"/>
                <a:gd name="T30" fmla="*/ 417972 w 93"/>
                <a:gd name="T31" fmla="*/ 389220 h 93"/>
                <a:gd name="T32" fmla="*/ 558852 w 93"/>
                <a:gd name="T33" fmla="*/ 378537 h 93"/>
                <a:gd name="T34" fmla="*/ 635457 w 93"/>
                <a:gd name="T35" fmla="*/ 389220 h 93"/>
                <a:gd name="T36" fmla="*/ 506128 w 93"/>
                <a:gd name="T37" fmla="*/ 494184 h 93"/>
                <a:gd name="T38" fmla="*/ 378537 w 93"/>
                <a:gd name="T39" fmla="*/ 751104 h 93"/>
                <a:gd name="T40" fmla="*/ 417972 w 93"/>
                <a:gd name="T41" fmla="*/ 895464 h 93"/>
                <a:gd name="T42" fmla="*/ 482628 w 93"/>
                <a:gd name="T43" fmla="*/ 895464 h 93"/>
                <a:gd name="T44" fmla="*/ 506128 w 93"/>
                <a:gd name="T45" fmla="*/ 807154 h 93"/>
                <a:gd name="T46" fmla="*/ 609842 w 93"/>
                <a:gd name="T47" fmla="*/ 664197 h 93"/>
                <a:gd name="T48" fmla="*/ 647164 w 93"/>
                <a:gd name="T49" fmla="*/ 664197 h 93"/>
                <a:gd name="T50" fmla="*/ 609842 w 93"/>
                <a:gd name="T51" fmla="*/ 715149 h 93"/>
                <a:gd name="T52" fmla="*/ 570794 w 93"/>
                <a:gd name="T53" fmla="*/ 751104 h 93"/>
                <a:gd name="T54" fmla="*/ 582496 w 93"/>
                <a:gd name="T55" fmla="*/ 920735 h 93"/>
                <a:gd name="T56" fmla="*/ 521532 w 93"/>
                <a:gd name="T57" fmla="*/ 1169037 h 93"/>
                <a:gd name="T58" fmla="*/ 609842 w 93"/>
                <a:gd name="T59" fmla="*/ 1180598 h 93"/>
                <a:gd name="T60" fmla="*/ 664197 w 93"/>
                <a:gd name="T61" fmla="*/ 1000312 h 93"/>
                <a:gd name="T62" fmla="*/ 767757 w 93"/>
                <a:gd name="T63" fmla="*/ 1025489 h 93"/>
                <a:gd name="T64" fmla="*/ 883404 w 93"/>
                <a:gd name="T65" fmla="*/ 920735 h 93"/>
                <a:gd name="T66" fmla="*/ 920735 w 93"/>
                <a:gd name="T67" fmla="*/ 767757 h 93"/>
                <a:gd name="T68" fmla="*/ 920735 w 93"/>
                <a:gd name="T69" fmla="*/ 570794 h 93"/>
                <a:gd name="T70" fmla="*/ 817177 w 93"/>
                <a:gd name="T71" fmla="*/ 494184 h 93"/>
                <a:gd name="T72" fmla="*/ 817177 w 93"/>
                <a:gd name="T73" fmla="*/ 417972 h 93"/>
                <a:gd name="T74" fmla="*/ 949265 w 93"/>
                <a:gd name="T75" fmla="*/ 350328 h 93"/>
                <a:gd name="T76" fmla="*/ 1102304 w 93"/>
                <a:gd name="T77" fmla="*/ 401280 h 93"/>
                <a:gd name="T78" fmla="*/ 1206397 w 93"/>
                <a:gd name="T79" fmla="*/ 361883 h 93"/>
                <a:gd name="T80" fmla="*/ 844514 w 93"/>
                <a:gd name="T81" fmla="*/ 626868 h 93"/>
                <a:gd name="T82" fmla="*/ 779846 w 93"/>
                <a:gd name="T83" fmla="*/ 817177 h 93"/>
                <a:gd name="T84" fmla="*/ 703089 w 93"/>
                <a:gd name="T85" fmla="*/ 856067 h 93"/>
                <a:gd name="T86" fmla="*/ 751104 w 93"/>
                <a:gd name="T87" fmla="*/ 703089 h 93"/>
                <a:gd name="T88" fmla="*/ 817177 w 93"/>
                <a:gd name="T89" fmla="*/ 598286 h 93"/>
                <a:gd name="T90" fmla="*/ 664197 w 93"/>
                <a:gd name="T91" fmla="*/ 521532 h 93"/>
                <a:gd name="T92" fmla="*/ 686436 w 93"/>
                <a:gd name="T93" fmla="*/ 455081 h 93"/>
                <a:gd name="T94" fmla="*/ 703089 w 93"/>
                <a:gd name="T95" fmla="*/ 482628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3"/>
                <a:gd name="T145" fmla="*/ 0 h 93"/>
                <a:gd name="T146" fmla="*/ 93 w 93"/>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3" h="93">
                  <a:moveTo>
                    <a:pt x="92" y="25"/>
                  </a:moveTo>
                  <a:cubicBezTo>
                    <a:pt x="91" y="23"/>
                    <a:pt x="89" y="21"/>
                    <a:pt x="88" y="20"/>
                  </a:cubicBezTo>
                  <a:cubicBezTo>
                    <a:pt x="87" y="19"/>
                    <a:pt x="86" y="19"/>
                    <a:pt x="85" y="19"/>
                  </a:cubicBezTo>
                  <a:cubicBezTo>
                    <a:pt x="85" y="19"/>
                    <a:pt x="83" y="19"/>
                    <a:pt x="82" y="20"/>
                  </a:cubicBezTo>
                  <a:cubicBezTo>
                    <a:pt x="81" y="20"/>
                    <a:pt x="80" y="20"/>
                    <a:pt x="80" y="20"/>
                  </a:cubicBezTo>
                  <a:cubicBezTo>
                    <a:pt x="79" y="20"/>
                    <a:pt x="78" y="20"/>
                    <a:pt x="78" y="20"/>
                  </a:cubicBezTo>
                  <a:cubicBezTo>
                    <a:pt x="77" y="20"/>
                    <a:pt x="76" y="20"/>
                    <a:pt x="76" y="20"/>
                  </a:cubicBezTo>
                  <a:cubicBezTo>
                    <a:pt x="75" y="20"/>
                    <a:pt x="73" y="20"/>
                    <a:pt x="73" y="20"/>
                  </a:cubicBezTo>
                  <a:cubicBezTo>
                    <a:pt x="72" y="20"/>
                    <a:pt x="70" y="20"/>
                    <a:pt x="70" y="19"/>
                  </a:cubicBezTo>
                  <a:cubicBezTo>
                    <a:pt x="69" y="19"/>
                    <a:pt x="69" y="18"/>
                    <a:pt x="69" y="18"/>
                  </a:cubicBezTo>
                  <a:cubicBezTo>
                    <a:pt x="69" y="17"/>
                    <a:pt x="70" y="17"/>
                    <a:pt x="69" y="16"/>
                  </a:cubicBezTo>
                  <a:cubicBezTo>
                    <a:pt x="69" y="15"/>
                    <a:pt x="69" y="15"/>
                    <a:pt x="69" y="14"/>
                  </a:cubicBezTo>
                  <a:cubicBezTo>
                    <a:pt x="69" y="14"/>
                    <a:pt x="69" y="13"/>
                    <a:pt x="69" y="12"/>
                  </a:cubicBezTo>
                  <a:cubicBezTo>
                    <a:pt x="69" y="12"/>
                    <a:pt x="68" y="9"/>
                    <a:pt x="68" y="9"/>
                  </a:cubicBezTo>
                  <a:cubicBezTo>
                    <a:pt x="68" y="8"/>
                    <a:pt x="68" y="7"/>
                    <a:pt x="68" y="7"/>
                  </a:cubicBezTo>
                  <a:cubicBezTo>
                    <a:pt x="68" y="6"/>
                    <a:pt x="67" y="5"/>
                    <a:pt x="66" y="5"/>
                  </a:cubicBezTo>
                  <a:cubicBezTo>
                    <a:pt x="66" y="5"/>
                    <a:pt x="65" y="4"/>
                    <a:pt x="64" y="4"/>
                  </a:cubicBezTo>
                  <a:cubicBezTo>
                    <a:pt x="63" y="3"/>
                    <a:pt x="62" y="3"/>
                    <a:pt x="61" y="3"/>
                  </a:cubicBezTo>
                  <a:cubicBezTo>
                    <a:pt x="61" y="3"/>
                    <a:pt x="60" y="3"/>
                    <a:pt x="59" y="3"/>
                  </a:cubicBezTo>
                  <a:cubicBezTo>
                    <a:pt x="59" y="3"/>
                    <a:pt x="56" y="2"/>
                    <a:pt x="55" y="2"/>
                  </a:cubicBezTo>
                  <a:cubicBezTo>
                    <a:pt x="55" y="2"/>
                    <a:pt x="53" y="0"/>
                    <a:pt x="53" y="0"/>
                  </a:cubicBezTo>
                  <a:cubicBezTo>
                    <a:pt x="52" y="0"/>
                    <a:pt x="51" y="2"/>
                    <a:pt x="51" y="2"/>
                  </a:cubicBezTo>
                  <a:cubicBezTo>
                    <a:pt x="51" y="3"/>
                    <a:pt x="50" y="4"/>
                    <a:pt x="50" y="5"/>
                  </a:cubicBezTo>
                  <a:cubicBezTo>
                    <a:pt x="50" y="5"/>
                    <a:pt x="51" y="7"/>
                    <a:pt x="50" y="7"/>
                  </a:cubicBezTo>
                  <a:cubicBezTo>
                    <a:pt x="50" y="7"/>
                    <a:pt x="51" y="10"/>
                    <a:pt x="52" y="11"/>
                  </a:cubicBezTo>
                  <a:cubicBezTo>
                    <a:pt x="52" y="11"/>
                    <a:pt x="54" y="15"/>
                    <a:pt x="54" y="15"/>
                  </a:cubicBezTo>
                  <a:cubicBezTo>
                    <a:pt x="55" y="16"/>
                    <a:pt x="56" y="17"/>
                    <a:pt x="56" y="18"/>
                  </a:cubicBezTo>
                  <a:cubicBezTo>
                    <a:pt x="56" y="18"/>
                    <a:pt x="54" y="19"/>
                    <a:pt x="53" y="19"/>
                  </a:cubicBezTo>
                  <a:cubicBezTo>
                    <a:pt x="53" y="19"/>
                    <a:pt x="51" y="19"/>
                    <a:pt x="50" y="19"/>
                  </a:cubicBezTo>
                  <a:cubicBezTo>
                    <a:pt x="50" y="19"/>
                    <a:pt x="48" y="19"/>
                    <a:pt x="48" y="19"/>
                  </a:cubicBezTo>
                  <a:cubicBezTo>
                    <a:pt x="47" y="19"/>
                    <a:pt x="46" y="20"/>
                    <a:pt x="45" y="20"/>
                  </a:cubicBezTo>
                  <a:cubicBezTo>
                    <a:pt x="44" y="20"/>
                    <a:pt x="43" y="20"/>
                    <a:pt x="42" y="20"/>
                  </a:cubicBezTo>
                  <a:cubicBezTo>
                    <a:pt x="41" y="20"/>
                    <a:pt x="39" y="20"/>
                    <a:pt x="38" y="20"/>
                  </a:cubicBezTo>
                  <a:cubicBezTo>
                    <a:pt x="38" y="21"/>
                    <a:pt x="36" y="20"/>
                    <a:pt x="35" y="21"/>
                  </a:cubicBezTo>
                  <a:cubicBezTo>
                    <a:pt x="34" y="21"/>
                    <a:pt x="33" y="20"/>
                    <a:pt x="32" y="20"/>
                  </a:cubicBezTo>
                  <a:cubicBezTo>
                    <a:pt x="31" y="20"/>
                    <a:pt x="29" y="21"/>
                    <a:pt x="29" y="21"/>
                  </a:cubicBezTo>
                  <a:cubicBezTo>
                    <a:pt x="28" y="21"/>
                    <a:pt x="27" y="21"/>
                    <a:pt x="27" y="21"/>
                  </a:cubicBezTo>
                  <a:cubicBezTo>
                    <a:pt x="26" y="21"/>
                    <a:pt x="26" y="21"/>
                    <a:pt x="25" y="21"/>
                  </a:cubicBezTo>
                  <a:cubicBezTo>
                    <a:pt x="25" y="21"/>
                    <a:pt x="24" y="21"/>
                    <a:pt x="23" y="21"/>
                  </a:cubicBezTo>
                  <a:cubicBezTo>
                    <a:pt x="23" y="21"/>
                    <a:pt x="21" y="21"/>
                    <a:pt x="21" y="21"/>
                  </a:cubicBezTo>
                  <a:cubicBezTo>
                    <a:pt x="20" y="21"/>
                    <a:pt x="19" y="21"/>
                    <a:pt x="19" y="21"/>
                  </a:cubicBezTo>
                  <a:cubicBezTo>
                    <a:pt x="19" y="21"/>
                    <a:pt x="17" y="21"/>
                    <a:pt x="17" y="21"/>
                  </a:cubicBezTo>
                  <a:cubicBezTo>
                    <a:pt x="16" y="21"/>
                    <a:pt x="16" y="21"/>
                    <a:pt x="15" y="22"/>
                  </a:cubicBezTo>
                  <a:cubicBezTo>
                    <a:pt x="15" y="22"/>
                    <a:pt x="13" y="22"/>
                    <a:pt x="12" y="21"/>
                  </a:cubicBezTo>
                  <a:cubicBezTo>
                    <a:pt x="11" y="21"/>
                    <a:pt x="11" y="21"/>
                    <a:pt x="10" y="21"/>
                  </a:cubicBezTo>
                  <a:cubicBezTo>
                    <a:pt x="10" y="21"/>
                    <a:pt x="8" y="21"/>
                    <a:pt x="7" y="21"/>
                  </a:cubicBezTo>
                  <a:cubicBezTo>
                    <a:pt x="7" y="22"/>
                    <a:pt x="5" y="21"/>
                    <a:pt x="5" y="21"/>
                  </a:cubicBezTo>
                  <a:cubicBezTo>
                    <a:pt x="5" y="20"/>
                    <a:pt x="3" y="20"/>
                    <a:pt x="3" y="20"/>
                  </a:cubicBezTo>
                  <a:cubicBezTo>
                    <a:pt x="2" y="21"/>
                    <a:pt x="2" y="21"/>
                    <a:pt x="1" y="22"/>
                  </a:cubicBezTo>
                  <a:cubicBezTo>
                    <a:pt x="1" y="22"/>
                    <a:pt x="0" y="24"/>
                    <a:pt x="0" y="24"/>
                  </a:cubicBezTo>
                  <a:cubicBezTo>
                    <a:pt x="0" y="25"/>
                    <a:pt x="1" y="27"/>
                    <a:pt x="1" y="27"/>
                  </a:cubicBezTo>
                  <a:cubicBezTo>
                    <a:pt x="1" y="28"/>
                    <a:pt x="2" y="29"/>
                    <a:pt x="2" y="30"/>
                  </a:cubicBezTo>
                  <a:cubicBezTo>
                    <a:pt x="2" y="30"/>
                    <a:pt x="5" y="30"/>
                    <a:pt x="5" y="31"/>
                  </a:cubicBezTo>
                  <a:cubicBezTo>
                    <a:pt x="6" y="31"/>
                    <a:pt x="7" y="31"/>
                    <a:pt x="7" y="31"/>
                  </a:cubicBezTo>
                  <a:cubicBezTo>
                    <a:pt x="8" y="30"/>
                    <a:pt x="10" y="31"/>
                    <a:pt x="10" y="31"/>
                  </a:cubicBezTo>
                  <a:cubicBezTo>
                    <a:pt x="11" y="31"/>
                    <a:pt x="13" y="31"/>
                    <a:pt x="13" y="31"/>
                  </a:cubicBezTo>
                  <a:cubicBezTo>
                    <a:pt x="13" y="31"/>
                    <a:pt x="14" y="31"/>
                    <a:pt x="15" y="31"/>
                  </a:cubicBezTo>
                  <a:cubicBezTo>
                    <a:pt x="16" y="31"/>
                    <a:pt x="18" y="30"/>
                    <a:pt x="18" y="30"/>
                  </a:cubicBezTo>
                  <a:cubicBezTo>
                    <a:pt x="18" y="30"/>
                    <a:pt x="19" y="30"/>
                    <a:pt x="20" y="31"/>
                  </a:cubicBezTo>
                  <a:cubicBezTo>
                    <a:pt x="20" y="31"/>
                    <a:pt x="21" y="30"/>
                    <a:pt x="22" y="30"/>
                  </a:cubicBezTo>
                  <a:cubicBezTo>
                    <a:pt x="23" y="30"/>
                    <a:pt x="23" y="30"/>
                    <a:pt x="24" y="30"/>
                  </a:cubicBezTo>
                  <a:cubicBezTo>
                    <a:pt x="25" y="31"/>
                    <a:pt x="26" y="31"/>
                    <a:pt x="26" y="31"/>
                  </a:cubicBezTo>
                  <a:cubicBezTo>
                    <a:pt x="27" y="30"/>
                    <a:pt x="28" y="30"/>
                    <a:pt x="29" y="30"/>
                  </a:cubicBezTo>
                  <a:cubicBezTo>
                    <a:pt x="29" y="30"/>
                    <a:pt x="32" y="30"/>
                    <a:pt x="32" y="30"/>
                  </a:cubicBezTo>
                  <a:cubicBezTo>
                    <a:pt x="32" y="30"/>
                    <a:pt x="34" y="30"/>
                    <a:pt x="35" y="29"/>
                  </a:cubicBezTo>
                  <a:cubicBezTo>
                    <a:pt x="35" y="29"/>
                    <a:pt x="37" y="30"/>
                    <a:pt x="38" y="30"/>
                  </a:cubicBezTo>
                  <a:cubicBezTo>
                    <a:pt x="38" y="30"/>
                    <a:pt x="41" y="29"/>
                    <a:pt x="41" y="29"/>
                  </a:cubicBezTo>
                  <a:cubicBezTo>
                    <a:pt x="41" y="29"/>
                    <a:pt x="42" y="29"/>
                    <a:pt x="43" y="29"/>
                  </a:cubicBezTo>
                  <a:cubicBezTo>
                    <a:pt x="43" y="29"/>
                    <a:pt x="44" y="29"/>
                    <a:pt x="45" y="29"/>
                  </a:cubicBezTo>
                  <a:cubicBezTo>
                    <a:pt x="45" y="29"/>
                    <a:pt x="47" y="29"/>
                    <a:pt x="47" y="29"/>
                  </a:cubicBezTo>
                  <a:cubicBezTo>
                    <a:pt x="47" y="29"/>
                    <a:pt x="47" y="29"/>
                    <a:pt x="48" y="29"/>
                  </a:cubicBezTo>
                  <a:cubicBezTo>
                    <a:pt x="48" y="28"/>
                    <a:pt x="49" y="29"/>
                    <a:pt x="49" y="30"/>
                  </a:cubicBezTo>
                  <a:cubicBezTo>
                    <a:pt x="49" y="30"/>
                    <a:pt x="48" y="30"/>
                    <a:pt x="47" y="30"/>
                  </a:cubicBezTo>
                  <a:cubicBezTo>
                    <a:pt x="47" y="31"/>
                    <a:pt x="46" y="31"/>
                    <a:pt x="45" y="31"/>
                  </a:cubicBezTo>
                  <a:cubicBezTo>
                    <a:pt x="45" y="31"/>
                    <a:pt x="42" y="34"/>
                    <a:pt x="42" y="34"/>
                  </a:cubicBezTo>
                  <a:cubicBezTo>
                    <a:pt x="41" y="35"/>
                    <a:pt x="40" y="36"/>
                    <a:pt x="39" y="38"/>
                  </a:cubicBezTo>
                  <a:cubicBezTo>
                    <a:pt x="38" y="38"/>
                    <a:pt x="38" y="38"/>
                    <a:pt x="38" y="38"/>
                  </a:cubicBezTo>
                  <a:cubicBezTo>
                    <a:pt x="37" y="39"/>
                    <a:pt x="35" y="43"/>
                    <a:pt x="33" y="46"/>
                  </a:cubicBezTo>
                  <a:cubicBezTo>
                    <a:pt x="32" y="49"/>
                    <a:pt x="30" y="54"/>
                    <a:pt x="30" y="55"/>
                  </a:cubicBezTo>
                  <a:cubicBezTo>
                    <a:pt x="29" y="56"/>
                    <a:pt x="29" y="57"/>
                    <a:pt x="29" y="58"/>
                  </a:cubicBezTo>
                  <a:cubicBezTo>
                    <a:pt x="29" y="59"/>
                    <a:pt x="29" y="60"/>
                    <a:pt x="29" y="61"/>
                  </a:cubicBezTo>
                  <a:cubicBezTo>
                    <a:pt x="29" y="62"/>
                    <a:pt x="29" y="63"/>
                    <a:pt x="29" y="64"/>
                  </a:cubicBezTo>
                  <a:cubicBezTo>
                    <a:pt x="29" y="65"/>
                    <a:pt x="29" y="66"/>
                    <a:pt x="30" y="66"/>
                  </a:cubicBezTo>
                  <a:cubicBezTo>
                    <a:pt x="30" y="67"/>
                    <a:pt x="31" y="69"/>
                    <a:pt x="32" y="69"/>
                  </a:cubicBezTo>
                  <a:cubicBezTo>
                    <a:pt x="32" y="70"/>
                    <a:pt x="32" y="70"/>
                    <a:pt x="33" y="70"/>
                  </a:cubicBezTo>
                  <a:cubicBezTo>
                    <a:pt x="33" y="70"/>
                    <a:pt x="34" y="70"/>
                    <a:pt x="34" y="70"/>
                  </a:cubicBezTo>
                  <a:cubicBezTo>
                    <a:pt x="35" y="70"/>
                    <a:pt x="35" y="70"/>
                    <a:pt x="35" y="70"/>
                  </a:cubicBezTo>
                  <a:cubicBezTo>
                    <a:pt x="36" y="70"/>
                    <a:pt x="37" y="70"/>
                    <a:pt x="37" y="69"/>
                  </a:cubicBezTo>
                  <a:cubicBezTo>
                    <a:pt x="37" y="69"/>
                    <a:pt x="38" y="69"/>
                    <a:pt x="39" y="68"/>
                  </a:cubicBezTo>
                  <a:cubicBezTo>
                    <a:pt x="39" y="68"/>
                    <a:pt x="39" y="67"/>
                    <a:pt x="39" y="66"/>
                  </a:cubicBezTo>
                  <a:cubicBezTo>
                    <a:pt x="38" y="66"/>
                    <a:pt x="39" y="64"/>
                    <a:pt x="39" y="64"/>
                  </a:cubicBezTo>
                  <a:cubicBezTo>
                    <a:pt x="39" y="64"/>
                    <a:pt x="39" y="62"/>
                    <a:pt x="39" y="62"/>
                  </a:cubicBezTo>
                  <a:cubicBezTo>
                    <a:pt x="39" y="61"/>
                    <a:pt x="39" y="59"/>
                    <a:pt x="39" y="59"/>
                  </a:cubicBezTo>
                  <a:cubicBezTo>
                    <a:pt x="39" y="58"/>
                    <a:pt x="40" y="55"/>
                    <a:pt x="40" y="55"/>
                  </a:cubicBezTo>
                  <a:cubicBezTo>
                    <a:pt x="40" y="54"/>
                    <a:pt x="42" y="53"/>
                    <a:pt x="43" y="52"/>
                  </a:cubicBezTo>
                  <a:cubicBezTo>
                    <a:pt x="44" y="52"/>
                    <a:pt x="46" y="51"/>
                    <a:pt x="47" y="51"/>
                  </a:cubicBezTo>
                  <a:cubicBezTo>
                    <a:pt x="47" y="51"/>
                    <a:pt x="48" y="50"/>
                    <a:pt x="48" y="49"/>
                  </a:cubicBezTo>
                  <a:cubicBezTo>
                    <a:pt x="48" y="49"/>
                    <a:pt x="49" y="49"/>
                    <a:pt x="50" y="49"/>
                  </a:cubicBezTo>
                  <a:cubicBezTo>
                    <a:pt x="50" y="49"/>
                    <a:pt x="50" y="50"/>
                    <a:pt x="50" y="50"/>
                  </a:cubicBezTo>
                  <a:cubicBezTo>
                    <a:pt x="50" y="50"/>
                    <a:pt x="50" y="51"/>
                    <a:pt x="50" y="51"/>
                  </a:cubicBezTo>
                  <a:cubicBezTo>
                    <a:pt x="50" y="52"/>
                    <a:pt x="50" y="52"/>
                    <a:pt x="50" y="53"/>
                  </a:cubicBezTo>
                  <a:cubicBezTo>
                    <a:pt x="50" y="54"/>
                    <a:pt x="49" y="56"/>
                    <a:pt x="49" y="56"/>
                  </a:cubicBezTo>
                  <a:cubicBezTo>
                    <a:pt x="49" y="56"/>
                    <a:pt x="48" y="56"/>
                    <a:pt x="47" y="56"/>
                  </a:cubicBezTo>
                  <a:cubicBezTo>
                    <a:pt x="47" y="56"/>
                    <a:pt x="47" y="55"/>
                    <a:pt x="47" y="55"/>
                  </a:cubicBezTo>
                  <a:cubicBezTo>
                    <a:pt x="47" y="54"/>
                    <a:pt x="47" y="53"/>
                    <a:pt x="46" y="53"/>
                  </a:cubicBezTo>
                  <a:cubicBezTo>
                    <a:pt x="45" y="53"/>
                    <a:pt x="45" y="54"/>
                    <a:pt x="45" y="54"/>
                  </a:cubicBezTo>
                  <a:cubicBezTo>
                    <a:pt x="45" y="55"/>
                    <a:pt x="45" y="55"/>
                    <a:pt x="45" y="56"/>
                  </a:cubicBezTo>
                  <a:cubicBezTo>
                    <a:pt x="45" y="56"/>
                    <a:pt x="45" y="58"/>
                    <a:pt x="44" y="58"/>
                  </a:cubicBezTo>
                  <a:cubicBezTo>
                    <a:pt x="44" y="59"/>
                    <a:pt x="44" y="60"/>
                    <a:pt x="45" y="61"/>
                  </a:cubicBezTo>
                  <a:cubicBezTo>
                    <a:pt x="45" y="62"/>
                    <a:pt x="46" y="65"/>
                    <a:pt x="46" y="65"/>
                  </a:cubicBezTo>
                  <a:cubicBezTo>
                    <a:pt x="46" y="66"/>
                    <a:pt x="46" y="68"/>
                    <a:pt x="45" y="68"/>
                  </a:cubicBezTo>
                  <a:cubicBezTo>
                    <a:pt x="45" y="69"/>
                    <a:pt x="45" y="71"/>
                    <a:pt x="45" y="71"/>
                  </a:cubicBezTo>
                  <a:cubicBezTo>
                    <a:pt x="45" y="71"/>
                    <a:pt x="44" y="73"/>
                    <a:pt x="44" y="73"/>
                  </a:cubicBezTo>
                  <a:cubicBezTo>
                    <a:pt x="44" y="74"/>
                    <a:pt x="43" y="78"/>
                    <a:pt x="43" y="78"/>
                  </a:cubicBezTo>
                  <a:cubicBezTo>
                    <a:pt x="41" y="85"/>
                    <a:pt x="41" y="85"/>
                    <a:pt x="41" y="85"/>
                  </a:cubicBezTo>
                  <a:cubicBezTo>
                    <a:pt x="41" y="85"/>
                    <a:pt x="40" y="89"/>
                    <a:pt x="40" y="90"/>
                  </a:cubicBezTo>
                  <a:cubicBezTo>
                    <a:pt x="40" y="90"/>
                    <a:pt x="39" y="92"/>
                    <a:pt x="38" y="93"/>
                  </a:cubicBezTo>
                  <a:cubicBezTo>
                    <a:pt x="46" y="93"/>
                    <a:pt x="46" y="93"/>
                    <a:pt x="46" y="93"/>
                  </a:cubicBezTo>
                  <a:cubicBezTo>
                    <a:pt x="46" y="93"/>
                    <a:pt x="46" y="93"/>
                    <a:pt x="46" y="93"/>
                  </a:cubicBezTo>
                  <a:cubicBezTo>
                    <a:pt x="46" y="93"/>
                    <a:pt x="47" y="92"/>
                    <a:pt x="47" y="91"/>
                  </a:cubicBezTo>
                  <a:cubicBezTo>
                    <a:pt x="47" y="91"/>
                    <a:pt x="48" y="86"/>
                    <a:pt x="48" y="86"/>
                  </a:cubicBezTo>
                  <a:cubicBezTo>
                    <a:pt x="48" y="86"/>
                    <a:pt x="49" y="83"/>
                    <a:pt x="49" y="83"/>
                  </a:cubicBezTo>
                  <a:cubicBezTo>
                    <a:pt x="49" y="82"/>
                    <a:pt x="50" y="80"/>
                    <a:pt x="50" y="80"/>
                  </a:cubicBezTo>
                  <a:cubicBezTo>
                    <a:pt x="51" y="79"/>
                    <a:pt x="51" y="78"/>
                    <a:pt x="51" y="77"/>
                  </a:cubicBezTo>
                  <a:cubicBezTo>
                    <a:pt x="51" y="77"/>
                    <a:pt x="52" y="77"/>
                    <a:pt x="53" y="77"/>
                  </a:cubicBezTo>
                  <a:cubicBezTo>
                    <a:pt x="54" y="78"/>
                    <a:pt x="55" y="78"/>
                    <a:pt x="55" y="79"/>
                  </a:cubicBezTo>
                  <a:cubicBezTo>
                    <a:pt x="55" y="79"/>
                    <a:pt x="56" y="79"/>
                    <a:pt x="57" y="79"/>
                  </a:cubicBezTo>
                  <a:cubicBezTo>
                    <a:pt x="57" y="79"/>
                    <a:pt x="58" y="79"/>
                    <a:pt x="59" y="79"/>
                  </a:cubicBezTo>
                  <a:cubicBezTo>
                    <a:pt x="60" y="80"/>
                    <a:pt x="60" y="79"/>
                    <a:pt x="60" y="79"/>
                  </a:cubicBezTo>
                  <a:cubicBezTo>
                    <a:pt x="61" y="79"/>
                    <a:pt x="63" y="78"/>
                    <a:pt x="63" y="77"/>
                  </a:cubicBezTo>
                  <a:cubicBezTo>
                    <a:pt x="63" y="77"/>
                    <a:pt x="65" y="75"/>
                    <a:pt x="65" y="74"/>
                  </a:cubicBezTo>
                  <a:cubicBezTo>
                    <a:pt x="66" y="74"/>
                    <a:pt x="68" y="71"/>
                    <a:pt x="68" y="71"/>
                  </a:cubicBezTo>
                  <a:cubicBezTo>
                    <a:pt x="68" y="70"/>
                    <a:pt x="69" y="68"/>
                    <a:pt x="69" y="68"/>
                  </a:cubicBezTo>
                  <a:cubicBezTo>
                    <a:pt x="69" y="68"/>
                    <a:pt x="70" y="66"/>
                    <a:pt x="70" y="65"/>
                  </a:cubicBezTo>
                  <a:cubicBezTo>
                    <a:pt x="70" y="65"/>
                    <a:pt x="71" y="63"/>
                    <a:pt x="71" y="63"/>
                  </a:cubicBezTo>
                  <a:cubicBezTo>
                    <a:pt x="71" y="62"/>
                    <a:pt x="71" y="60"/>
                    <a:pt x="71" y="59"/>
                  </a:cubicBezTo>
                  <a:cubicBezTo>
                    <a:pt x="71" y="58"/>
                    <a:pt x="73" y="54"/>
                    <a:pt x="73" y="54"/>
                  </a:cubicBezTo>
                  <a:cubicBezTo>
                    <a:pt x="73" y="53"/>
                    <a:pt x="73" y="51"/>
                    <a:pt x="73" y="49"/>
                  </a:cubicBezTo>
                  <a:cubicBezTo>
                    <a:pt x="73" y="48"/>
                    <a:pt x="73" y="47"/>
                    <a:pt x="73" y="46"/>
                  </a:cubicBezTo>
                  <a:cubicBezTo>
                    <a:pt x="73" y="46"/>
                    <a:pt x="72" y="44"/>
                    <a:pt x="71" y="44"/>
                  </a:cubicBezTo>
                  <a:cubicBezTo>
                    <a:pt x="70" y="43"/>
                    <a:pt x="67" y="41"/>
                    <a:pt x="67" y="41"/>
                  </a:cubicBezTo>
                  <a:cubicBezTo>
                    <a:pt x="66" y="40"/>
                    <a:pt x="64" y="40"/>
                    <a:pt x="64" y="40"/>
                  </a:cubicBezTo>
                  <a:cubicBezTo>
                    <a:pt x="63" y="39"/>
                    <a:pt x="63" y="39"/>
                    <a:pt x="63" y="38"/>
                  </a:cubicBezTo>
                  <a:cubicBezTo>
                    <a:pt x="63" y="38"/>
                    <a:pt x="63" y="38"/>
                    <a:pt x="63" y="38"/>
                  </a:cubicBezTo>
                  <a:cubicBezTo>
                    <a:pt x="63" y="38"/>
                    <a:pt x="63" y="38"/>
                    <a:pt x="63" y="38"/>
                  </a:cubicBezTo>
                  <a:cubicBezTo>
                    <a:pt x="63" y="37"/>
                    <a:pt x="63" y="36"/>
                    <a:pt x="63" y="35"/>
                  </a:cubicBezTo>
                  <a:cubicBezTo>
                    <a:pt x="63" y="35"/>
                    <a:pt x="63" y="34"/>
                    <a:pt x="63" y="34"/>
                  </a:cubicBezTo>
                  <a:cubicBezTo>
                    <a:pt x="63" y="34"/>
                    <a:pt x="63" y="33"/>
                    <a:pt x="63" y="32"/>
                  </a:cubicBezTo>
                  <a:cubicBezTo>
                    <a:pt x="63" y="32"/>
                    <a:pt x="62" y="31"/>
                    <a:pt x="62" y="30"/>
                  </a:cubicBezTo>
                  <a:cubicBezTo>
                    <a:pt x="62" y="29"/>
                    <a:pt x="63" y="29"/>
                    <a:pt x="64" y="28"/>
                  </a:cubicBezTo>
                  <a:cubicBezTo>
                    <a:pt x="64" y="28"/>
                    <a:pt x="67" y="28"/>
                    <a:pt x="68" y="28"/>
                  </a:cubicBezTo>
                  <a:cubicBezTo>
                    <a:pt x="69" y="28"/>
                    <a:pt x="72" y="27"/>
                    <a:pt x="73" y="27"/>
                  </a:cubicBezTo>
                  <a:cubicBezTo>
                    <a:pt x="74" y="27"/>
                    <a:pt x="75" y="27"/>
                    <a:pt x="76" y="28"/>
                  </a:cubicBezTo>
                  <a:cubicBezTo>
                    <a:pt x="77" y="28"/>
                    <a:pt x="80" y="29"/>
                    <a:pt x="81" y="29"/>
                  </a:cubicBezTo>
                  <a:cubicBezTo>
                    <a:pt x="82" y="29"/>
                    <a:pt x="83" y="30"/>
                    <a:pt x="84" y="30"/>
                  </a:cubicBezTo>
                  <a:cubicBezTo>
                    <a:pt x="84" y="30"/>
                    <a:pt x="85" y="30"/>
                    <a:pt x="85" y="31"/>
                  </a:cubicBezTo>
                  <a:cubicBezTo>
                    <a:pt x="86" y="31"/>
                    <a:pt x="87" y="32"/>
                    <a:pt x="87" y="33"/>
                  </a:cubicBezTo>
                  <a:cubicBezTo>
                    <a:pt x="87" y="33"/>
                    <a:pt x="90" y="34"/>
                    <a:pt x="91" y="34"/>
                  </a:cubicBezTo>
                  <a:cubicBezTo>
                    <a:pt x="92" y="34"/>
                    <a:pt x="93" y="31"/>
                    <a:pt x="93" y="31"/>
                  </a:cubicBezTo>
                  <a:cubicBezTo>
                    <a:pt x="93" y="31"/>
                    <a:pt x="93" y="29"/>
                    <a:pt x="93" y="28"/>
                  </a:cubicBezTo>
                  <a:cubicBezTo>
                    <a:pt x="93" y="28"/>
                    <a:pt x="93" y="27"/>
                    <a:pt x="92" y="25"/>
                  </a:cubicBezTo>
                  <a:close/>
                  <a:moveTo>
                    <a:pt x="63" y="46"/>
                  </a:moveTo>
                  <a:cubicBezTo>
                    <a:pt x="63" y="46"/>
                    <a:pt x="64" y="46"/>
                    <a:pt x="64" y="46"/>
                  </a:cubicBezTo>
                  <a:cubicBezTo>
                    <a:pt x="64" y="46"/>
                    <a:pt x="65" y="47"/>
                    <a:pt x="65" y="48"/>
                  </a:cubicBezTo>
                  <a:cubicBezTo>
                    <a:pt x="65" y="49"/>
                    <a:pt x="64" y="52"/>
                    <a:pt x="64" y="53"/>
                  </a:cubicBezTo>
                  <a:cubicBezTo>
                    <a:pt x="63" y="54"/>
                    <a:pt x="63" y="57"/>
                    <a:pt x="63" y="57"/>
                  </a:cubicBezTo>
                  <a:cubicBezTo>
                    <a:pt x="63" y="57"/>
                    <a:pt x="62" y="59"/>
                    <a:pt x="62" y="59"/>
                  </a:cubicBezTo>
                  <a:cubicBezTo>
                    <a:pt x="62" y="59"/>
                    <a:pt x="61" y="62"/>
                    <a:pt x="60" y="63"/>
                  </a:cubicBezTo>
                  <a:cubicBezTo>
                    <a:pt x="60" y="64"/>
                    <a:pt x="59" y="65"/>
                    <a:pt x="59" y="66"/>
                  </a:cubicBezTo>
                  <a:cubicBezTo>
                    <a:pt x="59" y="66"/>
                    <a:pt x="58" y="68"/>
                    <a:pt x="57" y="68"/>
                  </a:cubicBezTo>
                  <a:cubicBezTo>
                    <a:pt x="57" y="68"/>
                    <a:pt x="56" y="68"/>
                    <a:pt x="56" y="68"/>
                  </a:cubicBezTo>
                  <a:cubicBezTo>
                    <a:pt x="56" y="68"/>
                    <a:pt x="54" y="68"/>
                    <a:pt x="54" y="66"/>
                  </a:cubicBezTo>
                  <a:cubicBezTo>
                    <a:pt x="55" y="65"/>
                    <a:pt x="56" y="60"/>
                    <a:pt x="56" y="60"/>
                  </a:cubicBezTo>
                  <a:cubicBezTo>
                    <a:pt x="57" y="56"/>
                    <a:pt x="57" y="56"/>
                    <a:pt x="57" y="56"/>
                  </a:cubicBezTo>
                  <a:cubicBezTo>
                    <a:pt x="57" y="55"/>
                    <a:pt x="57" y="55"/>
                    <a:pt x="57" y="55"/>
                  </a:cubicBezTo>
                  <a:cubicBezTo>
                    <a:pt x="57" y="54"/>
                    <a:pt x="58" y="54"/>
                    <a:pt x="58" y="54"/>
                  </a:cubicBezTo>
                  <a:cubicBezTo>
                    <a:pt x="58" y="54"/>
                    <a:pt x="59" y="51"/>
                    <a:pt x="59" y="51"/>
                  </a:cubicBezTo>
                  <a:cubicBezTo>
                    <a:pt x="60" y="49"/>
                    <a:pt x="60" y="49"/>
                    <a:pt x="60" y="49"/>
                  </a:cubicBezTo>
                  <a:cubicBezTo>
                    <a:pt x="60" y="48"/>
                    <a:pt x="60" y="47"/>
                    <a:pt x="61" y="47"/>
                  </a:cubicBezTo>
                  <a:cubicBezTo>
                    <a:pt x="62" y="46"/>
                    <a:pt x="62" y="46"/>
                    <a:pt x="63" y="46"/>
                  </a:cubicBezTo>
                  <a:close/>
                  <a:moveTo>
                    <a:pt x="54" y="38"/>
                  </a:moveTo>
                  <a:cubicBezTo>
                    <a:pt x="54" y="38"/>
                    <a:pt x="54" y="39"/>
                    <a:pt x="53" y="39"/>
                  </a:cubicBezTo>
                  <a:cubicBezTo>
                    <a:pt x="53" y="39"/>
                    <a:pt x="53" y="40"/>
                    <a:pt x="52" y="40"/>
                  </a:cubicBezTo>
                  <a:cubicBezTo>
                    <a:pt x="52" y="40"/>
                    <a:pt x="51" y="40"/>
                    <a:pt x="51" y="40"/>
                  </a:cubicBezTo>
                  <a:cubicBezTo>
                    <a:pt x="51" y="39"/>
                    <a:pt x="51" y="38"/>
                    <a:pt x="51" y="38"/>
                  </a:cubicBezTo>
                  <a:cubicBezTo>
                    <a:pt x="51" y="37"/>
                    <a:pt x="51" y="37"/>
                    <a:pt x="51" y="37"/>
                  </a:cubicBezTo>
                  <a:cubicBezTo>
                    <a:pt x="52" y="37"/>
                    <a:pt x="52" y="36"/>
                    <a:pt x="52" y="36"/>
                  </a:cubicBezTo>
                  <a:cubicBezTo>
                    <a:pt x="52" y="35"/>
                    <a:pt x="52" y="35"/>
                    <a:pt x="53" y="35"/>
                  </a:cubicBezTo>
                  <a:cubicBezTo>
                    <a:pt x="53" y="34"/>
                    <a:pt x="53" y="34"/>
                    <a:pt x="54" y="33"/>
                  </a:cubicBezTo>
                  <a:cubicBezTo>
                    <a:pt x="54" y="33"/>
                    <a:pt x="55" y="33"/>
                    <a:pt x="55" y="33"/>
                  </a:cubicBezTo>
                  <a:cubicBezTo>
                    <a:pt x="55" y="34"/>
                    <a:pt x="55" y="35"/>
                    <a:pt x="55" y="35"/>
                  </a:cubicBezTo>
                  <a:cubicBezTo>
                    <a:pt x="55" y="35"/>
                    <a:pt x="55" y="37"/>
                    <a:pt x="54" y="37"/>
                  </a:cubicBezTo>
                  <a:cubicBezTo>
                    <a:pt x="54" y="37"/>
                    <a:pt x="54" y="37"/>
                    <a:pt x="54" y="38"/>
                  </a:cubicBezTo>
                  <a:close/>
                </a:path>
              </a:pathLst>
            </a:custGeom>
            <a:solidFill>
              <a:srgbClr val="C99D03"/>
            </a:solidFill>
            <a:ln w="9525">
              <a:noFill/>
              <a:round/>
            </a:ln>
          </p:spPr>
          <p:txBody>
            <a:bodyPr/>
            <a:lstStyle/>
            <a:p>
              <a:endParaRPr lang="zh-CN" altLang="en-US"/>
            </a:p>
          </p:txBody>
        </p:sp>
        <p:sp>
          <p:nvSpPr>
            <p:cNvPr id="29759" name="Freeform 52"/>
            <p:cNvSpPr>
              <a:spLocks noEditPoints="1"/>
            </p:cNvSpPr>
            <p:nvPr/>
          </p:nvSpPr>
          <p:spPr bwMode="auto">
            <a:xfrm>
              <a:off x="1345" y="2708"/>
              <a:ext cx="229" cy="234"/>
            </a:xfrm>
            <a:custGeom>
              <a:avLst/>
              <a:gdLst>
                <a:gd name="T0" fmla="*/ 1091235 w 97"/>
                <a:gd name="T1" fmla="*/ 168643 h 99"/>
                <a:gd name="T2" fmla="*/ 963852 w 97"/>
                <a:gd name="T3" fmla="*/ 168643 h 99"/>
                <a:gd name="T4" fmla="*/ 774943 w 97"/>
                <a:gd name="T5" fmla="*/ 168643 h 99"/>
                <a:gd name="T6" fmla="*/ 532560 w 97"/>
                <a:gd name="T7" fmla="*/ 11513 h 99"/>
                <a:gd name="T8" fmla="*/ 532560 w 97"/>
                <a:gd name="T9" fmla="*/ 140173 h 99"/>
                <a:gd name="T10" fmla="*/ 446703 w 97"/>
                <a:gd name="T11" fmla="*/ 207307 h 99"/>
                <a:gd name="T12" fmla="*/ 343344 w 97"/>
                <a:gd name="T13" fmla="*/ 219163 h 99"/>
                <a:gd name="T14" fmla="*/ 269356 w 97"/>
                <a:gd name="T15" fmla="*/ 219163 h 99"/>
                <a:gd name="T16" fmla="*/ 150474 w 97"/>
                <a:gd name="T17" fmla="*/ 244478 h 99"/>
                <a:gd name="T18" fmla="*/ 26998 w 97"/>
                <a:gd name="T19" fmla="*/ 244478 h 99"/>
                <a:gd name="T20" fmla="*/ 102174 w 97"/>
                <a:gd name="T21" fmla="*/ 359353 h 99"/>
                <a:gd name="T22" fmla="*/ 289293 w 97"/>
                <a:gd name="T23" fmla="*/ 295015 h 99"/>
                <a:gd name="T24" fmla="*/ 430423 w 97"/>
                <a:gd name="T25" fmla="*/ 295015 h 99"/>
                <a:gd name="T26" fmla="*/ 418954 w 97"/>
                <a:gd name="T27" fmla="*/ 462786 h 99"/>
                <a:gd name="T28" fmla="*/ 316296 w 97"/>
                <a:gd name="T29" fmla="*/ 462786 h 99"/>
                <a:gd name="T30" fmla="*/ 307875 w 97"/>
                <a:gd name="T31" fmla="*/ 614472 h 99"/>
                <a:gd name="T32" fmla="*/ 279911 w 97"/>
                <a:gd name="T33" fmla="*/ 989603 h 99"/>
                <a:gd name="T34" fmla="*/ 343344 w 97"/>
                <a:gd name="T35" fmla="*/ 1181726 h 99"/>
                <a:gd name="T36" fmla="*/ 418954 w 97"/>
                <a:gd name="T37" fmla="*/ 1018006 h 99"/>
                <a:gd name="T38" fmla="*/ 458125 w 97"/>
                <a:gd name="T39" fmla="*/ 678860 h 99"/>
                <a:gd name="T40" fmla="*/ 548996 w 97"/>
                <a:gd name="T41" fmla="*/ 942171 h 99"/>
                <a:gd name="T42" fmla="*/ 736152 w 97"/>
                <a:gd name="T43" fmla="*/ 898068 h 99"/>
                <a:gd name="T44" fmla="*/ 801942 w 97"/>
                <a:gd name="T45" fmla="*/ 773647 h 99"/>
                <a:gd name="T46" fmla="*/ 736152 w 97"/>
                <a:gd name="T47" fmla="*/ 658580 h 99"/>
                <a:gd name="T48" fmla="*/ 822006 w 97"/>
                <a:gd name="T49" fmla="*/ 594244 h 99"/>
                <a:gd name="T50" fmla="*/ 763207 w 97"/>
                <a:gd name="T51" fmla="*/ 474457 h 99"/>
                <a:gd name="T52" fmla="*/ 877089 w 97"/>
                <a:gd name="T53" fmla="*/ 499961 h 99"/>
                <a:gd name="T54" fmla="*/ 865653 w 97"/>
                <a:gd name="T55" fmla="*/ 810704 h 99"/>
                <a:gd name="T56" fmla="*/ 838666 w 97"/>
                <a:gd name="T57" fmla="*/ 1093858 h 99"/>
                <a:gd name="T58" fmla="*/ 682970 w 97"/>
                <a:gd name="T59" fmla="*/ 1082342 h 99"/>
                <a:gd name="T60" fmla="*/ 888548 w 97"/>
                <a:gd name="T61" fmla="*/ 1273104 h 99"/>
                <a:gd name="T62" fmla="*/ 989077 w 97"/>
                <a:gd name="T63" fmla="*/ 1158177 h 99"/>
                <a:gd name="T64" fmla="*/ 1016153 w 97"/>
                <a:gd name="T65" fmla="*/ 925186 h 99"/>
                <a:gd name="T66" fmla="*/ 1016153 w 97"/>
                <a:gd name="T67" fmla="*/ 594244 h 99"/>
                <a:gd name="T68" fmla="*/ 877089 w 97"/>
                <a:gd name="T69" fmla="*/ 386566 h 99"/>
                <a:gd name="T70" fmla="*/ 877089 w 97"/>
                <a:gd name="T71" fmla="*/ 255098 h 99"/>
                <a:gd name="T72" fmla="*/ 1004694 w 97"/>
                <a:gd name="T73" fmla="*/ 255098 h 99"/>
                <a:gd name="T74" fmla="*/ 1138708 w 97"/>
                <a:gd name="T75" fmla="*/ 295015 h 99"/>
                <a:gd name="T76" fmla="*/ 1232327 w 97"/>
                <a:gd name="T77" fmla="*/ 244478 h 99"/>
                <a:gd name="T78" fmla="*/ 418954 w 97"/>
                <a:gd name="T79" fmla="*/ 594244 h 99"/>
                <a:gd name="T80" fmla="*/ 458125 w 97"/>
                <a:gd name="T81" fmla="*/ 565840 h 99"/>
                <a:gd name="T82" fmla="*/ 569466 w 97"/>
                <a:gd name="T83" fmla="*/ 783115 h 99"/>
                <a:gd name="T84" fmla="*/ 635902 w 97"/>
                <a:gd name="T85" fmla="*/ 758014 h 99"/>
                <a:gd name="T86" fmla="*/ 624164 w 97"/>
                <a:gd name="T87" fmla="*/ 642188 h 99"/>
                <a:gd name="T88" fmla="*/ 505599 w 97"/>
                <a:gd name="T89" fmla="*/ 670096 h 99"/>
                <a:gd name="T90" fmla="*/ 560793 w 97"/>
                <a:gd name="T91" fmla="*/ 555237 h 99"/>
                <a:gd name="T92" fmla="*/ 607889 w 97"/>
                <a:gd name="T93" fmla="*/ 489998 h 99"/>
                <a:gd name="T94" fmla="*/ 660821 w 97"/>
                <a:gd name="T95" fmla="*/ 555237 h 99"/>
                <a:gd name="T96" fmla="*/ 746719 w 97"/>
                <a:gd name="T97" fmla="*/ 271695 h 99"/>
                <a:gd name="T98" fmla="*/ 597112 w 97"/>
                <a:gd name="T99" fmla="*/ 414154 h 99"/>
                <a:gd name="T100" fmla="*/ 532560 w 97"/>
                <a:gd name="T101" fmla="*/ 310743 h 99"/>
                <a:gd name="T102" fmla="*/ 532560 w 97"/>
                <a:gd name="T103" fmla="*/ 255098 h 99"/>
                <a:gd name="T104" fmla="*/ 644548 w 97"/>
                <a:gd name="T105" fmla="*/ 271695 h 99"/>
                <a:gd name="T106" fmla="*/ 746719 w 97"/>
                <a:gd name="T107" fmla="*/ 255098 h 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7"/>
                <a:gd name="T163" fmla="*/ 0 h 99"/>
                <a:gd name="T164" fmla="*/ 97 w 97"/>
                <a:gd name="T165" fmla="*/ 99 h 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7" h="99">
                  <a:moveTo>
                    <a:pt x="97" y="19"/>
                  </a:moveTo>
                  <a:cubicBezTo>
                    <a:pt x="97" y="19"/>
                    <a:pt x="95" y="16"/>
                    <a:pt x="94" y="16"/>
                  </a:cubicBezTo>
                  <a:cubicBezTo>
                    <a:pt x="93" y="15"/>
                    <a:pt x="91" y="13"/>
                    <a:pt x="90" y="13"/>
                  </a:cubicBezTo>
                  <a:cubicBezTo>
                    <a:pt x="90" y="13"/>
                    <a:pt x="87" y="13"/>
                    <a:pt x="86" y="13"/>
                  </a:cubicBezTo>
                  <a:cubicBezTo>
                    <a:pt x="86" y="13"/>
                    <a:pt x="85" y="13"/>
                    <a:pt x="85" y="13"/>
                  </a:cubicBezTo>
                  <a:cubicBezTo>
                    <a:pt x="84" y="13"/>
                    <a:pt x="83" y="13"/>
                    <a:pt x="82" y="13"/>
                  </a:cubicBezTo>
                  <a:cubicBezTo>
                    <a:pt x="81" y="13"/>
                    <a:pt x="79" y="13"/>
                    <a:pt x="79" y="13"/>
                  </a:cubicBezTo>
                  <a:cubicBezTo>
                    <a:pt x="78" y="13"/>
                    <a:pt x="76" y="13"/>
                    <a:pt x="76" y="13"/>
                  </a:cubicBezTo>
                  <a:cubicBezTo>
                    <a:pt x="75" y="13"/>
                    <a:pt x="74" y="13"/>
                    <a:pt x="73" y="13"/>
                  </a:cubicBezTo>
                  <a:cubicBezTo>
                    <a:pt x="71" y="13"/>
                    <a:pt x="69" y="13"/>
                    <a:pt x="69" y="13"/>
                  </a:cubicBezTo>
                  <a:cubicBezTo>
                    <a:pt x="68" y="13"/>
                    <a:pt x="66" y="13"/>
                    <a:pt x="65" y="13"/>
                  </a:cubicBezTo>
                  <a:cubicBezTo>
                    <a:pt x="64" y="13"/>
                    <a:pt x="62" y="13"/>
                    <a:pt x="61" y="13"/>
                  </a:cubicBezTo>
                  <a:cubicBezTo>
                    <a:pt x="60" y="13"/>
                    <a:pt x="59" y="11"/>
                    <a:pt x="58" y="10"/>
                  </a:cubicBezTo>
                  <a:cubicBezTo>
                    <a:pt x="57" y="7"/>
                    <a:pt x="53" y="1"/>
                    <a:pt x="52" y="1"/>
                  </a:cubicBezTo>
                  <a:cubicBezTo>
                    <a:pt x="52" y="0"/>
                    <a:pt x="51" y="0"/>
                    <a:pt x="48" y="0"/>
                  </a:cubicBezTo>
                  <a:cubicBezTo>
                    <a:pt x="46" y="0"/>
                    <a:pt x="44" y="0"/>
                    <a:pt x="42" y="1"/>
                  </a:cubicBezTo>
                  <a:cubicBezTo>
                    <a:pt x="41" y="1"/>
                    <a:pt x="41" y="2"/>
                    <a:pt x="41" y="2"/>
                  </a:cubicBezTo>
                  <a:cubicBezTo>
                    <a:pt x="40" y="3"/>
                    <a:pt x="41" y="5"/>
                    <a:pt x="41" y="5"/>
                  </a:cubicBezTo>
                  <a:cubicBezTo>
                    <a:pt x="41" y="6"/>
                    <a:pt x="41" y="7"/>
                    <a:pt x="42" y="8"/>
                  </a:cubicBezTo>
                  <a:cubicBezTo>
                    <a:pt x="42" y="8"/>
                    <a:pt x="42" y="11"/>
                    <a:pt x="42" y="11"/>
                  </a:cubicBezTo>
                  <a:cubicBezTo>
                    <a:pt x="42" y="12"/>
                    <a:pt x="42" y="12"/>
                    <a:pt x="42" y="12"/>
                  </a:cubicBezTo>
                  <a:cubicBezTo>
                    <a:pt x="41" y="13"/>
                    <a:pt x="40" y="13"/>
                    <a:pt x="39" y="14"/>
                  </a:cubicBezTo>
                  <a:cubicBezTo>
                    <a:pt x="39" y="14"/>
                    <a:pt x="38" y="14"/>
                    <a:pt x="37" y="15"/>
                  </a:cubicBezTo>
                  <a:cubicBezTo>
                    <a:pt x="36" y="15"/>
                    <a:pt x="35" y="16"/>
                    <a:pt x="35" y="16"/>
                  </a:cubicBezTo>
                  <a:cubicBezTo>
                    <a:pt x="35" y="16"/>
                    <a:pt x="33" y="15"/>
                    <a:pt x="32" y="15"/>
                  </a:cubicBezTo>
                  <a:cubicBezTo>
                    <a:pt x="32" y="15"/>
                    <a:pt x="31" y="16"/>
                    <a:pt x="31" y="16"/>
                  </a:cubicBezTo>
                  <a:cubicBezTo>
                    <a:pt x="30" y="16"/>
                    <a:pt x="30" y="16"/>
                    <a:pt x="29" y="16"/>
                  </a:cubicBezTo>
                  <a:cubicBezTo>
                    <a:pt x="29" y="16"/>
                    <a:pt x="28" y="16"/>
                    <a:pt x="27" y="17"/>
                  </a:cubicBezTo>
                  <a:cubicBezTo>
                    <a:pt x="27" y="17"/>
                    <a:pt x="26" y="17"/>
                    <a:pt x="26" y="17"/>
                  </a:cubicBezTo>
                  <a:cubicBezTo>
                    <a:pt x="25" y="17"/>
                    <a:pt x="25" y="16"/>
                    <a:pt x="25" y="16"/>
                  </a:cubicBezTo>
                  <a:cubicBezTo>
                    <a:pt x="24" y="16"/>
                    <a:pt x="24" y="17"/>
                    <a:pt x="23" y="17"/>
                  </a:cubicBezTo>
                  <a:cubicBezTo>
                    <a:pt x="23" y="17"/>
                    <a:pt x="22" y="17"/>
                    <a:pt x="21" y="17"/>
                  </a:cubicBezTo>
                  <a:cubicBezTo>
                    <a:pt x="20" y="17"/>
                    <a:pt x="20" y="18"/>
                    <a:pt x="20" y="18"/>
                  </a:cubicBezTo>
                  <a:cubicBezTo>
                    <a:pt x="20" y="18"/>
                    <a:pt x="17" y="18"/>
                    <a:pt x="16" y="18"/>
                  </a:cubicBezTo>
                  <a:cubicBezTo>
                    <a:pt x="15" y="18"/>
                    <a:pt x="15" y="18"/>
                    <a:pt x="15" y="19"/>
                  </a:cubicBezTo>
                  <a:cubicBezTo>
                    <a:pt x="15" y="19"/>
                    <a:pt x="13" y="19"/>
                    <a:pt x="12" y="19"/>
                  </a:cubicBezTo>
                  <a:cubicBezTo>
                    <a:pt x="12" y="19"/>
                    <a:pt x="10" y="19"/>
                    <a:pt x="9" y="19"/>
                  </a:cubicBezTo>
                  <a:cubicBezTo>
                    <a:pt x="7" y="19"/>
                    <a:pt x="6" y="19"/>
                    <a:pt x="6" y="19"/>
                  </a:cubicBezTo>
                  <a:cubicBezTo>
                    <a:pt x="5" y="18"/>
                    <a:pt x="4" y="18"/>
                    <a:pt x="4" y="18"/>
                  </a:cubicBezTo>
                  <a:cubicBezTo>
                    <a:pt x="4" y="18"/>
                    <a:pt x="3" y="19"/>
                    <a:pt x="2" y="19"/>
                  </a:cubicBezTo>
                  <a:cubicBezTo>
                    <a:pt x="2" y="19"/>
                    <a:pt x="0" y="21"/>
                    <a:pt x="0" y="21"/>
                  </a:cubicBezTo>
                  <a:cubicBezTo>
                    <a:pt x="0" y="22"/>
                    <a:pt x="0" y="23"/>
                    <a:pt x="0" y="26"/>
                  </a:cubicBezTo>
                  <a:cubicBezTo>
                    <a:pt x="1" y="28"/>
                    <a:pt x="4" y="29"/>
                    <a:pt x="5" y="30"/>
                  </a:cubicBezTo>
                  <a:cubicBezTo>
                    <a:pt x="6" y="30"/>
                    <a:pt x="8" y="29"/>
                    <a:pt x="8" y="28"/>
                  </a:cubicBezTo>
                  <a:cubicBezTo>
                    <a:pt x="9" y="28"/>
                    <a:pt x="11" y="26"/>
                    <a:pt x="11" y="26"/>
                  </a:cubicBezTo>
                  <a:cubicBezTo>
                    <a:pt x="12" y="26"/>
                    <a:pt x="14" y="25"/>
                    <a:pt x="15" y="25"/>
                  </a:cubicBezTo>
                  <a:cubicBezTo>
                    <a:pt x="16" y="25"/>
                    <a:pt x="17" y="25"/>
                    <a:pt x="19" y="24"/>
                  </a:cubicBezTo>
                  <a:cubicBezTo>
                    <a:pt x="21" y="24"/>
                    <a:pt x="21" y="24"/>
                    <a:pt x="23" y="23"/>
                  </a:cubicBezTo>
                  <a:cubicBezTo>
                    <a:pt x="24" y="23"/>
                    <a:pt x="26" y="23"/>
                    <a:pt x="27" y="23"/>
                  </a:cubicBezTo>
                  <a:cubicBezTo>
                    <a:pt x="28" y="23"/>
                    <a:pt x="31" y="22"/>
                    <a:pt x="32" y="22"/>
                  </a:cubicBezTo>
                  <a:cubicBezTo>
                    <a:pt x="32" y="21"/>
                    <a:pt x="33" y="22"/>
                    <a:pt x="34" y="22"/>
                  </a:cubicBezTo>
                  <a:cubicBezTo>
                    <a:pt x="34" y="22"/>
                    <a:pt x="34" y="23"/>
                    <a:pt x="34" y="23"/>
                  </a:cubicBezTo>
                  <a:cubicBezTo>
                    <a:pt x="34" y="23"/>
                    <a:pt x="34" y="26"/>
                    <a:pt x="34" y="27"/>
                  </a:cubicBezTo>
                  <a:cubicBezTo>
                    <a:pt x="34" y="28"/>
                    <a:pt x="35" y="30"/>
                    <a:pt x="35" y="30"/>
                  </a:cubicBezTo>
                  <a:cubicBezTo>
                    <a:pt x="35" y="31"/>
                    <a:pt x="35" y="34"/>
                    <a:pt x="35" y="34"/>
                  </a:cubicBezTo>
                  <a:cubicBezTo>
                    <a:pt x="35" y="35"/>
                    <a:pt x="33" y="35"/>
                    <a:pt x="33" y="36"/>
                  </a:cubicBezTo>
                  <a:cubicBezTo>
                    <a:pt x="32" y="36"/>
                    <a:pt x="31" y="36"/>
                    <a:pt x="31" y="37"/>
                  </a:cubicBezTo>
                  <a:cubicBezTo>
                    <a:pt x="31" y="38"/>
                    <a:pt x="29" y="38"/>
                    <a:pt x="29" y="38"/>
                  </a:cubicBezTo>
                  <a:cubicBezTo>
                    <a:pt x="28" y="38"/>
                    <a:pt x="27" y="37"/>
                    <a:pt x="27" y="37"/>
                  </a:cubicBezTo>
                  <a:cubicBezTo>
                    <a:pt x="27" y="37"/>
                    <a:pt x="26" y="36"/>
                    <a:pt x="25" y="36"/>
                  </a:cubicBezTo>
                  <a:cubicBezTo>
                    <a:pt x="23" y="36"/>
                    <a:pt x="24" y="38"/>
                    <a:pt x="24" y="39"/>
                  </a:cubicBezTo>
                  <a:cubicBezTo>
                    <a:pt x="24" y="39"/>
                    <a:pt x="23" y="46"/>
                    <a:pt x="23" y="46"/>
                  </a:cubicBezTo>
                  <a:cubicBezTo>
                    <a:pt x="23" y="46"/>
                    <a:pt x="24" y="45"/>
                    <a:pt x="24" y="46"/>
                  </a:cubicBezTo>
                  <a:cubicBezTo>
                    <a:pt x="24" y="47"/>
                    <a:pt x="24" y="48"/>
                    <a:pt x="24" y="48"/>
                  </a:cubicBezTo>
                  <a:cubicBezTo>
                    <a:pt x="24" y="48"/>
                    <a:pt x="24" y="52"/>
                    <a:pt x="24" y="52"/>
                  </a:cubicBezTo>
                  <a:cubicBezTo>
                    <a:pt x="24" y="52"/>
                    <a:pt x="24" y="51"/>
                    <a:pt x="24" y="51"/>
                  </a:cubicBezTo>
                  <a:cubicBezTo>
                    <a:pt x="24" y="52"/>
                    <a:pt x="23" y="60"/>
                    <a:pt x="23" y="60"/>
                  </a:cubicBezTo>
                  <a:cubicBezTo>
                    <a:pt x="23" y="60"/>
                    <a:pt x="22" y="75"/>
                    <a:pt x="22" y="77"/>
                  </a:cubicBezTo>
                  <a:cubicBezTo>
                    <a:pt x="22" y="78"/>
                    <a:pt x="21" y="79"/>
                    <a:pt x="21" y="80"/>
                  </a:cubicBezTo>
                  <a:cubicBezTo>
                    <a:pt x="21" y="81"/>
                    <a:pt x="21" y="84"/>
                    <a:pt x="21" y="86"/>
                  </a:cubicBezTo>
                  <a:cubicBezTo>
                    <a:pt x="22" y="87"/>
                    <a:pt x="23" y="90"/>
                    <a:pt x="24" y="92"/>
                  </a:cubicBezTo>
                  <a:cubicBezTo>
                    <a:pt x="26" y="93"/>
                    <a:pt x="27" y="92"/>
                    <a:pt x="27" y="92"/>
                  </a:cubicBezTo>
                  <a:cubicBezTo>
                    <a:pt x="28" y="92"/>
                    <a:pt x="31" y="90"/>
                    <a:pt x="31" y="89"/>
                  </a:cubicBezTo>
                  <a:cubicBezTo>
                    <a:pt x="32" y="89"/>
                    <a:pt x="32" y="87"/>
                    <a:pt x="32" y="87"/>
                  </a:cubicBezTo>
                  <a:cubicBezTo>
                    <a:pt x="32" y="87"/>
                    <a:pt x="32" y="85"/>
                    <a:pt x="32" y="85"/>
                  </a:cubicBezTo>
                  <a:cubicBezTo>
                    <a:pt x="32" y="84"/>
                    <a:pt x="33" y="79"/>
                    <a:pt x="33" y="79"/>
                  </a:cubicBezTo>
                  <a:cubicBezTo>
                    <a:pt x="33" y="78"/>
                    <a:pt x="33" y="63"/>
                    <a:pt x="33" y="62"/>
                  </a:cubicBezTo>
                  <a:cubicBezTo>
                    <a:pt x="33" y="62"/>
                    <a:pt x="33" y="55"/>
                    <a:pt x="33" y="54"/>
                  </a:cubicBezTo>
                  <a:cubicBezTo>
                    <a:pt x="33" y="54"/>
                    <a:pt x="33" y="52"/>
                    <a:pt x="34" y="52"/>
                  </a:cubicBezTo>
                  <a:cubicBezTo>
                    <a:pt x="36" y="52"/>
                    <a:pt x="36" y="53"/>
                    <a:pt x="36" y="53"/>
                  </a:cubicBezTo>
                  <a:cubicBezTo>
                    <a:pt x="36" y="54"/>
                    <a:pt x="37" y="55"/>
                    <a:pt x="36" y="56"/>
                  </a:cubicBezTo>
                  <a:cubicBezTo>
                    <a:pt x="36" y="58"/>
                    <a:pt x="36" y="59"/>
                    <a:pt x="36" y="61"/>
                  </a:cubicBezTo>
                  <a:cubicBezTo>
                    <a:pt x="36" y="63"/>
                    <a:pt x="37" y="68"/>
                    <a:pt x="38" y="70"/>
                  </a:cubicBezTo>
                  <a:cubicBezTo>
                    <a:pt x="39" y="72"/>
                    <a:pt x="41" y="73"/>
                    <a:pt x="43" y="73"/>
                  </a:cubicBezTo>
                  <a:cubicBezTo>
                    <a:pt x="45" y="74"/>
                    <a:pt x="47" y="73"/>
                    <a:pt x="47" y="73"/>
                  </a:cubicBezTo>
                  <a:cubicBezTo>
                    <a:pt x="48" y="72"/>
                    <a:pt x="50" y="71"/>
                    <a:pt x="50" y="71"/>
                  </a:cubicBezTo>
                  <a:cubicBezTo>
                    <a:pt x="50" y="71"/>
                    <a:pt x="56" y="71"/>
                    <a:pt x="57" y="71"/>
                  </a:cubicBezTo>
                  <a:cubicBezTo>
                    <a:pt x="57" y="71"/>
                    <a:pt x="58" y="70"/>
                    <a:pt x="58" y="70"/>
                  </a:cubicBezTo>
                  <a:cubicBezTo>
                    <a:pt x="58" y="70"/>
                    <a:pt x="58" y="67"/>
                    <a:pt x="58" y="67"/>
                  </a:cubicBezTo>
                  <a:cubicBezTo>
                    <a:pt x="58" y="66"/>
                    <a:pt x="59" y="65"/>
                    <a:pt x="60" y="65"/>
                  </a:cubicBezTo>
                  <a:cubicBezTo>
                    <a:pt x="60" y="64"/>
                    <a:pt x="61" y="63"/>
                    <a:pt x="61" y="63"/>
                  </a:cubicBezTo>
                  <a:cubicBezTo>
                    <a:pt x="61" y="62"/>
                    <a:pt x="62" y="61"/>
                    <a:pt x="63" y="60"/>
                  </a:cubicBezTo>
                  <a:cubicBezTo>
                    <a:pt x="64" y="58"/>
                    <a:pt x="64" y="57"/>
                    <a:pt x="64" y="57"/>
                  </a:cubicBezTo>
                  <a:cubicBezTo>
                    <a:pt x="64" y="56"/>
                    <a:pt x="64" y="56"/>
                    <a:pt x="64" y="56"/>
                  </a:cubicBezTo>
                  <a:cubicBezTo>
                    <a:pt x="64" y="56"/>
                    <a:pt x="62" y="54"/>
                    <a:pt x="62" y="53"/>
                  </a:cubicBezTo>
                  <a:cubicBezTo>
                    <a:pt x="62" y="53"/>
                    <a:pt x="60" y="51"/>
                    <a:pt x="58" y="51"/>
                  </a:cubicBezTo>
                  <a:cubicBezTo>
                    <a:pt x="57" y="50"/>
                    <a:pt x="57" y="49"/>
                    <a:pt x="57" y="49"/>
                  </a:cubicBezTo>
                  <a:cubicBezTo>
                    <a:pt x="57" y="48"/>
                    <a:pt x="58" y="48"/>
                    <a:pt x="59" y="48"/>
                  </a:cubicBezTo>
                  <a:cubicBezTo>
                    <a:pt x="60" y="48"/>
                    <a:pt x="62" y="48"/>
                    <a:pt x="63" y="48"/>
                  </a:cubicBezTo>
                  <a:cubicBezTo>
                    <a:pt x="63" y="48"/>
                    <a:pt x="65" y="46"/>
                    <a:pt x="65" y="46"/>
                  </a:cubicBezTo>
                  <a:cubicBezTo>
                    <a:pt x="65" y="46"/>
                    <a:pt x="65" y="46"/>
                    <a:pt x="65" y="46"/>
                  </a:cubicBezTo>
                  <a:cubicBezTo>
                    <a:pt x="65" y="46"/>
                    <a:pt x="65" y="43"/>
                    <a:pt x="65" y="43"/>
                  </a:cubicBezTo>
                  <a:cubicBezTo>
                    <a:pt x="65" y="42"/>
                    <a:pt x="64" y="40"/>
                    <a:pt x="63" y="40"/>
                  </a:cubicBezTo>
                  <a:cubicBezTo>
                    <a:pt x="63" y="40"/>
                    <a:pt x="61" y="38"/>
                    <a:pt x="60" y="37"/>
                  </a:cubicBezTo>
                  <a:cubicBezTo>
                    <a:pt x="59" y="36"/>
                    <a:pt x="60" y="35"/>
                    <a:pt x="60" y="35"/>
                  </a:cubicBezTo>
                  <a:cubicBezTo>
                    <a:pt x="61" y="35"/>
                    <a:pt x="63" y="35"/>
                    <a:pt x="64" y="35"/>
                  </a:cubicBezTo>
                  <a:cubicBezTo>
                    <a:pt x="65" y="36"/>
                    <a:pt x="66" y="37"/>
                    <a:pt x="67" y="37"/>
                  </a:cubicBezTo>
                  <a:cubicBezTo>
                    <a:pt x="69" y="38"/>
                    <a:pt x="69" y="39"/>
                    <a:pt x="69" y="39"/>
                  </a:cubicBezTo>
                  <a:cubicBezTo>
                    <a:pt x="69" y="41"/>
                    <a:pt x="69" y="41"/>
                    <a:pt x="69" y="41"/>
                  </a:cubicBezTo>
                  <a:cubicBezTo>
                    <a:pt x="69" y="42"/>
                    <a:pt x="68" y="48"/>
                    <a:pt x="68" y="48"/>
                  </a:cubicBezTo>
                  <a:cubicBezTo>
                    <a:pt x="68" y="48"/>
                    <a:pt x="68" y="56"/>
                    <a:pt x="68" y="56"/>
                  </a:cubicBezTo>
                  <a:cubicBezTo>
                    <a:pt x="68" y="56"/>
                    <a:pt x="68" y="63"/>
                    <a:pt x="68" y="63"/>
                  </a:cubicBezTo>
                  <a:cubicBezTo>
                    <a:pt x="68" y="64"/>
                    <a:pt x="68" y="71"/>
                    <a:pt x="68" y="72"/>
                  </a:cubicBezTo>
                  <a:cubicBezTo>
                    <a:pt x="68" y="72"/>
                    <a:pt x="68" y="77"/>
                    <a:pt x="68" y="77"/>
                  </a:cubicBezTo>
                  <a:cubicBezTo>
                    <a:pt x="68" y="78"/>
                    <a:pt x="67" y="82"/>
                    <a:pt x="67" y="84"/>
                  </a:cubicBezTo>
                  <a:cubicBezTo>
                    <a:pt x="67" y="85"/>
                    <a:pt x="67" y="85"/>
                    <a:pt x="66" y="85"/>
                  </a:cubicBezTo>
                  <a:cubicBezTo>
                    <a:pt x="66" y="85"/>
                    <a:pt x="63" y="84"/>
                    <a:pt x="62" y="84"/>
                  </a:cubicBezTo>
                  <a:cubicBezTo>
                    <a:pt x="62" y="83"/>
                    <a:pt x="56" y="80"/>
                    <a:pt x="56" y="80"/>
                  </a:cubicBezTo>
                  <a:cubicBezTo>
                    <a:pt x="55" y="79"/>
                    <a:pt x="53" y="80"/>
                    <a:pt x="54" y="80"/>
                  </a:cubicBezTo>
                  <a:cubicBezTo>
                    <a:pt x="54" y="80"/>
                    <a:pt x="53" y="83"/>
                    <a:pt x="54" y="84"/>
                  </a:cubicBezTo>
                  <a:cubicBezTo>
                    <a:pt x="54" y="84"/>
                    <a:pt x="56" y="85"/>
                    <a:pt x="56" y="86"/>
                  </a:cubicBezTo>
                  <a:cubicBezTo>
                    <a:pt x="56" y="86"/>
                    <a:pt x="57" y="88"/>
                    <a:pt x="57" y="88"/>
                  </a:cubicBezTo>
                  <a:cubicBezTo>
                    <a:pt x="58" y="89"/>
                    <a:pt x="61" y="92"/>
                    <a:pt x="64" y="95"/>
                  </a:cubicBezTo>
                  <a:cubicBezTo>
                    <a:pt x="67" y="98"/>
                    <a:pt x="69" y="99"/>
                    <a:pt x="70" y="99"/>
                  </a:cubicBezTo>
                  <a:cubicBezTo>
                    <a:pt x="72" y="98"/>
                    <a:pt x="71" y="98"/>
                    <a:pt x="72" y="98"/>
                  </a:cubicBezTo>
                  <a:cubicBezTo>
                    <a:pt x="73" y="98"/>
                    <a:pt x="74" y="97"/>
                    <a:pt x="75" y="97"/>
                  </a:cubicBezTo>
                  <a:cubicBezTo>
                    <a:pt x="75" y="96"/>
                    <a:pt x="76" y="93"/>
                    <a:pt x="76" y="93"/>
                  </a:cubicBezTo>
                  <a:cubicBezTo>
                    <a:pt x="77" y="92"/>
                    <a:pt x="78" y="91"/>
                    <a:pt x="78" y="90"/>
                  </a:cubicBezTo>
                  <a:cubicBezTo>
                    <a:pt x="78" y="90"/>
                    <a:pt x="79" y="87"/>
                    <a:pt x="79" y="87"/>
                  </a:cubicBezTo>
                  <a:cubicBezTo>
                    <a:pt x="79" y="86"/>
                    <a:pt x="79" y="86"/>
                    <a:pt x="79" y="86"/>
                  </a:cubicBezTo>
                  <a:cubicBezTo>
                    <a:pt x="79" y="86"/>
                    <a:pt x="79" y="78"/>
                    <a:pt x="79" y="77"/>
                  </a:cubicBezTo>
                  <a:cubicBezTo>
                    <a:pt x="79" y="76"/>
                    <a:pt x="79" y="74"/>
                    <a:pt x="80" y="72"/>
                  </a:cubicBezTo>
                  <a:cubicBezTo>
                    <a:pt x="80" y="71"/>
                    <a:pt x="79" y="69"/>
                    <a:pt x="79" y="69"/>
                  </a:cubicBezTo>
                  <a:cubicBezTo>
                    <a:pt x="79" y="69"/>
                    <a:pt x="79" y="63"/>
                    <a:pt x="79" y="62"/>
                  </a:cubicBezTo>
                  <a:cubicBezTo>
                    <a:pt x="79" y="61"/>
                    <a:pt x="79" y="54"/>
                    <a:pt x="79" y="53"/>
                  </a:cubicBezTo>
                  <a:cubicBezTo>
                    <a:pt x="79" y="53"/>
                    <a:pt x="80" y="47"/>
                    <a:pt x="80" y="46"/>
                  </a:cubicBezTo>
                  <a:cubicBezTo>
                    <a:pt x="80" y="45"/>
                    <a:pt x="80" y="39"/>
                    <a:pt x="80" y="39"/>
                  </a:cubicBezTo>
                  <a:cubicBezTo>
                    <a:pt x="80" y="38"/>
                    <a:pt x="78" y="36"/>
                    <a:pt x="77" y="35"/>
                  </a:cubicBezTo>
                  <a:cubicBezTo>
                    <a:pt x="77" y="35"/>
                    <a:pt x="73" y="31"/>
                    <a:pt x="72" y="30"/>
                  </a:cubicBezTo>
                  <a:cubicBezTo>
                    <a:pt x="71" y="30"/>
                    <a:pt x="70" y="30"/>
                    <a:pt x="69" y="30"/>
                  </a:cubicBezTo>
                  <a:cubicBezTo>
                    <a:pt x="68" y="30"/>
                    <a:pt x="67" y="30"/>
                    <a:pt x="67" y="29"/>
                  </a:cubicBezTo>
                  <a:cubicBezTo>
                    <a:pt x="66" y="28"/>
                    <a:pt x="67" y="28"/>
                    <a:pt x="67" y="28"/>
                  </a:cubicBezTo>
                  <a:cubicBezTo>
                    <a:pt x="68" y="27"/>
                    <a:pt x="69" y="25"/>
                    <a:pt x="69" y="24"/>
                  </a:cubicBezTo>
                  <a:cubicBezTo>
                    <a:pt x="69" y="23"/>
                    <a:pt x="69" y="20"/>
                    <a:pt x="69" y="20"/>
                  </a:cubicBezTo>
                  <a:cubicBezTo>
                    <a:pt x="69" y="19"/>
                    <a:pt x="70" y="19"/>
                    <a:pt x="70" y="19"/>
                  </a:cubicBezTo>
                  <a:cubicBezTo>
                    <a:pt x="70" y="19"/>
                    <a:pt x="73" y="19"/>
                    <a:pt x="73" y="19"/>
                  </a:cubicBezTo>
                  <a:cubicBezTo>
                    <a:pt x="74" y="19"/>
                    <a:pt x="75" y="20"/>
                    <a:pt x="75" y="20"/>
                  </a:cubicBezTo>
                  <a:cubicBezTo>
                    <a:pt x="75" y="20"/>
                    <a:pt x="78" y="20"/>
                    <a:pt x="79" y="20"/>
                  </a:cubicBezTo>
                  <a:cubicBezTo>
                    <a:pt x="81" y="20"/>
                    <a:pt x="82" y="21"/>
                    <a:pt x="83" y="21"/>
                  </a:cubicBezTo>
                  <a:cubicBezTo>
                    <a:pt x="83" y="21"/>
                    <a:pt x="84" y="21"/>
                    <a:pt x="85" y="21"/>
                  </a:cubicBezTo>
                  <a:cubicBezTo>
                    <a:pt x="85" y="21"/>
                    <a:pt x="86" y="22"/>
                    <a:pt x="87" y="22"/>
                  </a:cubicBezTo>
                  <a:cubicBezTo>
                    <a:pt x="87" y="22"/>
                    <a:pt x="88" y="22"/>
                    <a:pt x="90" y="23"/>
                  </a:cubicBezTo>
                  <a:cubicBezTo>
                    <a:pt x="92" y="24"/>
                    <a:pt x="92" y="23"/>
                    <a:pt x="93" y="24"/>
                  </a:cubicBezTo>
                  <a:cubicBezTo>
                    <a:pt x="94" y="24"/>
                    <a:pt x="95" y="24"/>
                    <a:pt x="95" y="23"/>
                  </a:cubicBezTo>
                  <a:cubicBezTo>
                    <a:pt x="96" y="23"/>
                    <a:pt x="97" y="22"/>
                    <a:pt x="97" y="21"/>
                  </a:cubicBezTo>
                  <a:cubicBezTo>
                    <a:pt x="97" y="21"/>
                    <a:pt x="97" y="19"/>
                    <a:pt x="97" y="19"/>
                  </a:cubicBezTo>
                  <a:close/>
                  <a:moveTo>
                    <a:pt x="36" y="44"/>
                  </a:moveTo>
                  <a:cubicBezTo>
                    <a:pt x="36" y="45"/>
                    <a:pt x="35" y="45"/>
                    <a:pt x="35" y="45"/>
                  </a:cubicBezTo>
                  <a:cubicBezTo>
                    <a:pt x="35" y="46"/>
                    <a:pt x="35" y="46"/>
                    <a:pt x="34" y="46"/>
                  </a:cubicBezTo>
                  <a:cubicBezTo>
                    <a:pt x="34" y="46"/>
                    <a:pt x="33" y="46"/>
                    <a:pt x="33" y="46"/>
                  </a:cubicBezTo>
                  <a:cubicBezTo>
                    <a:pt x="32" y="46"/>
                    <a:pt x="32" y="45"/>
                    <a:pt x="33" y="44"/>
                  </a:cubicBezTo>
                  <a:cubicBezTo>
                    <a:pt x="34" y="43"/>
                    <a:pt x="34" y="43"/>
                    <a:pt x="35" y="43"/>
                  </a:cubicBezTo>
                  <a:cubicBezTo>
                    <a:pt x="35" y="43"/>
                    <a:pt x="35" y="42"/>
                    <a:pt x="36" y="42"/>
                  </a:cubicBezTo>
                  <a:cubicBezTo>
                    <a:pt x="36" y="42"/>
                    <a:pt x="37" y="43"/>
                    <a:pt x="36" y="44"/>
                  </a:cubicBezTo>
                  <a:close/>
                  <a:moveTo>
                    <a:pt x="51" y="60"/>
                  </a:moveTo>
                  <a:cubicBezTo>
                    <a:pt x="50" y="61"/>
                    <a:pt x="49" y="61"/>
                    <a:pt x="49" y="61"/>
                  </a:cubicBezTo>
                  <a:cubicBezTo>
                    <a:pt x="49" y="62"/>
                    <a:pt x="47" y="62"/>
                    <a:pt x="47" y="62"/>
                  </a:cubicBezTo>
                  <a:cubicBezTo>
                    <a:pt x="46" y="62"/>
                    <a:pt x="45" y="61"/>
                    <a:pt x="45" y="61"/>
                  </a:cubicBezTo>
                  <a:cubicBezTo>
                    <a:pt x="44" y="61"/>
                    <a:pt x="44" y="59"/>
                    <a:pt x="44" y="59"/>
                  </a:cubicBezTo>
                  <a:cubicBezTo>
                    <a:pt x="45" y="59"/>
                    <a:pt x="46" y="60"/>
                    <a:pt x="47" y="60"/>
                  </a:cubicBezTo>
                  <a:cubicBezTo>
                    <a:pt x="47" y="60"/>
                    <a:pt x="48" y="60"/>
                    <a:pt x="49" y="59"/>
                  </a:cubicBezTo>
                  <a:cubicBezTo>
                    <a:pt x="49" y="59"/>
                    <a:pt x="50" y="59"/>
                    <a:pt x="50" y="59"/>
                  </a:cubicBezTo>
                  <a:cubicBezTo>
                    <a:pt x="50" y="58"/>
                    <a:pt x="51" y="59"/>
                    <a:pt x="51" y="59"/>
                  </a:cubicBezTo>
                  <a:cubicBezTo>
                    <a:pt x="51" y="59"/>
                    <a:pt x="51" y="60"/>
                    <a:pt x="51" y="60"/>
                  </a:cubicBezTo>
                  <a:close/>
                  <a:moveTo>
                    <a:pt x="54" y="49"/>
                  </a:moveTo>
                  <a:cubicBezTo>
                    <a:pt x="53" y="50"/>
                    <a:pt x="49" y="50"/>
                    <a:pt x="49" y="50"/>
                  </a:cubicBezTo>
                  <a:cubicBezTo>
                    <a:pt x="48" y="51"/>
                    <a:pt x="45" y="51"/>
                    <a:pt x="45" y="51"/>
                  </a:cubicBezTo>
                  <a:cubicBezTo>
                    <a:pt x="45" y="51"/>
                    <a:pt x="43" y="52"/>
                    <a:pt x="43" y="52"/>
                  </a:cubicBezTo>
                  <a:cubicBezTo>
                    <a:pt x="42" y="53"/>
                    <a:pt x="41" y="53"/>
                    <a:pt x="41" y="53"/>
                  </a:cubicBezTo>
                  <a:cubicBezTo>
                    <a:pt x="41" y="53"/>
                    <a:pt x="40" y="53"/>
                    <a:pt x="40" y="52"/>
                  </a:cubicBezTo>
                  <a:cubicBezTo>
                    <a:pt x="41" y="52"/>
                    <a:pt x="41" y="51"/>
                    <a:pt x="42" y="51"/>
                  </a:cubicBezTo>
                  <a:cubicBezTo>
                    <a:pt x="42" y="51"/>
                    <a:pt x="43" y="50"/>
                    <a:pt x="43" y="49"/>
                  </a:cubicBezTo>
                  <a:cubicBezTo>
                    <a:pt x="44" y="48"/>
                    <a:pt x="44" y="47"/>
                    <a:pt x="44" y="46"/>
                  </a:cubicBezTo>
                  <a:cubicBezTo>
                    <a:pt x="44" y="45"/>
                    <a:pt x="44" y="43"/>
                    <a:pt x="44" y="43"/>
                  </a:cubicBezTo>
                  <a:cubicBezTo>
                    <a:pt x="44" y="43"/>
                    <a:pt x="44" y="42"/>
                    <a:pt x="43" y="41"/>
                  </a:cubicBezTo>
                  <a:cubicBezTo>
                    <a:pt x="43" y="40"/>
                    <a:pt x="43" y="39"/>
                    <a:pt x="44" y="39"/>
                  </a:cubicBezTo>
                  <a:cubicBezTo>
                    <a:pt x="45" y="39"/>
                    <a:pt x="46" y="39"/>
                    <a:pt x="47" y="39"/>
                  </a:cubicBezTo>
                  <a:cubicBezTo>
                    <a:pt x="47" y="39"/>
                    <a:pt x="48" y="39"/>
                    <a:pt x="48" y="38"/>
                  </a:cubicBezTo>
                  <a:cubicBezTo>
                    <a:pt x="49" y="38"/>
                    <a:pt x="49" y="38"/>
                    <a:pt x="50" y="38"/>
                  </a:cubicBezTo>
                  <a:cubicBezTo>
                    <a:pt x="51" y="37"/>
                    <a:pt x="51" y="37"/>
                    <a:pt x="52" y="37"/>
                  </a:cubicBezTo>
                  <a:cubicBezTo>
                    <a:pt x="52" y="38"/>
                    <a:pt x="52" y="39"/>
                    <a:pt x="52" y="40"/>
                  </a:cubicBezTo>
                  <a:cubicBezTo>
                    <a:pt x="52" y="41"/>
                    <a:pt x="52" y="42"/>
                    <a:pt x="52" y="43"/>
                  </a:cubicBezTo>
                  <a:cubicBezTo>
                    <a:pt x="52" y="44"/>
                    <a:pt x="52" y="46"/>
                    <a:pt x="52" y="46"/>
                  </a:cubicBezTo>
                  <a:cubicBezTo>
                    <a:pt x="53" y="47"/>
                    <a:pt x="54" y="48"/>
                    <a:pt x="54" y="48"/>
                  </a:cubicBezTo>
                  <a:cubicBezTo>
                    <a:pt x="55" y="49"/>
                    <a:pt x="56" y="49"/>
                    <a:pt x="54" y="49"/>
                  </a:cubicBezTo>
                  <a:close/>
                  <a:moveTo>
                    <a:pt x="59" y="21"/>
                  </a:moveTo>
                  <a:cubicBezTo>
                    <a:pt x="59" y="22"/>
                    <a:pt x="56" y="25"/>
                    <a:pt x="55" y="26"/>
                  </a:cubicBezTo>
                  <a:cubicBezTo>
                    <a:pt x="54" y="27"/>
                    <a:pt x="52" y="29"/>
                    <a:pt x="52" y="29"/>
                  </a:cubicBezTo>
                  <a:cubicBezTo>
                    <a:pt x="51" y="30"/>
                    <a:pt x="49" y="31"/>
                    <a:pt x="49" y="31"/>
                  </a:cubicBezTo>
                  <a:cubicBezTo>
                    <a:pt x="48" y="31"/>
                    <a:pt x="48" y="31"/>
                    <a:pt x="47" y="32"/>
                  </a:cubicBezTo>
                  <a:cubicBezTo>
                    <a:pt x="46" y="32"/>
                    <a:pt x="46" y="32"/>
                    <a:pt x="46" y="32"/>
                  </a:cubicBezTo>
                  <a:cubicBezTo>
                    <a:pt x="45" y="32"/>
                    <a:pt x="44" y="32"/>
                    <a:pt x="44" y="30"/>
                  </a:cubicBezTo>
                  <a:cubicBezTo>
                    <a:pt x="43" y="29"/>
                    <a:pt x="43" y="26"/>
                    <a:pt x="43" y="26"/>
                  </a:cubicBezTo>
                  <a:cubicBezTo>
                    <a:pt x="43" y="26"/>
                    <a:pt x="42" y="25"/>
                    <a:pt x="42" y="24"/>
                  </a:cubicBezTo>
                  <a:cubicBezTo>
                    <a:pt x="42" y="24"/>
                    <a:pt x="41" y="23"/>
                    <a:pt x="41" y="22"/>
                  </a:cubicBezTo>
                  <a:cubicBezTo>
                    <a:pt x="41" y="22"/>
                    <a:pt x="40" y="22"/>
                    <a:pt x="40" y="22"/>
                  </a:cubicBezTo>
                  <a:cubicBezTo>
                    <a:pt x="40" y="22"/>
                    <a:pt x="39" y="21"/>
                    <a:pt x="40" y="20"/>
                  </a:cubicBezTo>
                  <a:cubicBezTo>
                    <a:pt x="40" y="20"/>
                    <a:pt x="42" y="20"/>
                    <a:pt x="42" y="20"/>
                  </a:cubicBezTo>
                  <a:cubicBezTo>
                    <a:pt x="42" y="19"/>
                    <a:pt x="44" y="19"/>
                    <a:pt x="44" y="19"/>
                  </a:cubicBezTo>
                  <a:cubicBezTo>
                    <a:pt x="45" y="19"/>
                    <a:pt x="47" y="19"/>
                    <a:pt x="48" y="19"/>
                  </a:cubicBezTo>
                  <a:cubicBezTo>
                    <a:pt x="48" y="19"/>
                    <a:pt x="49" y="20"/>
                    <a:pt x="50" y="20"/>
                  </a:cubicBezTo>
                  <a:cubicBezTo>
                    <a:pt x="50" y="20"/>
                    <a:pt x="51" y="21"/>
                    <a:pt x="51" y="21"/>
                  </a:cubicBezTo>
                  <a:cubicBezTo>
                    <a:pt x="52" y="22"/>
                    <a:pt x="53" y="22"/>
                    <a:pt x="54" y="22"/>
                  </a:cubicBezTo>
                  <a:cubicBezTo>
                    <a:pt x="54" y="22"/>
                    <a:pt x="56" y="22"/>
                    <a:pt x="56" y="22"/>
                  </a:cubicBezTo>
                  <a:cubicBezTo>
                    <a:pt x="57" y="21"/>
                    <a:pt x="57" y="20"/>
                    <a:pt x="58" y="20"/>
                  </a:cubicBezTo>
                  <a:cubicBezTo>
                    <a:pt x="58" y="20"/>
                    <a:pt x="59" y="20"/>
                    <a:pt x="59" y="20"/>
                  </a:cubicBezTo>
                  <a:cubicBezTo>
                    <a:pt x="59" y="20"/>
                    <a:pt x="59" y="20"/>
                    <a:pt x="59" y="21"/>
                  </a:cubicBezTo>
                  <a:close/>
                </a:path>
              </a:pathLst>
            </a:custGeom>
            <a:solidFill>
              <a:srgbClr val="C99D03"/>
            </a:solidFill>
            <a:ln w="9525">
              <a:noFill/>
              <a:round/>
            </a:ln>
          </p:spPr>
          <p:txBody>
            <a:bodyPr/>
            <a:lstStyle/>
            <a:p>
              <a:endParaRPr lang="zh-CN" altLang="en-US"/>
            </a:p>
          </p:txBody>
        </p:sp>
        <p:sp>
          <p:nvSpPr>
            <p:cNvPr id="29760" name="Freeform 53"/>
            <p:cNvSpPr/>
            <p:nvPr/>
          </p:nvSpPr>
          <p:spPr bwMode="auto">
            <a:xfrm>
              <a:off x="1879" y="2753"/>
              <a:ext cx="33" cy="66"/>
            </a:xfrm>
            <a:custGeom>
              <a:avLst/>
              <a:gdLst>
                <a:gd name="T0" fmla="*/ 0 w 14"/>
                <a:gd name="T1" fmla="*/ 38058 h 28"/>
                <a:gd name="T2" fmla="*/ 0 w 14"/>
                <a:gd name="T3" fmla="*/ 89708 h 28"/>
                <a:gd name="T4" fmla="*/ 11357 w 14"/>
                <a:gd name="T5" fmla="*/ 175440 h 28"/>
                <a:gd name="T6" fmla="*/ 26770 w 14"/>
                <a:gd name="T7" fmla="*/ 238107 h 28"/>
                <a:gd name="T8" fmla="*/ 74429 w 14"/>
                <a:gd name="T9" fmla="*/ 322933 h 28"/>
                <a:gd name="T10" fmla="*/ 127769 w 14"/>
                <a:gd name="T11" fmla="*/ 350597 h 28"/>
                <a:gd name="T12" fmla="*/ 175440 w 14"/>
                <a:gd name="T13" fmla="*/ 312538 h 28"/>
                <a:gd name="T14" fmla="*/ 163800 w 14"/>
                <a:gd name="T15" fmla="*/ 276507 h 28"/>
                <a:gd name="T16" fmla="*/ 137002 w 14"/>
                <a:gd name="T17" fmla="*/ 249869 h 28"/>
                <a:gd name="T18" fmla="*/ 101015 w 14"/>
                <a:gd name="T19" fmla="*/ 202238 h 28"/>
                <a:gd name="T20" fmla="*/ 101015 w 14"/>
                <a:gd name="T21" fmla="*/ 175440 h 28"/>
                <a:gd name="T22" fmla="*/ 89708 w 14"/>
                <a:gd name="T23" fmla="*/ 148738 h 28"/>
                <a:gd name="T24" fmla="*/ 89708 w 14"/>
                <a:gd name="T25" fmla="*/ 127769 h 28"/>
                <a:gd name="T26" fmla="*/ 74429 w 14"/>
                <a:gd name="T27" fmla="*/ 89708 h 28"/>
                <a:gd name="T28" fmla="*/ 38058 w 14"/>
                <a:gd name="T29" fmla="*/ 26770 h 28"/>
                <a:gd name="T30" fmla="*/ 26770 w 14"/>
                <a:gd name="T31" fmla="*/ 11357 h 28"/>
                <a:gd name="T32" fmla="*/ 0 w 14"/>
                <a:gd name="T33" fmla="*/ 3805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28"/>
                <a:gd name="T53" fmla="*/ 14 w 14"/>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28">
                  <a:moveTo>
                    <a:pt x="0" y="3"/>
                  </a:moveTo>
                  <a:cubicBezTo>
                    <a:pt x="0" y="6"/>
                    <a:pt x="0" y="7"/>
                    <a:pt x="0" y="7"/>
                  </a:cubicBezTo>
                  <a:cubicBezTo>
                    <a:pt x="0" y="8"/>
                    <a:pt x="1" y="12"/>
                    <a:pt x="1" y="14"/>
                  </a:cubicBezTo>
                  <a:cubicBezTo>
                    <a:pt x="1" y="15"/>
                    <a:pt x="1" y="18"/>
                    <a:pt x="2" y="19"/>
                  </a:cubicBezTo>
                  <a:cubicBezTo>
                    <a:pt x="3" y="21"/>
                    <a:pt x="5" y="25"/>
                    <a:pt x="6" y="26"/>
                  </a:cubicBezTo>
                  <a:cubicBezTo>
                    <a:pt x="7" y="26"/>
                    <a:pt x="9" y="28"/>
                    <a:pt x="10" y="28"/>
                  </a:cubicBezTo>
                  <a:cubicBezTo>
                    <a:pt x="10" y="27"/>
                    <a:pt x="13" y="26"/>
                    <a:pt x="14" y="25"/>
                  </a:cubicBezTo>
                  <a:cubicBezTo>
                    <a:pt x="14" y="24"/>
                    <a:pt x="13" y="22"/>
                    <a:pt x="13" y="22"/>
                  </a:cubicBezTo>
                  <a:cubicBezTo>
                    <a:pt x="12" y="21"/>
                    <a:pt x="11" y="20"/>
                    <a:pt x="11" y="20"/>
                  </a:cubicBezTo>
                  <a:cubicBezTo>
                    <a:pt x="10" y="20"/>
                    <a:pt x="8" y="16"/>
                    <a:pt x="8" y="16"/>
                  </a:cubicBezTo>
                  <a:cubicBezTo>
                    <a:pt x="8" y="16"/>
                    <a:pt x="8" y="14"/>
                    <a:pt x="8" y="14"/>
                  </a:cubicBezTo>
                  <a:cubicBezTo>
                    <a:pt x="8" y="14"/>
                    <a:pt x="8" y="12"/>
                    <a:pt x="7" y="12"/>
                  </a:cubicBezTo>
                  <a:cubicBezTo>
                    <a:pt x="7" y="11"/>
                    <a:pt x="7" y="10"/>
                    <a:pt x="7" y="10"/>
                  </a:cubicBezTo>
                  <a:cubicBezTo>
                    <a:pt x="7" y="10"/>
                    <a:pt x="6" y="8"/>
                    <a:pt x="6" y="7"/>
                  </a:cubicBezTo>
                  <a:cubicBezTo>
                    <a:pt x="5" y="6"/>
                    <a:pt x="3" y="2"/>
                    <a:pt x="3" y="2"/>
                  </a:cubicBezTo>
                  <a:cubicBezTo>
                    <a:pt x="3" y="2"/>
                    <a:pt x="2" y="1"/>
                    <a:pt x="2" y="1"/>
                  </a:cubicBezTo>
                  <a:cubicBezTo>
                    <a:pt x="1" y="1"/>
                    <a:pt x="0" y="0"/>
                    <a:pt x="0" y="3"/>
                  </a:cubicBezTo>
                  <a:close/>
                </a:path>
              </a:pathLst>
            </a:custGeom>
            <a:solidFill>
              <a:srgbClr val="C99D03"/>
            </a:solidFill>
            <a:ln w="9525">
              <a:noFill/>
              <a:round/>
            </a:ln>
          </p:spPr>
          <p:txBody>
            <a:bodyPr/>
            <a:lstStyle/>
            <a:p>
              <a:endParaRPr lang="zh-CN" altLang="en-US"/>
            </a:p>
          </p:txBody>
        </p:sp>
        <p:sp>
          <p:nvSpPr>
            <p:cNvPr id="29761" name="Freeform 54"/>
            <p:cNvSpPr>
              <a:spLocks noEditPoints="1"/>
            </p:cNvSpPr>
            <p:nvPr/>
          </p:nvSpPr>
          <p:spPr bwMode="auto">
            <a:xfrm>
              <a:off x="1865" y="2578"/>
              <a:ext cx="189" cy="260"/>
            </a:xfrm>
            <a:custGeom>
              <a:avLst/>
              <a:gdLst>
                <a:gd name="T0" fmla="*/ 883095 w 80"/>
                <a:gd name="T1" fmla="*/ 555237 h 110"/>
                <a:gd name="T2" fmla="*/ 997828 w 80"/>
                <a:gd name="T3" fmla="*/ 474457 h 110"/>
                <a:gd name="T4" fmla="*/ 854748 w 80"/>
                <a:gd name="T5" fmla="*/ 320698 h 110"/>
                <a:gd name="T6" fmla="*/ 715133 w 80"/>
                <a:gd name="T7" fmla="*/ 347861 h 110"/>
                <a:gd name="T8" fmla="*/ 676500 w 80"/>
                <a:gd name="T9" fmla="*/ 179284 h 110"/>
                <a:gd name="T10" fmla="*/ 639484 w 80"/>
                <a:gd name="T11" fmla="*/ 39229 h 110"/>
                <a:gd name="T12" fmla="*/ 488095 w 80"/>
                <a:gd name="T13" fmla="*/ 39229 h 110"/>
                <a:gd name="T14" fmla="*/ 472800 w 80"/>
                <a:gd name="T15" fmla="*/ 140173 h 110"/>
                <a:gd name="T16" fmla="*/ 513411 w 80"/>
                <a:gd name="T17" fmla="*/ 190771 h 110"/>
                <a:gd name="T18" fmla="*/ 536384 w 80"/>
                <a:gd name="T19" fmla="*/ 283502 h 110"/>
                <a:gd name="T20" fmla="*/ 524886 w 80"/>
                <a:gd name="T21" fmla="*/ 331318 h 110"/>
                <a:gd name="T22" fmla="*/ 639484 w 80"/>
                <a:gd name="T23" fmla="*/ 450913 h 110"/>
                <a:gd name="T24" fmla="*/ 591858 w 80"/>
                <a:gd name="T25" fmla="*/ 538621 h 110"/>
                <a:gd name="T26" fmla="*/ 513411 w 80"/>
                <a:gd name="T27" fmla="*/ 462786 h 110"/>
                <a:gd name="T28" fmla="*/ 460936 w 80"/>
                <a:gd name="T29" fmla="*/ 310743 h 110"/>
                <a:gd name="T30" fmla="*/ 433798 w 80"/>
                <a:gd name="T31" fmla="*/ 152034 h 110"/>
                <a:gd name="T32" fmla="*/ 292773 w 80"/>
                <a:gd name="T33" fmla="*/ 92723 h 110"/>
                <a:gd name="T34" fmla="*/ 309691 w 80"/>
                <a:gd name="T35" fmla="*/ 255098 h 110"/>
                <a:gd name="T36" fmla="*/ 48497 w 80"/>
                <a:gd name="T37" fmla="*/ 244478 h 110"/>
                <a:gd name="T38" fmla="*/ 131086 w 80"/>
                <a:gd name="T39" fmla="*/ 347861 h 110"/>
                <a:gd name="T40" fmla="*/ 217317 w 80"/>
                <a:gd name="T41" fmla="*/ 462786 h 110"/>
                <a:gd name="T42" fmla="*/ 233670 w 80"/>
                <a:gd name="T43" fmla="*/ 518022 h 110"/>
                <a:gd name="T44" fmla="*/ 11498 w 80"/>
                <a:gd name="T45" fmla="*/ 527107 h 110"/>
                <a:gd name="T46" fmla="*/ 151613 w 80"/>
                <a:gd name="T47" fmla="*/ 631417 h 110"/>
                <a:gd name="T48" fmla="*/ 292773 w 80"/>
                <a:gd name="T49" fmla="*/ 707264 h 110"/>
                <a:gd name="T50" fmla="*/ 282179 w 80"/>
                <a:gd name="T51" fmla="*/ 822217 h 110"/>
                <a:gd name="T52" fmla="*/ 190247 w 80"/>
                <a:gd name="T53" fmla="*/ 942171 h 110"/>
                <a:gd name="T54" fmla="*/ 318380 w 80"/>
                <a:gd name="T55" fmla="*/ 886548 h 110"/>
                <a:gd name="T56" fmla="*/ 422361 w 80"/>
                <a:gd name="T57" fmla="*/ 798815 h 110"/>
                <a:gd name="T58" fmla="*/ 536384 w 80"/>
                <a:gd name="T59" fmla="*/ 678860 h 110"/>
                <a:gd name="T60" fmla="*/ 731645 w 80"/>
                <a:gd name="T61" fmla="*/ 527107 h 110"/>
                <a:gd name="T62" fmla="*/ 807647 w 80"/>
                <a:gd name="T63" fmla="*/ 450913 h 110"/>
                <a:gd name="T64" fmla="*/ 742300 w 80"/>
                <a:gd name="T65" fmla="*/ 577857 h 110"/>
                <a:gd name="T66" fmla="*/ 666648 w 80"/>
                <a:gd name="T67" fmla="*/ 631417 h 110"/>
                <a:gd name="T68" fmla="*/ 564035 w 80"/>
                <a:gd name="T69" fmla="*/ 783115 h 110"/>
                <a:gd name="T70" fmla="*/ 460936 w 80"/>
                <a:gd name="T71" fmla="*/ 849380 h 110"/>
                <a:gd name="T72" fmla="*/ 573473 w 80"/>
                <a:gd name="T73" fmla="*/ 989603 h 110"/>
                <a:gd name="T74" fmla="*/ 627997 w 80"/>
                <a:gd name="T75" fmla="*/ 886548 h 110"/>
                <a:gd name="T76" fmla="*/ 627997 w 80"/>
                <a:gd name="T77" fmla="*/ 989603 h 110"/>
                <a:gd name="T78" fmla="*/ 497812 w 80"/>
                <a:gd name="T79" fmla="*/ 1121444 h 110"/>
                <a:gd name="T80" fmla="*/ 676500 w 80"/>
                <a:gd name="T81" fmla="*/ 1141646 h 110"/>
                <a:gd name="T82" fmla="*/ 790795 w 80"/>
                <a:gd name="T83" fmla="*/ 1038582 h 110"/>
                <a:gd name="T84" fmla="*/ 752173 w 80"/>
                <a:gd name="T85" fmla="*/ 1285159 h 110"/>
                <a:gd name="T86" fmla="*/ 666648 w 80"/>
                <a:gd name="T87" fmla="*/ 1337440 h 110"/>
                <a:gd name="T88" fmla="*/ 752173 w 80"/>
                <a:gd name="T89" fmla="*/ 1404577 h 110"/>
                <a:gd name="T90" fmla="*/ 974347 w 80"/>
                <a:gd name="T91" fmla="*/ 1300322 h 110"/>
                <a:gd name="T92" fmla="*/ 958736 w 80"/>
                <a:gd name="T93" fmla="*/ 1105875 h 110"/>
                <a:gd name="T94" fmla="*/ 985843 w 80"/>
                <a:gd name="T95" fmla="*/ 837850 h 110"/>
                <a:gd name="T96" fmla="*/ 807647 w 80"/>
                <a:gd name="T97" fmla="*/ 798815 h 110"/>
                <a:gd name="T98" fmla="*/ 752173 w 80"/>
                <a:gd name="T99" fmla="*/ 631417 h 110"/>
                <a:gd name="T100" fmla="*/ 282179 w 80"/>
                <a:gd name="T101" fmla="*/ 414154 h 110"/>
                <a:gd name="T102" fmla="*/ 318380 w 80"/>
                <a:gd name="T103" fmla="*/ 375078 h 110"/>
                <a:gd name="T104" fmla="*/ 412422 w 80"/>
                <a:gd name="T105" fmla="*/ 398611 h 110"/>
                <a:gd name="T106" fmla="*/ 422361 w 80"/>
                <a:gd name="T107" fmla="*/ 462786 h 110"/>
                <a:gd name="T108" fmla="*/ 412422 w 80"/>
                <a:gd name="T109" fmla="*/ 602959 h 110"/>
                <a:gd name="T110" fmla="*/ 433798 w 80"/>
                <a:gd name="T111" fmla="*/ 577857 h 110"/>
                <a:gd name="T112" fmla="*/ 676500 w 80"/>
                <a:gd name="T113" fmla="*/ 822217 h 110"/>
                <a:gd name="T114" fmla="*/ 676500 w 80"/>
                <a:gd name="T115" fmla="*/ 773647 h 1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
                <a:gd name="T175" fmla="*/ 0 h 110"/>
                <a:gd name="T176" fmla="*/ 80 w 80"/>
                <a:gd name="T177" fmla="*/ 110 h 1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 h="110">
                  <a:moveTo>
                    <a:pt x="63" y="46"/>
                  </a:moveTo>
                  <a:cubicBezTo>
                    <a:pt x="64" y="46"/>
                    <a:pt x="63" y="46"/>
                    <a:pt x="64" y="46"/>
                  </a:cubicBezTo>
                  <a:cubicBezTo>
                    <a:pt x="64" y="47"/>
                    <a:pt x="65" y="45"/>
                    <a:pt x="66" y="45"/>
                  </a:cubicBezTo>
                  <a:cubicBezTo>
                    <a:pt x="67" y="45"/>
                    <a:pt x="66" y="44"/>
                    <a:pt x="67" y="44"/>
                  </a:cubicBezTo>
                  <a:cubicBezTo>
                    <a:pt x="67" y="43"/>
                    <a:pt x="68" y="44"/>
                    <a:pt x="69" y="43"/>
                  </a:cubicBezTo>
                  <a:cubicBezTo>
                    <a:pt x="70" y="43"/>
                    <a:pt x="69" y="43"/>
                    <a:pt x="70" y="42"/>
                  </a:cubicBezTo>
                  <a:cubicBezTo>
                    <a:pt x="70" y="42"/>
                    <a:pt x="71" y="41"/>
                    <a:pt x="72" y="41"/>
                  </a:cubicBezTo>
                  <a:cubicBezTo>
                    <a:pt x="72" y="41"/>
                    <a:pt x="73" y="40"/>
                    <a:pt x="74" y="40"/>
                  </a:cubicBezTo>
                  <a:cubicBezTo>
                    <a:pt x="75" y="40"/>
                    <a:pt x="76" y="39"/>
                    <a:pt x="76" y="39"/>
                  </a:cubicBezTo>
                  <a:cubicBezTo>
                    <a:pt x="77" y="38"/>
                    <a:pt x="78" y="37"/>
                    <a:pt x="78" y="37"/>
                  </a:cubicBezTo>
                  <a:cubicBezTo>
                    <a:pt x="79" y="36"/>
                    <a:pt x="80" y="34"/>
                    <a:pt x="80" y="33"/>
                  </a:cubicBezTo>
                  <a:cubicBezTo>
                    <a:pt x="80" y="32"/>
                    <a:pt x="79" y="32"/>
                    <a:pt x="79" y="31"/>
                  </a:cubicBezTo>
                  <a:cubicBezTo>
                    <a:pt x="79" y="31"/>
                    <a:pt x="77" y="29"/>
                    <a:pt x="77" y="28"/>
                  </a:cubicBezTo>
                  <a:cubicBezTo>
                    <a:pt x="77" y="28"/>
                    <a:pt x="74" y="27"/>
                    <a:pt x="73" y="26"/>
                  </a:cubicBezTo>
                  <a:cubicBezTo>
                    <a:pt x="71" y="26"/>
                    <a:pt x="67" y="25"/>
                    <a:pt x="67" y="25"/>
                  </a:cubicBezTo>
                  <a:cubicBezTo>
                    <a:pt x="66" y="26"/>
                    <a:pt x="64" y="26"/>
                    <a:pt x="64" y="27"/>
                  </a:cubicBezTo>
                  <a:cubicBezTo>
                    <a:pt x="63" y="28"/>
                    <a:pt x="62" y="29"/>
                    <a:pt x="61" y="30"/>
                  </a:cubicBezTo>
                  <a:cubicBezTo>
                    <a:pt x="59" y="32"/>
                    <a:pt x="58" y="31"/>
                    <a:pt x="58" y="31"/>
                  </a:cubicBezTo>
                  <a:cubicBezTo>
                    <a:pt x="57" y="31"/>
                    <a:pt x="57" y="30"/>
                    <a:pt x="57" y="29"/>
                  </a:cubicBezTo>
                  <a:cubicBezTo>
                    <a:pt x="58" y="29"/>
                    <a:pt x="57" y="27"/>
                    <a:pt x="56" y="27"/>
                  </a:cubicBezTo>
                  <a:cubicBezTo>
                    <a:pt x="56" y="26"/>
                    <a:pt x="56" y="25"/>
                    <a:pt x="55" y="24"/>
                  </a:cubicBezTo>
                  <a:cubicBezTo>
                    <a:pt x="55" y="23"/>
                    <a:pt x="55" y="22"/>
                    <a:pt x="55" y="21"/>
                  </a:cubicBezTo>
                  <a:cubicBezTo>
                    <a:pt x="55" y="21"/>
                    <a:pt x="55" y="20"/>
                    <a:pt x="55" y="19"/>
                  </a:cubicBezTo>
                  <a:cubicBezTo>
                    <a:pt x="54" y="18"/>
                    <a:pt x="53" y="16"/>
                    <a:pt x="53" y="16"/>
                  </a:cubicBezTo>
                  <a:cubicBezTo>
                    <a:pt x="53" y="15"/>
                    <a:pt x="53" y="14"/>
                    <a:pt x="53" y="14"/>
                  </a:cubicBezTo>
                  <a:cubicBezTo>
                    <a:pt x="53" y="13"/>
                    <a:pt x="52" y="13"/>
                    <a:pt x="52" y="12"/>
                  </a:cubicBezTo>
                  <a:cubicBezTo>
                    <a:pt x="52" y="12"/>
                    <a:pt x="52" y="11"/>
                    <a:pt x="52" y="10"/>
                  </a:cubicBezTo>
                  <a:cubicBezTo>
                    <a:pt x="52" y="10"/>
                    <a:pt x="52" y="8"/>
                    <a:pt x="52" y="8"/>
                  </a:cubicBezTo>
                  <a:cubicBezTo>
                    <a:pt x="53" y="7"/>
                    <a:pt x="52" y="6"/>
                    <a:pt x="52" y="6"/>
                  </a:cubicBezTo>
                  <a:cubicBezTo>
                    <a:pt x="52" y="5"/>
                    <a:pt x="51" y="4"/>
                    <a:pt x="50" y="3"/>
                  </a:cubicBezTo>
                  <a:cubicBezTo>
                    <a:pt x="50" y="2"/>
                    <a:pt x="49" y="2"/>
                    <a:pt x="48" y="2"/>
                  </a:cubicBezTo>
                  <a:cubicBezTo>
                    <a:pt x="48" y="2"/>
                    <a:pt x="47" y="1"/>
                    <a:pt x="46" y="1"/>
                  </a:cubicBezTo>
                  <a:cubicBezTo>
                    <a:pt x="45" y="0"/>
                    <a:pt x="43" y="0"/>
                    <a:pt x="43" y="0"/>
                  </a:cubicBezTo>
                  <a:cubicBezTo>
                    <a:pt x="42" y="0"/>
                    <a:pt x="40" y="1"/>
                    <a:pt x="40" y="1"/>
                  </a:cubicBezTo>
                  <a:cubicBezTo>
                    <a:pt x="40" y="1"/>
                    <a:pt x="39" y="2"/>
                    <a:pt x="38" y="3"/>
                  </a:cubicBezTo>
                  <a:cubicBezTo>
                    <a:pt x="37" y="4"/>
                    <a:pt x="37" y="4"/>
                    <a:pt x="37" y="5"/>
                  </a:cubicBezTo>
                  <a:cubicBezTo>
                    <a:pt x="37" y="5"/>
                    <a:pt x="36" y="5"/>
                    <a:pt x="36" y="5"/>
                  </a:cubicBezTo>
                  <a:cubicBezTo>
                    <a:pt x="35" y="6"/>
                    <a:pt x="35" y="7"/>
                    <a:pt x="34" y="8"/>
                  </a:cubicBezTo>
                  <a:cubicBezTo>
                    <a:pt x="34" y="9"/>
                    <a:pt x="35" y="9"/>
                    <a:pt x="36" y="10"/>
                  </a:cubicBezTo>
                  <a:cubicBezTo>
                    <a:pt x="36" y="11"/>
                    <a:pt x="37" y="11"/>
                    <a:pt x="37" y="11"/>
                  </a:cubicBezTo>
                  <a:cubicBezTo>
                    <a:pt x="38" y="11"/>
                    <a:pt x="40" y="11"/>
                    <a:pt x="40" y="11"/>
                  </a:cubicBezTo>
                  <a:cubicBezTo>
                    <a:pt x="41" y="11"/>
                    <a:pt x="41" y="12"/>
                    <a:pt x="42" y="13"/>
                  </a:cubicBezTo>
                  <a:cubicBezTo>
                    <a:pt x="42" y="13"/>
                    <a:pt x="42" y="14"/>
                    <a:pt x="42" y="14"/>
                  </a:cubicBezTo>
                  <a:cubicBezTo>
                    <a:pt x="42" y="14"/>
                    <a:pt x="40" y="15"/>
                    <a:pt x="40" y="15"/>
                  </a:cubicBezTo>
                  <a:cubicBezTo>
                    <a:pt x="40" y="15"/>
                    <a:pt x="40" y="15"/>
                    <a:pt x="40" y="15"/>
                  </a:cubicBezTo>
                  <a:cubicBezTo>
                    <a:pt x="39" y="15"/>
                    <a:pt x="38" y="15"/>
                    <a:pt x="37" y="15"/>
                  </a:cubicBezTo>
                  <a:cubicBezTo>
                    <a:pt x="36" y="16"/>
                    <a:pt x="37" y="17"/>
                    <a:pt x="37" y="18"/>
                  </a:cubicBezTo>
                  <a:cubicBezTo>
                    <a:pt x="37" y="18"/>
                    <a:pt x="38" y="20"/>
                    <a:pt x="38" y="21"/>
                  </a:cubicBezTo>
                  <a:cubicBezTo>
                    <a:pt x="39" y="21"/>
                    <a:pt x="39" y="21"/>
                    <a:pt x="40" y="21"/>
                  </a:cubicBezTo>
                  <a:cubicBezTo>
                    <a:pt x="40" y="21"/>
                    <a:pt x="42" y="22"/>
                    <a:pt x="42" y="22"/>
                  </a:cubicBezTo>
                  <a:cubicBezTo>
                    <a:pt x="42" y="22"/>
                    <a:pt x="45" y="23"/>
                    <a:pt x="45" y="23"/>
                  </a:cubicBezTo>
                  <a:cubicBezTo>
                    <a:pt x="46" y="23"/>
                    <a:pt x="46" y="24"/>
                    <a:pt x="46" y="25"/>
                  </a:cubicBezTo>
                  <a:cubicBezTo>
                    <a:pt x="46" y="25"/>
                    <a:pt x="45" y="25"/>
                    <a:pt x="45" y="25"/>
                  </a:cubicBezTo>
                  <a:cubicBezTo>
                    <a:pt x="44" y="25"/>
                    <a:pt x="44" y="25"/>
                    <a:pt x="43" y="25"/>
                  </a:cubicBezTo>
                  <a:cubicBezTo>
                    <a:pt x="42" y="25"/>
                    <a:pt x="41" y="26"/>
                    <a:pt x="41" y="26"/>
                  </a:cubicBezTo>
                  <a:cubicBezTo>
                    <a:pt x="41" y="27"/>
                    <a:pt x="42" y="28"/>
                    <a:pt x="42" y="28"/>
                  </a:cubicBezTo>
                  <a:cubicBezTo>
                    <a:pt x="42" y="28"/>
                    <a:pt x="43" y="29"/>
                    <a:pt x="43" y="31"/>
                  </a:cubicBezTo>
                  <a:cubicBezTo>
                    <a:pt x="44" y="32"/>
                    <a:pt x="44" y="31"/>
                    <a:pt x="45" y="31"/>
                  </a:cubicBezTo>
                  <a:cubicBezTo>
                    <a:pt x="45" y="32"/>
                    <a:pt x="48" y="32"/>
                    <a:pt x="49" y="33"/>
                  </a:cubicBezTo>
                  <a:cubicBezTo>
                    <a:pt x="49" y="33"/>
                    <a:pt x="50" y="35"/>
                    <a:pt x="50" y="35"/>
                  </a:cubicBezTo>
                  <a:cubicBezTo>
                    <a:pt x="50" y="36"/>
                    <a:pt x="50" y="37"/>
                    <a:pt x="50" y="38"/>
                  </a:cubicBezTo>
                  <a:cubicBezTo>
                    <a:pt x="50" y="38"/>
                    <a:pt x="49" y="39"/>
                    <a:pt x="49" y="39"/>
                  </a:cubicBezTo>
                  <a:cubicBezTo>
                    <a:pt x="49" y="39"/>
                    <a:pt x="48" y="39"/>
                    <a:pt x="48" y="40"/>
                  </a:cubicBezTo>
                  <a:cubicBezTo>
                    <a:pt x="48" y="40"/>
                    <a:pt x="47" y="40"/>
                    <a:pt x="47" y="40"/>
                  </a:cubicBezTo>
                  <a:cubicBezTo>
                    <a:pt x="47" y="41"/>
                    <a:pt x="46" y="41"/>
                    <a:pt x="46" y="42"/>
                  </a:cubicBezTo>
                  <a:cubicBezTo>
                    <a:pt x="46" y="42"/>
                    <a:pt x="45" y="42"/>
                    <a:pt x="45" y="42"/>
                  </a:cubicBezTo>
                  <a:cubicBezTo>
                    <a:pt x="43" y="41"/>
                    <a:pt x="43" y="41"/>
                    <a:pt x="43" y="41"/>
                  </a:cubicBezTo>
                  <a:cubicBezTo>
                    <a:pt x="41" y="40"/>
                    <a:pt x="41" y="39"/>
                    <a:pt x="41" y="39"/>
                  </a:cubicBezTo>
                  <a:cubicBezTo>
                    <a:pt x="41" y="38"/>
                    <a:pt x="41" y="38"/>
                    <a:pt x="41" y="37"/>
                  </a:cubicBezTo>
                  <a:cubicBezTo>
                    <a:pt x="41" y="37"/>
                    <a:pt x="40" y="36"/>
                    <a:pt x="40" y="36"/>
                  </a:cubicBezTo>
                  <a:cubicBezTo>
                    <a:pt x="41" y="36"/>
                    <a:pt x="41" y="33"/>
                    <a:pt x="41" y="32"/>
                  </a:cubicBezTo>
                  <a:cubicBezTo>
                    <a:pt x="41" y="32"/>
                    <a:pt x="41" y="29"/>
                    <a:pt x="41" y="28"/>
                  </a:cubicBezTo>
                  <a:cubicBezTo>
                    <a:pt x="41" y="28"/>
                    <a:pt x="40" y="27"/>
                    <a:pt x="40" y="27"/>
                  </a:cubicBezTo>
                  <a:cubicBezTo>
                    <a:pt x="40" y="26"/>
                    <a:pt x="37" y="25"/>
                    <a:pt x="37" y="25"/>
                  </a:cubicBezTo>
                  <a:cubicBezTo>
                    <a:pt x="36" y="24"/>
                    <a:pt x="36" y="24"/>
                    <a:pt x="36" y="24"/>
                  </a:cubicBezTo>
                  <a:cubicBezTo>
                    <a:pt x="35" y="24"/>
                    <a:pt x="34" y="22"/>
                    <a:pt x="34" y="22"/>
                  </a:cubicBezTo>
                  <a:cubicBezTo>
                    <a:pt x="34" y="21"/>
                    <a:pt x="34" y="20"/>
                    <a:pt x="34" y="19"/>
                  </a:cubicBezTo>
                  <a:cubicBezTo>
                    <a:pt x="34" y="18"/>
                    <a:pt x="34" y="15"/>
                    <a:pt x="34" y="15"/>
                  </a:cubicBezTo>
                  <a:cubicBezTo>
                    <a:pt x="34" y="15"/>
                    <a:pt x="34" y="15"/>
                    <a:pt x="35" y="14"/>
                  </a:cubicBezTo>
                  <a:cubicBezTo>
                    <a:pt x="35" y="13"/>
                    <a:pt x="34" y="12"/>
                    <a:pt x="34" y="12"/>
                  </a:cubicBezTo>
                  <a:cubicBezTo>
                    <a:pt x="34" y="11"/>
                    <a:pt x="33" y="10"/>
                    <a:pt x="32" y="9"/>
                  </a:cubicBezTo>
                  <a:cubicBezTo>
                    <a:pt x="32" y="9"/>
                    <a:pt x="31" y="8"/>
                    <a:pt x="30" y="8"/>
                  </a:cubicBezTo>
                  <a:cubicBezTo>
                    <a:pt x="30" y="8"/>
                    <a:pt x="27" y="7"/>
                    <a:pt x="27" y="7"/>
                  </a:cubicBezTo>
                  <a:cubicBezTo>
                    <a:pt x="27" y="6"/>
                    <a:pt x="25" y="5"/>
                    <a:pt x="25" y="5"/>
                  </a:cubicBezTo>
                  <a:cubicBezTo>
                    <a:pt x="25" y="5"/>
                    <a:pt x="23" y="6"/>
                    <a:pt x="23" y="7"/>
                  </a:cubicBezTo>
                  <a:cubicBezTo>
                    <a:pt x="22" y="7"/>
                    <a:pt x="22" y="9"/>
                    <a:pt x="22" y="9"/>
                  </a:cubicBezTo>
                  <a:cubicBezTo>
                    <a:pt x="22" y="10"/>
                    <a:pt x="23" y="11"/>
                    <a:pt x="23" y="11"/>
                  </a:cubicBezTo>
                  <a:cubicBezTo>
                    <a:pt x="23" y="12"/>
                    <a:pt x="23" y="13"/>
                    <a:pt x="23" y="14"/>
                  </a:cubicBezTo>
                  <a:cubicBezTo>
                    <a:pt x="24" y="14"/>
                    <a:pt x="24" y="17"/>
                    <a:pt x="24" y="18"/>
                  </a:cubicBezTo>
                  <a:cubicBezTo>
                    <a:pt x="24" y="18"/>
                    <a:pt x="24" y="20"/>
                    <a:pt x="24" y="20"/>
                  </a:cubicBezTo>
                  <a:cubicBezTo>
                    <a:pt x="24" y="21"/>
                    <a:pt x="22" y="21"/>
                    <a:pt x="21" y="21"/>
                  </a:cubicBezTo>
                  <a:cubicBezTo>
                    <a:pt x="21" y="21"/>
                    <a:pt x="18" y="21"/>
                    <a:pt x="17" y="21"/>
                  </a:cubicBezTo>
                  <a:cubicBezTo>
                    <a:pt x="16" y="21"/>
                    <a:pt x="13" y="20"/>
                    <a:pt x="13" y="20"/>
                  </a:cubicBezTo>
                  <a:cubicBezTo>
                    <a:pt x="12" y="19"/>
                    <a:pt x="7" y="18"/>
                    <a:pt x="7" y="18"/>
                  </a:cubicBezTo>
                  <a:cubicBezTo>
                    <a:pt x="6" y="18"/>
                    <a:pt x="5" y="18"/>
                    <a:pt x="4" y="19"/>
                  </a:cubicBezTo>
                  <a:cubicBezTo>
                    <a:pt x="3" y="19"/>
                    <a:pt x="4" y="21"/>
                    <a:pt x="4" y="21"/>
                  </a:cubicBezTo>
                  <a:cubicBezTo>
                    <a:pt x="4" y="22"/>
                    <a:pt x="5" y="24"/>
                    <a:pt x="6" y="24"/>
                  </a:cubicBezTo>
                  <a:cubicBezTo>
                    <a:pt x="6" y="25"/>
                    <a:pt x="7" y="25"/>
                    <a:pt x="7" y="25"/>
                  </a:cubicBezTo>
                  <a:cubicBezTo>
                    <a:pt x="7" y="25"/>
                    <a:pt x="7" y="26"/>
                    <a:pt x="8" y="26"/>
                  </a:cubicBezTo>
                  <a:cubicBezTo>
                    <a:pt x="9" y="27"/>
                    <a:pt x="9" y="26"/>
                    <a:pt x="10" y="27"/>
                  </a:cubicBezTo>
                  <a:cubicBezTo>
                    <a:pt x="10" y="27"/>
                    <a:pt x="10" y="27"/>
                    <a:pt x="11" y="28"/>
                  </a:cubicBezTo>
                  <a:cubicBezTo>
                    <a:pt x="11" y="29"/>
                    <a:pt x="13" y="30"/>
                    <a:pt x="13" y="30"/>
                  </a:cubicBezTo>
                  <a:cubicBezTo>
                    <a:pt x="13" y="30"/>
                    <a:pt x="14" y="32"/>
                    <a:pt x="14" y="32"/>
                  </a:cubicBezTo>
                  <a:cubicBezTo>
                    <a:pt x="15" y="33"/>
                    <a:pt x="16" y="34"/>
                    <a:pt x="16" y="35"/>
                  </a:cubicBezTo>
                  <a:cubicBezTo>
                    <a:pt x="17" y="35"/>
                    <a:pt x="17" y="36"/>
                    <a:pt x="17" y="36"/>
                  </a:cubicBezTo>
                  <a:cubicBezTo>
                    <a:pt x="17" y="37"/>
                    <a:pt x="18" y="38"/>
                    <a:pt x="19" y="38"/>
                  </a:cubicBezTo>
                  <a:cubicBezTo>
                    <a:pt x="19" y="38"/>
                    <a:pt x="20" y="40"/>
                    <a:pt x="20" y="41"/>
                  </a:cubicBezTo>
                  <a:cubicBezTo>
                    <a:pt x="21" y="41"/>
                    <a:pt x="21" y="42"/>
                    <a:pt x="21" y="42"/>
                  </a:cubicBezTo>
                  <a:cubicBezTo>
                    <a:pt x="20" y="42"/>
                    <a:pt x="20" y="42"/>
                    <a:pt x="19" y="42"/>
                  </a:cubicBezTo>
                  <a:cubicBezTo>
                    <a:pt x="19" y="42"/>
                    <a:pt x="18" y="41"/>
                    <a:pt x="18" y="40"/>
                  </a:cubicBezTo>
                  <a:cubicBezTo>
                    <a:pt x="17" y="40"/>
                    <a:pt x="15" y="40"/>
                    <a:pt x="14" y="39"/>
                  </a:cubicBezTo>
                  <a:cubicBezTo>
                    <a:pt x="14" y="39"/>
                    <a:pt x="10" y="39"/>
                    <a:pt x="10" y="39"/>
                  </a:cubicBezTo>
                  <a:cubicBezTo>
                    <a:pt x="9" y="39"/>
                    <a:pt x="5" y="38"/>
                    <a:pt x="4" y="38"/>
                  </a:cubicBezTo>
                  <a:cubicBezTo>
                    <a:pt x="4" y="38"/>
                    <a:pt x="2" y="38"/>
                    <a:pt x="1" y="38"/>
                  </a:cubicBezTo>
                  <a:cubicBezTo>
                    <a:pt x="1" y="39"/>
                    <a:pt x="0" y="40"/>
                    <a:pt x="1" y="41"/>
                  </a:cubicBezTo>
                  <a:cubicBezTo>
                    <a:pt x="1" y="42"/>
                    <a:pt x="1" y="42"/>
                    <a:pt x="1" y="43"/>
                  </a:cubicBezTo>
                  <a:cubicBezTo>
                    <a:pt x="2" y="43"/>
                    <a:pt x="3" y="44"/>
                    <a:pt x="3" y="45"/>
                  </a:cubicBezTo>
                  <a:cubicBezTo>
                    <a:pt x="3" y="45"/>
                    <a:pt x="4" y="45"/>
                    <a:pt x="5" y="46"/>
                  </a:cubicBezTo>
                  <a:cubicBezTo>
                    <a:pt x="6" y="46"/>
                    <a:pt x="6" y="46"/>
                    <a:pt x="8" y="47"/>
                  </a:cubicBezTo>
                  <a:cubicBezTo>
                    <a:pt x="9" y="48"/>
                    <a:pt x="11" y="49"/>
                    <a:pt x="12" y="49"/>
                  </a:cubicBezTo>
                  <a:cubicBezTo>
                    <a:pt x="13" y="49"/>
                    <a:pt x="15" y="50"/>
                    <a:pt x="16" y="49"/>
                  </a:cubicBezTo>
                  <a:cubicBezTo>
                    <a:pt x="16" y="49"/>
                    <a:pt x="18" y="50"/>
                    <a:pt x="18" y="50"/>
                  </a:cubicBezTo>
                  <a:cubicBezTo>
                    <a:pt x="19" y="50"/>
                    <a:pt x="19" y="51"/>
                    <a:pt x="20" y="52"/>
                  </a:cubicBezTo>
                  <a:cubicBezTo>
                    <a:pt x="20" y="52"/>
                    <a:pt x="21" y="52"/>
                    <a:pt x="21" y="53"/>
                  </a:cubicBezTo>
                  <a:cubicBezTo>
                    <a:pt x="22" y="53"/>
                    <a:pt x="23" y="54"/>
                    <a:pt x="23" y="55"/>
                  </a:cubicBezTo>
                  <a:cubicBezTo>
                    <a:pt x="24" y="55"/>
                    <a:pt x="24" y="57"/>
                    <a:pt x="25" y="57"/>
                  </a:cubicBezTo>
                  <a:cubicBezTo>
                    <a:pt x="26" y="57"/>
                    <a:pt x="26" y="58"/>
                    <a:pt x="27" y="58"/>
                  </a:cubicBezTo>
                  <a:cubicBezTo>
                    <a:pt x="27" y="59"/>
                    <a:pt x="26" y="59"/>
                    <a:pt x="26" y="60"/>
                  </a:cubicBezTo>
                  <a:cubicBezTo>
                    <a:pt x="26" y="60"/>
                    <a:pt x="24" y="61"/>
                    <a:pt x="24" y="62"/>
                  </a:cubicBezTo>
                  <a:cubicBezTo>
                    <a:pt x="23" y="63"/>
                    <a:pt x="22" y="63"/>
                    <a:pt x="22" y="64"/>
                  </a:cubicBezTo>
                  <a:cubicBezTo>
                    <a:pt x="21" y="64"/>
                    <a:pt x="21" y="65"/>
                    <a:pt x="20" y="65"/>
                  </a:cubicBezTo>
                  <a:cubicBezTo>
                    <a:pt x="19" y="66"/>
                    <a:pt x="18" y="67"/>
                    <a:pt x="17" y="68"/>
                  </a:cubicBezTo>
                  <a:cubicBezTo>
                    <a:pt x="17" y="68"/>
                    <a:pt x="15" y="69"/>
                    <a:pt x="13" y="70"/>
                  </a:cubicBezTo>
                  <a:cubicBezTo>
                    <a:pt x="12" y="71"/>
                    <a:pt x="13" y="73"/>
                    <a:pt x="14" y="73"/>
                  </a:cubicBezTo>
                  <a:cubicBezTo>
                    <a:pt x="14" y="73"/>
                    <a:pt x="15" y="73"/>
                    <a:pt x="15" y="73"/>
                  </a:cubicBezTo>
                  <a:cubicBezTo>
                    <a:pt x="16" y="73"/>
                    <a:pt x="17" y="73"/>
                    <a:pt x="18" y="73"/>
                  </a:cubicBezTo>
                  <a:cubicBezTo>
                    <a:pt x="19" y="73"/>
                    <a:pt x="19" y="73"/>
                    <a:pt x="20" y="72"/>
                  </a:cubicBezTo>
                  <a:cubicBezTo>
                    <a:pt x="21" y="72"/>
                    <a:pt x="22" y="71"/>
                    <a:pt x="23" y="71"/>
                  </a:cubicBezTo>
                  <a:cubicBezTo>
                    <a:pt x="23" y="71"/>
                    <a:pt x="23" y="70"/>
                    <a:pt x="24" y="70"/>
                  </a:cubicBezTo>
                  <a:cubicBezTo>
                    <a:pt x="24" y="69"/>
                    <a:pt x="25" y="69"/>
                    <a:pt x="25" y="69"/>
                  </a:cubicBezTo>
                  <a:cubicBezTo>
                    <a:pt x="26" y="69"/>
                    <a:pt x="26" y="68"/>
                    <a:pt x="26" y="68"/>
                  </a:cubicBezTo>
                  <a:cubicBezTo>
                    <a:pt x="27" y="68"/>
                    <a:pt x="28" y="67"/>
                    <a:pt x="29" y="67"/>
                  </a:cubicBezTo>
                  <a:cubicBezTo>
                    <a:pt x="29" y="66"/>
                    <a:pt x="29" y="65"/>
                    <a:pt x="30" y="65"/>
                  </a:cubicBezTo>
                  <a:cubicBezTo>
                    <a:pt x="30" y="65"/>
                    <a:pt x="31" y="65"/>
                    <a:pt x="31" y="64"/>
                  </a:cubicBezTo>
                  <a:cubicBezTo>
                    <a:pt x="32" y="64"/>
                    <a:pt x="33" y="63"/>
                    <a:pt x="33" y="62"/>
                  </a:cubicBezTo>
                  <a:cubicBezTo>
                    <a:pt x="33" y="62"/>
                    <a:pt x="35" y="60"/>
                    <a:pt x="35" y="60"/>
                  </a:cubicBezTo>
                  <a:cubicBezTo>
                    <a:pt x="36" y="59"/>
                    <a:pt x="36" y="59"/>
                    <a:pt x="36" y="59"/>
                  </a:cubicBezTo>
                  <a:cubicBezTo>
                    <a:pt x="37" y="58"/>
                    <a:pt x="37" y="58"/>
                    <a:pt x="38" y="58"/>
                  </a:cubicBezTo>
                  <a:cubicBezTo>
                    <a:pt x="38" y="57"/>
                    <a:pt x="39" y="56"/>
                    <a:pt x="40" y="55"/>
                  </a:cubicBezTo>
                  <a:cubicBezTo>
                    <a:pt x="41" y="55"/>
                    <a:pt x="41" y="54"/>
                    <a:pt x="42" y="53"/>
                  </a:cubicBezTo>
                  <a:cubicBezTo>
                    <a:pt x="42" y="53"/>
                    <a:pt x="44" y="52"/>
                    <a:pt x="44" y="51"/>
                  </a:cubicBezTo>
                  <a:cubicBezTo>
                    <a:pt x="45" y="51"/>
                    <a:pt x="46" y="49"/>
                    <a:pt x="46" y="49"/>
                  </a:cubicBezTo>
                  <a:cubicBezTo>
                    <a:pt x="46" y="49"/>
                    <a:pt x="49" y="47"/>
                    <a:pt x="49" y="47"/>
                  </a:cubicBezTo>
                  <a:cubicBezTo>
                    <a:pt x="50" y="46"/>
                    <a:pt x="52" y="44"/>
                    <a:pt x="52" y="44"/>
                  </a:cubicBezTo>
                  <a:cubicBezTo>
                    <a:pt x="53" y="43"/>
                    <a:pt x="55" y="42"/>
                    <a:pt x="57" y="41"/>
                  </a:cubicBezTo>
                  <a:cubicBezTo>
                    <a:pt x="58" y="41"/>
                    <a:pt x="58" y="40"/>
                    <a:pt x="58" y="39"/>
                  </a:cubicBezTo>
                  <a:cubicBezTo>
                    <a:pt x="58" y="39"/>
                    <a:pt x="60" y="37"/>
                    <a:pt x="61" y="36"/>
                  </a:cubicBezTo>
                  <a:cubicBezTo>
                    <a:pt x="62" y="35"/>
                    <a:pt x="63" y="34"/>
                    <a:pt x="64" y="33"/>
                  </a:cubicBezTo>
                  <a:cubicBezTo>
                    <a:pt x="65" y="32"/>
                    <a:pt x="64" y="33"/>
                    <a:pt x="64" y="34"/>
                  </a:cubicBezTo>
                  <a:cubicBezTo>
                    <a:pt x="64" y="34"/>
                    <a:pt x="64" y="35"/>
                    <a:pt x="63" y="35"/>
                  </a:cubicBezTo>
                  <a:cubicBezTo>
                    <a:pt x="63" y="35"/>
                    <a:pt x="63" y="37"/>
                    <a:pt x="63" y="37"/>
                  </a:cubicBezTo>
                  <a:cubicBezTo>
                    <a:pt x="63" y="37"/>
                    <a:pt x="62" y="38"/>
                    <a:pt x="61" y="38"/>
                  </a:cubicBezTo>
                  <a:cubicBezTo>
                    <a:pt x="61" y="39"/>
                    <a:pt x="60" y="40"/>
                    <a:pt x="60" y="40"/>
                  </a:cubicBezTo>
                  <a:cubicBezTo>
                    <a:pt x="60" y="41"/>
                    <a:pt x="59" y="42"/>
                    <a:pt x="59" y="43"/>
                  </a:cubicBezTo>
                  <a:cubicBezTo>
                    <a:pt x="59" y="43"/>
                    <a:pt x="58" y="44"/>
                    <a:pt x="58" y="45"/>
                  </a:cubicBezTo>
                  <a:cubicBezTo>
                    <a:pt x="58" y="45"/>
                    <a:pt x="57" y="46"/>
                    <a:pt x="57" y="47"/>
                  </a:cubicBezTo>
                  <a:cubicBezTo>
                    <a:pt x="57" y="49"/>
                    <a:pt x="57" y="49"/>
                    <a:pt x="57" y="49"/>
                  </a:cubicBezTo>
                  <a:cubicBezTo>
                    <a:pt x="56" y="49"/>
                    <a:pt x="56" y="49"/>
                    <a:pt x="56" y="49"/>
                  </a:cubicBezTo>
                  <a:cubicBezTo>
                    <a:pt x="56" y="49"/>
                    <a:pt x="55" y="49"/>
                    <a:pt x="54" y="48"/>
                  </a:cubicBezTo>
                  <a:cubicBezTo>
                    <a:pt x="54" y="48"/>
                    <a:pt x="53" y="48"/>
                    <a:pt x="52" y="49"/>
                  </a:cubicBezTo>
                  <a:cubicBezTo>
                    <a:pt x="52" y="50"/>
                    <a:pt x="51" y="52"/>
                    <a:pt x="52" y="52"/>
                  </a:cubicBezTo>
                  <a:cubicBezTo>
                    <a:pt x="52" y="52"/>
                    <a:pt x="51" y="54"/>
                    <a:pt x="51" y="54"/>
                  </a:cubicBezTo>
                  <a:cubicBezTo>
                    <a:pt x="51" y="55"/>
                    <a:pt x="48" y="57"/>
                    <a:pt x="48" y="57"/>
                  </a:cubicBezTo>
                  <a:cubicBezTo>
                    <a:pt x="48" y="57"/>
                    <a:pt x="46" y="59"/>
                    <a:pt x="46" y="59"/>
                  </a:cubicBezTo>
                  <a:cubicBezTo>
                    <a:pt x="45" y="60"/>
                    <a:pt x="44" y="61"/>
                    <a:pt x="44" y="61"/>
                  </a:cubicBezTo>
                  <a:cubicBezTo>
                    <a:pt x="44" y="61"/>
                    <a:pt x="42" y="64"/>
                    <a:pt x="42" y="64"/>
                  </a:cubicBezTo>
                  <a:cubicBezTo>
                    <a:pt x="41" y="65"/>
                    <a:pt x="40" y="67"/>
                    <a:pt x="39" y="65"/>
                  </a:cubicBezTo>
                  <a:cubicBezTo>
                    <a:pt x="38" y="63"/>
                    <a:pt x="37" y="63"/>
                    <a:pt x="36" y="63"/>
                  </a:cubicBezTo>
                  <a:cubicBezTo>
                    <a:pt x="36" y="64"/>
                    <a:pt x="36" y="65"/>
                    <a:pt x="36" y="65"/>
                  </a:cubicBezTo>
                  <a:cubicBezTo>
                    <a:pt x="36" y="66"/>
                    <a:pt x="36" y="66"/>
                    <a:pt x="36" y="66"/>
                  </a:cubicBezTo>
                  <a:cubicBezTo>
                    <a:pt x="36" y="66"/>
                    <a:pt x="36" y="68"/>
                    <a:pt x="36" y="68"/>
                  </a:cubicBezTo>
                  <a:cubicBezTo>
                    <a:pt x="36" y="69"/>
                    <a:pt x="35" y="72"/>
                    <a:pt x="36" y="72"/>
                  </a:cubicBezTo>
                  <a:cubicBezTo>
                    <a:pt x="36" y="73"/>
                    <a:pt x="37" y="76"/>
                    <a:pt x="38" y="77"/>
                  </a:cubicBezTo>
                  <a:cubicBezTo>
                    <a:pt x="38" y="78"/>
                    <a:pt x="41" y="79"/>
                    <a:pt x="42" y="79"/>
                  </a:cubicBezTo>
                  <a:cubicBezTo>
                    <a:pt x="44" y="78"/>
                    <a:pt x="46" y="78"/>
                    <a:pt x="45" y="77"/>
                  </a:cubicBezTo>
                  <a:cubicBezTo>
                    <a:pt x="45" y="77"/>
                    <a:pt x="45" y="75"/>
                    <a:pt x="45" y="74"/>
                  </a:cubicBezTo>
                  <a:cubicBezTo>
                    <a:pt x="45" y="74"/>
                    <a:pt x="46" y="72"/>
                    <a:pt x="46" y="72"/>
                  </a:cubicBezTo>
                  <a:cubicBezTo>
                    <a:pt x="46" y="72"/>
                    <a:pt x="47" y="70"/>
                    <a:pt x="47" y="70"/>
                  </a:cubicBezTo>
                  <a:cubicBezTo>
                    <a:pt x="47" y="69"/>
                    <a:pt x="47" y="68"/>
                    <a:pt x="48" y="68"/>
                  </a:cubicBezTo>
                  <a:cubicBezTo>
                    <a:pt x="48" y="68"/>
                    <a:pt x="49" y="69"/>
                    <a:pt x="49" y="69"/>
                  </a:cubicBezTo>
                  <a:cubicBezTo>
                    <a:pt x="49" y="69"/>
                    <a:pt x="52" y="70"/>
                    <a:pt x="52" y="70"/>
                  </a:cubicBezTo>
                  <a:cubicBezTo>
                    <a:pt x="52" y="70"/>
                    <a:pt x="53" y="70"/>
                    <a:pt x="54" y="71"/>
                  </a:cubicBezTo>
                  <a:cubicBezTo>
                    <a:pt x="54" y="71"/>
                    <a:pt x="55" y="72"/>
                    <a:pt x="55" y="72"/>
                  </a:cubicBezTo>
                  <a:cubicBezTo>
                    <a:pt x="55" y="72"/>
                    <a:pt x="53" y="74"/>
                    <a:pt x="53" y="74"/>
                  </a:cubicBezTo>
                  <a:cubicBezTo>
                    <a:pt x="52" y="75"/>
                    <a:pt x="49" y="77"/>
                    <a:pt x="49" y="77"/>
                  </a:cubicBezTo>
                  <a:cubicBezTo>
                    <a:pt x="48" y="77"/>
                    <a:pt x="46" y="80"/>
                    <a:pt x="45" y="80"/>
                  </a:cubicBezTo>
                  <a:cubicBezTo>
                    <a:pt x="45" y="80"/>
                    <a:pt x="44" y="82"/>
                    <a:pt x="44" y="82"/>
                  </a:cubicBezTo>
                  <a:cubicBezTo>
                    <a:pt x="44" y="82"/>
                    <a:pt x="43" y="82"/>
                    <a:pt x="43" y="83"/>
                  </a:cubicBezTo>
                  <a:cubicBezTo>
                    <a:pt x="42" y="83"/>
                    <a:pt x="40" y="84"/>
                    <a:pt x="40" y="84"/>
                  </a:cubicBezTo>
                  <a:cubicBezTo>
                    <a:pt x="40" y="85"/>
                    <a:pt x="39" y="86"/>
                    <a:pt x="39" y="87"/>
                  </a:cubicBezTo>
                  <a:cubicBezTo>
                    <a:pt x="40" y="88"/>
                    <a:pt x="41" y="90"/>
                    <a:pt x="42" y="90"/>
                  </a:cubicBezTo>
                  <a:cubicBezTo>
                    <a:pt x="43" y="91"/>
                    <a:pt x="43" y="92"/>
                    <a:pt x="43" y="92"/>
                  </a:cubicBezTo>
                  <a:cubicBezTo>
                    <a:pt x="44" y="92"/>
                    <a:pt x="47" y="93"/>
                    <a:pt x="48" y="93"/>
                  </a:cubicBezTo>
                  <a:cubicBezTo>
                    <a:pt x="49" y="93"/>
                    <a:pt x="51" y="92"/>
                    <a:pt x="51" y="91"/>
                  </a:cubicBezTo>
                  <a:cubicBezTo>
                    <a:pt x="51" y="90"/>
                    <a:pt x="52" y="90"/>
                    <a:pt x="53" y="89"/>
                  </a:cubicBezTo>
                  <a:cubicBezTo>
                    <a:pt x="53" y="89"/>
                    <a:pt x="55" y="88"/>
                    <a:pt x="56" y="86"/>
                  </a:cubicBezTo>
                  <a:cubicBezTo>
                    <a:pt x="56" y="85"/>
                    <a:pt x="56" y="85"/>
                    <a:pt x="57" y="84"/>
                  </a:cubicBezTo>
                  <a:cubicBezTo>
                    <a:pt x="57" y="83"/>
                    <a:pt x="59" y="82"/>
                    <a:pt x="59" y="82"/>
                  </a:cubicBezTo>
                  <a:cubicBezTo>
                    <a:pt x="60" y="82"/>
                    <a:pt x="60" y="81"/>
                    <a:pt x="61" y="81"/>
                  </a:cubicBezTo>
                  <a:cubicBezTo>
                    <a:pt x="61" y="81"/>
                    <a:pt x="62" y="80"/>
                    <a:pt x="62" y="81"/>
                  </a:cubicBezTo>
                  <a:cubicBezTo>
                    <a:pt x="62" y="82"/>
                    <a:pt x="65" y="85"/>
                    <a:pt x="66" y="89"/>
                  </a:cubicBezTo>
                  <a:cubicBezTo>
                    <a:pt x="67" y="91"/>
                    <a:pt x="67" y="93"/>
                    <a:pt x="67" y="93"/>
                  </a:cubicBezTo>
                  <a:cubicBezTo>
                    <a:pt x="67" y="93"/>
                    <a:pt x="65" y="96"/>
                    <a:pt x="64" y="96"/>
                  </a:cubicBezTo>
                  <a:cubicBezTo>
                    <a:pt x="64" y="97"/>
                    <a:pt x="62" y="99"/>
                    <a:pt x="61" y="99"/>
                  </a:cubicBezTo>
                  <a:cubicBezTo>
                    <a:pt x="61" y="99"/>
                    <a:pt x="59" y="100"/>
                    <a:pt x="59" y="100"/>
                  </a:cubicBezTo>
                  <a:cubicBezTo>
                    <a:pt x="58" y="101"/>
                    <a:pt x="57" y="101"/>
                    <a:pt x="57" y="101"/>
                  </a:cubicBezTo>
                  <a:cubicBezTo>
                    <a:pt x="56" y="101"/>
                    <a:pt x="56" y="101"/>
                    <a:pt x="55" y="101"/>
                  </a:cubicBezTo>
                  <a:cubicBezTo>
                    <a:pt x="54" y="101"/>
                    <a:pt x="54" y="100"/>
                    <a:pt x="54" y="101"/>
                  </a:cubicBezTo>
                  <a:cubicBezTo>
                    <a:pt x="54" y="102"/>
                    <a:pt x="53" y="103"/>
                    <a:pt x="53" y="103"/>
                  </a:cubicBezTo>
                  <a:cubicBezTo>
                    <a:pt x="53" y="103"/>
                    <a:pt x="53" y="104"/>
                    <a:pt x="52" y="104"/>
                  </a:cubicBezTo>
                  <a:cubicBezTo>
                    <a:pt x="52" y="104"/>
                    <a:pt x="52" y="105"/>
                    <a:pt x="51" y="105"/>
                  </a:cubicBezTo>
                  <a:cubicBezTo>
                    <a:pt x="51" y="105"/>
                    <a:pt x="51" y="106"/>
                    <a:pt x="51" y="106"/>
                  </a:cubicBezTo>
                  <a:cubicBezTo>
                    <a:pt x="51" y="107"/>
                    <a:pt x="52" y="109"/>
                    <a:pt x="54" y="109"/>
                  </a:cubicBezTo>
                  <a:cubicBezTo>
                    <a:pt x="56" y="109"/>
                    <a:pt x="57" y="109"/>
                    <a:pt x="57" y="109"/>
                  </a:cubicBezTo>
                  <a:cubicBezTo>
                    <a:pt x="57" y="110"/>
                    <a:pt x="58" y="110"/>
                    <a:pt x="59" y="109"/>
                  </a:cubicBezTo>
                  <a:cubicBezTo>
                    <a:pt x="60" y="109"/>
                    <a:pt x="62" y="108"/>
                    <a:pt x="63" y="108"/>
                  </a:cubicBezTo>
                  <a:cubicBezTo>
                    <a:pt x="63" y="107"/>
                    <a:pt x="66" y="107"/>
                    <a:pt x="66" y="107"/>
                  </a:cubicBezTo>
                  <a:cubicBezTo>
                    <a:pt x="67" y="107"/>
                    <a:pt x="69" y="106"/>
                    <a:pt x="70" y="105"/>
                  </a:cubicBezTo>
                  <a:cubicBezTo>
                    <a:pt x="71" y="105"/>
                    <a:pt x="73" y="103"/>
                    <a:pt x="74" y="103"/>
                  </a:cubicBezTo>
                  <a:cubicBezTo>
                    <a:pt x="75" y="102"/>
                    <a:pt x="76" y="102"/>
                    <a:pt x="76" y="101"/>
                  </a:cubicBezTo>
                  <a:cubicBezTo>
                    <a:pt x="77" y="100"/>
                    <a:pt x="77" y="98"/>
                    <a:pt x="77" y="97"/>
                  </a:cubicBezTo>
                  <a:cubicBezTo>
                    <a:pt x="78" y="97"/>
                    <a:pt x="78" y="95"/>
                    <a:pt x="78" y="94"/>
                  </a:cubicBezTo>
                  <a:cubicBezTo>
                    <a:pt x="78" y="94"/>
                    <a:pt x="76" y="91"/>
                    <a:pt x="76" y="91"/>
                  </a:cubicBezTo>
                  <a:cubicBezTo>
                    <a:pt x="76" y="90"/>
                    <a:pt x="76" y="89"/>
                    <a:pt x="76" y="89"/>
                  </a:cubicBezTo>
                  <a:cubicBezTo>
                    <a:pt x="76" y="88"/>
                    <a:pt x="75" y="87"/>
                    <a:pt x="75" y="86"/>
                  </a:cubicBezTo>
                  <a:cubicBezTo>
                    <a:pt x="74" y="86"/>
                    <a:pt x="70" y="77"/>
                    <a:pt x="70" y="77"/>
                  </a:cubicBezTo>
                  <a:cubicBezTo>
                    <a:pt x="70" y="77"/>
                    <a:pt x="69" y="75"/>
                    <a:pt x="70" y="74"/>
                  </a:cubicBezTo>
                  <a:cubicBezTo>
                    <a:pt x="70" y="74"/>
                    <a:pt x="73" y="72"/>
                    <a:pt x="74" y="72"/>
                  </a:cubicBezTo>
                  <a:cubicBezTo>
                    <a:pt x="74" y="71"/>
                    <a:pt x="76" y="70"/>
                    <a:pt x="77" y="69"/>
                  </a:cubicBezTo>
                  <a:cubicBezTo>
                    <a:pt x="77" y="68"/>
                    <a:pt x="78" y="67"/>
                    <a:pt x="77" y="65"/>
                  </a:cubicBezTo>
                  <a:cubicBezTo>
                    <a:pt x="75" y="64"/>
                    <a:pt x="74" y="63"/>
                    <a:pt x="74" y="63"/>
                  </a:cubicBezTo>
                  <a:cubicBezTo>
                    <a:pt x="73" y="63"/>
                    <a:pt x="71" y="62"/>
                    <a:pt x="71" y="63"/>
                  </a:cubicBezTo>
                  <a:cubicBezTo>
                    <a:pt x="70" y="63"/>
                    <a:pt x="64" y="66"/>
                    <a:pt x="64" y="66"/>
                  </a:cubicBezTo>
                  <a:cubicBezTo>
                    <a:pt x="63" y="66"/>
                    <a:pt x="62" y="66"/>
                    <a:pt x="63" y="65"/>
                  </a:cubicBezTo>
                  <a:cubicBezTo>
                    <a:pt x="63" y="65"/>
                    <a:pt x="63" y="63"/>
                    <a:pt x="63" y="62"/>
                  </a:cubicBezTo>
                  <a:cubicBezTo>
                    <a:pt x="63" y="62"/>
                    <a:pt x="63" y="60"/>
                    <a:pt x="64" y="59"/>
                  </a:cubicBezTo>
                  <a:cubicBezTo>
                    <a:pt x="64" y="59"/>
                    <a:pt x="64" y="58"/>
                    <a:pt x="64" y="57"/>
                  </a:cubicBezTo>
                  <a:cubicBezTo>
                    <a:pt x="64" y="56"/>
                    <a:pt x="65" y="54"/>
                    <a:pt x="64" y="53"/>
                  </a:cubicBezTo>
                  <a:cubicBezTo>
                    <a:pt x="63" y="52"/>
                    <a:pt x="59" y="50"/>
                    <a:pt x="58" y="49"/>
                  </a:cubicBezTo>
                  <a:cubicBezTo>
                    <a:pt x="59" y="49"/>
                    <a:pt x="59" y="49"/>
                    <a:pt x="59" y="49"/>
                  </a:cubicBezTo>
                  <a:cubicBezTo>
                    <a:pt x="59" y="49"/>
                    <a:pt x="62" y="47"/>
                    <a:pt x="63" y="46"/>
                  </a:cubicBezTo>
                  <a:close/>
                  <a:moveTo>
                    <a:pt x="25" y="32"/>
                  </a:moveTo>
                  <a:cubicBezTo>
                    <a:pt x="25" y="33"/>
                    <a:pt x="25" y="34"/>
                    <a:pt x="25" y="33"/>
                  </a:cubicBezTo>
                  <a:cubicBezTo>
                    <a:pt x="24" y="33"/>
                    <a:pt x="24" y="32"/>
                    <a:pt x="23" y="32"/>
                  </a:cubicBezTo>
                  <a:cubicBezTo>
                    <a:pt x="23" y="32"/>
                    <a:pt x="23" y="32"/>
                    <a:pt x="22" y="32"/>
                  </a:cubicBezTo>
                  <a:cubicBezTo>
                    <a:pt x="22" y="31"/>
                    <a:pt x="22" y="31"/>
                    <a:pt x="21" y="30"/>
                  </a:cubicBezTo>
                  <a:cubicBezTo>
                    <a:pt x="21" y="30"/>
                    <a:pt x="21" y="29"/>
                    <a:pt x="21" y="29"/>
                  </a:cubicBezTo>
                  <a:cubicBezTo>
                    <a:pt x="21" y="29"/>
                    <a:pt x="21" y="29"/>
                    <a:pt x="21" y="28"/>
                  </a:cubicBezTo>
                  <a:cubicBezTo>
                    <a:pt x="21" y="28"/>
                    <a:pt x="22" y="28"/>
                    <a:pt x="22" y="28"/>
                  </a:cubicBezTo>
                  <a:cubicBezTo>
                    <a:pt x="23" y="28"/>
                    <a:pt x="24" y="29"/>
                    <a:pt x="25" y="29"/>
                  </a:cubicBezTo>
                  <a:cubicBezTo>
                    <a:pt x="25" y="29"/>
                    <a:pt x="25" y="30"/>
                    <a:pt x="25" y="31"/>
                  </a:cubicBezTo>
                  <a:cubicBezTo>
                    <a:pt x="25" y="31"/>
                    <a:pt x="25" y="32"/>
                    <a:pt x="25" y="32"/>
                  </a:cubicBezTo>
                  <a:close/>
                  <a:moveTo>
                    <a:pt x="31" y="33"/>
                  </a:moveTo>
                  <a:cubicBezTo>
                    <a:pt x="31" y="33"/>
                    <a:pt x="32" y="32"/>
                    <a:pt x="32" y="32"/>
                  </a:cubicBezTo>
                  <a:cubicBezTo>
                    <a:pt x="32" y="31"/>
                    <a:pt x="32" y="31"/>
                    <a:pt x="32" y="31"/>
                  </a:cubicBezTo>
                  <a:cubicBezTo>
                    <a:pt x="33" y="31"/>
                    <a:pt x="33" y="31"/>
                    <a:pt x="33" y="31"/>
                  </a:cubicBezTo>
                  <a:cubicBezTo>
                    <a:pt x="33" y="31"/>
                    <a:pt x="33" y="32"/>
                    <a:pt x="33" y="32"/>
                  </a:cubicBezTo>
                  <a:cubicBezTo>
                    <a:pt x="33" y="32"/>
                    <a:pt x="33" y="33"/>
                    <a:pt x="33" y="34"/>
                  </a:cubicBezTo>
                  <a:cubicBezTo>
                    <a:pt x="33" y="34"/>
                    <a:pt x="34" y="36"/>
                    <a:pt x="34" y="36"/>
                  </a:cubicBezTo>
                  <a:cubicBezTo>
                    <a:pt x="34" y="36"/>
                    <a:pt x="34" y="36"/>
                    <a:pt x="33" y="36"/>
                  </a:cubicBezTo>
                  <a:cubicBezTo>
                    <a:pt x="32" y="37"/>
                    <a:pt x="32" y="36"/>
                    <a:pt x="32" y="36"/>
                  </a:cubicBezTo>
                  <a:cubicBezTo>
                    <a:pt x="32" y="36"/>
                    <a:pt x="31" y="35"/>
                    <a:pt x="31" y="35"/>
                  </a:cubicBezTo>
                  <a:cubicBezTo>
                    <a:pt x="31" y="34"/>
                    <a:pt x="31" y="34"/>
                    <a:pt x="31" y="33"/>
                  </a:cubicBezTo>
                  <a:close/>
                  <a:moveTo>
                    <a:pt x="34" y="49"/>
                  </a:moveTo>
                  <a:cubicBezTo>
                    <a:pt x="33" y="49"/>
                    <a:pt x="33" y="48"/>
                    <a:pt x="32" y="47"/>
                  </a:cubicBezTo>
                  <a:cubicBezTo>
                    <a:pt x="32" y="47"/>
                    <a:pt x="31" y="45"/>
                    <a:pt x="31" y="44"/>
                  </a:cubicBezTo>
                  <a:cubicBezTo>
                    <a:pt x="30" y="44"/>
                    <a:pt x="31" y="43"/>
                    <a:pt x="31" y="43"/>
                  </a:cubicBezTo>
                  <a:cubicBezTo>
                    <a:pt x="31" y="43"/>
                    <a:pt x="32" y="43"/>
                    <a:pt x="32" y="43"/>
                  </a:cubicBezTo>
                  <a:cubicBezTo>
                    <a:pt x="32" y="44"/>
                    <a:pt x="33" y="44"/>
                    <a:pt x="33" y="44"/>
                  </a:cubicBezTo>
                  <a:cubicBezTo>
                    <a:pt x="33" y="44"/>
                    <a:pt x="34" y="45"/>
                    <a:pt x="34" y="45"/>
                  </a:cubicBezTo>
                  <a:cubicBezTo>
                    <a:pt x="35" y="46"/>
                    <a:pt x="35" y="46"/>
                    <a:pt x="35" y="47"/>
                  </a:cubicBezTo>
                  <a:cubicBezTo>
                    <a:pt x="34" y="47"/>
                    <a:pt x="35" y="48"/>
                    <a:pt x="35" y="48"/>
                  </a:cubicBezTo>
                  <a:cubicBezTo>
                    <a:pt x="35" y="49"/>
                    <a:pt x="34" y="49"/>
                    <a:pt x="34" y="49"/>
                  </a:cubicBezTo>
                  <a:close/>
                  <a:moveTo>
                    <a:pt x="53" y="62"/>
                  </a:moveTo>
                  <a:cubicBezTo>
                    <a:pt x="53" y="62"/>
                    <a:pt x="53" y="64"/>
                    <a:pt x="53" y="64"/>
                  </a:cubicBezTo>
                  <a:cubicBezTo>
                    <a:pt x="53" y="64"/>
                    <a:pt x="52" y="64"/>
                    <a:pt x="51" y="64"/>
                  </a:cubicBezTo>
                  <a:cubicBezTo>
                    <a:pt x="50" y="63"/>
                    <a:pt x="50" y="62"/>
                    <a:pt x="50" y="62"/>
                  </a:cubicBezTo>
                  <a:cubicBezTo>
                    <a:pt x="50" y="62"/>
                    <a:pt x="51" y="60"/>
                    <a:pt x="52" y="59"/>
                  </a:cubicBezTo>
                  <a:cubicBezTo>
                    <a:pt x="52" y="59"/>
                    <a:pt x="52" y="59"/>
                    <a:pt x="53" y="59"/>
                  </a:cubicBezTo>
                  <a:cubicBezTo>
                    <a:pt x="53" y="59"/>
                    <a:pt x="53" y="60"/>
                    <a:pt x="53" y="60"/>
                  </a:cubicBezTo>
                  <a:cubicBezTo>
                    <a:pt x="53" y="60"/>
                    <a:pt x="53" y="62"/>
                    <a:pt x="53" y="62"/>
                  </a:cubicBezTo>
                  <a:close/>
                </a:path>
              </a:pathLst>
            </a:custGeom>
            <a:solidFill>
              <a:srgbClr val="C99D03"/>
            </a:solidFill>
            <a:ln w="9525">
              <a:noFill/>
              <a:round/>
            </a:ln>
          </p:spPr>
          <p:txBody>
            <a:bodyPr/>
            <a:lstStyle/>
            <a:p>
              <a:endParaRPr lang="zh-CN" altLang="en-US"/>
            </a:p>
          </p:txBody>
        </p:sp>
      </p:grpSp>
      <p:grpSp>
        <p:nvGrpSpPr>
          <p:cNvPr id="3" name="组合 76"/>
          <p:cNvGrpSpPr/>
          <p:nvPr/>
        </p:nvGrpSpPr>
        <p:grpSpPr bwMode="auto">
          <a:xfrm>
            <a:off x="373063" y="-60325"/>
            <a:ext cx="4449762" cy="1030288"/>
            <a:chOff x="287664" y="179834"/>
            <a:chExt cx="3708842" cy="792163"/>
          </a:xfrm>
        </p:grpSpPr>
        <p:pic>
          <p:nvPicPr>
            <p:cNvPr id="29710" name="Picture 77"/>
            <p:cNvPicPr>
              <a:picLocks noChangeAspect="1" noChangeArrowheads="1"/>
            </p:cNvPicPr>
            <p:nvPr/>
          </p:nvPicPr>
          <p:blipFill>
            <a:blip r:embed="rId8"/>
            <a:srcRect/>
            <a:stretch>
              <a:fillRect/>
            </a:stretch>
          </p:blipFill>
          <p:spPr bwMode="auto">
            <a:xfrm>
              <a:off x="692919" y="179834"/>
              <a:ext cx="3303587" cy="792163"/>
            </a:xfrm>
            <a:prstGeom prst="rect">
              <a:avLst/>
            </a:prstGeom>
            <a:noFill/>
            <a:ln w="9525">
              <a:noFill/>
              <a:miter lim="800000"/>
              <a:headEnd/>
              <a:tailEnd/>
            </a:ln>
          </p:spPr>
        </p:pic>
        <p:pic>
          <p:nvPicPr>
            <p:cNvPr id="29711" name="图片 78"/>
            <p:cNvPicPr>
              <a:picLocks noChangeAspect="1"/>
            </p:cNvPicPr>
            <p:nvPr/>
          </p:nvPicPr>
          <p:blipFill>
            <a:blip r:embed="rId9"/>
            <a:srcRect/>
            <a:stretch>
              <a:fillRect/>
            </a:stretch>
          </p:blipFill>
          <p:spPr bwMode="auto">
            <a:xfrm rot="-3484424">
              <a:off x="287664" y="260645"/>
              <a:ext cx="569884" cy="569884"/>
            </a:xfrm>
            <a:prstGeom prst="rect">
              <a:avLst/>
            </a:prstGeom>
            <a:noFill/>
            <a:ln w="9525">
              <a:noFill/>
              <a:miter lim="800000"/>
              <a:headEnd/>
              <a:tailEnd/>
            </a:ln>
          </p:spPr>
        </p:pic>
      </p:grpSp>
      <p:pic>
        <p:nvPicPr>
          <p:cNvPr id="29709" name="Picture 9" descr="D:\Desktop\logo.png"/>
          <p:cNvPicPr>
            <a:picLocks noChangeAspect="1" noChangeArrowheads="1"/>
          </p:cNvPicPr>
          <p:nvPr/>
        </p:nvPicPr>
        <p:blipFill>
          <a:blip r:embed="rId10"/>
          <a:srcRect/>
          <a:stretch>
            <a:fillRect/>
          </a:stretch>
        </p:blipFill>
        <p:spPr bwMode="auto">
          <a:xfrm>
            <a:off x="9639300" y="6324600"/>
            <a:ext cx="2419350" cy="511175"/>
          </a:xfrm>
          <a:prstGeom prst="rect">
            <a:avLst/>
          </a:prstGeom>
          <a:noFill/>
          <a:ln w="9525">
            <a:noFill/>
            <a:miter lim="800000"/>
            <a:headEnd/>
            <a:tailEnd/>
          </a:ln>
        </p:spPr>
      </p:pic>
      <p:sp>
        <p:nvSpPr>
          <p:cNvPr id="66" name="MH_SubTitle_1"/>
          <p:cNvSpPr txBox="1">
            <a:spLocks noChangeArrowheads="1"/>
          </p:cNvSpPr>
          <p:nvPr>
            <p:custDataLst>
              <p:tags r:id="rId11"/>
            </p:custDataLst>
          </p:nvPr>
        </p:nvSpPr>
        <p:spPr bwMode="auto">
          <a:xfrm>
            <a:off x="8548334" y="1688951"/>
            <a:ext cx="1489075" cy="4335332"/>
          </a:xfrm>
          <a:prstGeom prst="rect">
            <a:avLst/>
          </a:prstGeom>
          <a:noFill/>
          <a:ln w="9525">
            <a:noFill/>
            <a:miter lim="800000"/>
          </a:ln>
        </p:spPr>
        <p:txBody>
          <a:bodyPr anchor="b"/>
          <a:lstStyle/>
          <a:p>
            <a:pPr algn="r">
              <a:lnSpc>
                <a:spcPct val="130000"/>
              </a:lnSpc>
            </a:pPr>
            <a:r>
              <a:rPr lang="zh-CN" altLang="en-US" sz="2400" b="1" dirty="0">
                <a:solidFill>
                  <a:srgbClr val="00B0F0"/>
                </a:solidFill>
                <a:latin typeface="微软雅黑" panose="020B0503020204020204" pitchFamily="34" charset="-122"/>
                <a:ea typeface="微软雅黑" panose="020B0503020204020204" pitchFamily="34" charset="-122"/>
              </a:rPr>
              <a:t>流动的水</a:t>
            </a:r>
            <a:endParaRPr lang="en-US" altLang="zh-CN" sz="2400" b="1" dirty="0">
              <a:solidFill>
                <a:srgbClr val="00B0F0"/>
              </a:solidFill>
              <a:latin typeface="微软雅黑" panose="020B0503020204020204" pitchFamily="34" charset="-122"/>
              <a:ea typeface="微软雅黑" panose="020B0503020204020204" pitchFamily="34" charset="-122"/>
            </a:endParaRPr>
          </a:p>
          <a:p>
            <a:pPr algn="r">
              <a:lnSpc>
                <a:spcPct val="130000"/>
              </a:lnSpc>
            </a:pPr>
            <a:r>
              <a:rPr lang="zh-CN" altLang="en-US" sz="2400" b="1" dirty="0">
                <a:solidFill>
                  <a:srgbClr val="00B0F0"/>
                </a:solidFill>
                <a:latin typeface="微软雅黑" panose="020B0503020204020204" pitchFamily="34" charset="-122"/>
                <a:ea typeface="微软雅黑" panose="020B0503020204020204" pitchFamily="34" charset="-122"/>
              </a:rPr>
              <a:t>翱翔的鸟</a:t>
            </a:r>
            <a:endParaRPr lang="en-US" altLang="zh-CN" sz="2400" b="1" dirty="0">
              <a:solidFill>
                <a:srgbClr val="00B0F0"/>
              </a:solidFill>
              <a:latin typeface="微软雅黑" panose="020B0503020204020204" pitchFamily="34" charset="-122"/>
              <a:ea typeface="微软雅黑" panose="020B0503020204020204" pitchFamily="34" charset="-122"/>
            </a:endParaRPr>
          </a:p>
          <a:p>
            <a:pPr algn="r">
              <a:lnSpc>
                <a:spcPct val="130000"/>
              </a:lnSpc>
            </a:pPr>
            <a:r>
              <a:rPr lang="zh-CN" altLang="en-US" sz="2400" b="1" dirty="0">
                <a:solidFill>
                  <a:srgbClr val="00B0F0"/>
                </a:solidFill>
                <a:latin typeface="微软雅黑" panose="020B0503020204020204" pitchFamily="34" charset="-122"/>
                <a:ea typeface="微软雅黑" panose="020B0503020204020204" pitchFamily="34" charset="-122"/>
              </a:rPr>
              <a:t>远航的帆</a:t>
            </a:r>
            <a:endParaRPr lang="en-US" altLang="zh-CN" sz="2400" b="1" dirty="0">
              <a:solidFill>
                <a:srgbClr val="00B0F0"/>
              </a:solidFill>
              <a:latin typeface="微软雅黑" panose="020B0503020204020204" pitchFamily="34" charset="-122"/>
              <a:ea typeface="微软雅黑" panose="020B0503020204020204" pitchFamily="34" charset="-122"/>
            </a:endParaRPr>
          </a:p>
          <a:p>
            <a:pPr algn="r">
              <a:lnSpc>
                <a:spcPct val="130000"/>
              </a:lnSpc>
            </a:pPr>
            <a:r>
              <a:rPr lang="zh-CN" altLang="en-US" sz="2400" b="1" dirty="0">
                <a:solidFill>
                  <a:srgbClr val="00B0F0"/>
                </a:solidFill>
                <a:latin typeface="微软雅黑" panose="020B0503020204020204" pitchFamily="34" charset="-122"/>
                <a:ea typeface="微软雅黑" panose="020B0503020204020204" pitchFamily="34" charset="-122"/>
              </a:rPr>
              <a:t>智慧的手</a:t>
            </a:r>
            <a:endParaRPr lang="en-US" altLang="zh-CN" sz="2400" b="1" dirty="0">
              <a:solidFill>
                <a:srgbClr val="00B0F0"/>
              </a:solidFill>
              <a:latin typeface="微软雅黑" panose="020B0503020204020204" pitchFamily="34" charset="-122"/>
              <a:ea typeface="微软雅黑" panose="020B0503020204020204" pitchFamily="34" charset="-122"/>
            </a:endParaRPr>
          </a:p>
          <a:p>
            <a:pPr algn="r">
              <a:lnSpc>
                <a:spcPct val="130000"/>
              </a:lnSpc>
            </a:pPr>
            <a:r>
              <a:rPr lang="zh-CN" altLang="en-US" sz="2400" b="1" dirty="0">
                <a:solidFill>
                  <a:srgbClr val="00B0F0"/>
                </a:solidFill>
                <a:latin typeface="微软雅黑" panose="020B0503020204020204" pitchFamily="34" charset="-122"/>
                <a:ea typeface="微软雅黑" panose="020B0503020204020204" pitchFamily="34" charset="-122"/>
              </a:rPr>
              <a:t>美丽的花</a:t>
            </a:r>
            <a:endParaRPr lang="en-US" altLang="zh-CN" sz="2400" b="1" dirty="0">
              <a:solidFill>
                <a:srgbClr val="00B0F0"/>
              </a:solidFill>
              <a:latin typeface="微软雅黑" panose="020B0503020204020204" pitchFamily="34" charset="-122"/>
              <a:ea typeface="微软雅黑" panose="020B0503020204020204" pitchFamily="34" charset="-122"/>
            </a:endParaRPr>
          </a:p>
          <a:p>
            <a:pPr algn="r">
              <a:lnSpc>
                <a:spcPct val="130000"/>
              </a:lnSpc>
            </a:pPr>
            <a:r>
              <a:rPr lang="zh-CN" altLang="en-US" sz="2400" b="1" dirty="0">
                <a:solidFill>
                  <a:srgbClr val="00B0F0"/>
                </a:solidFill>
                <a:latin typeface="微软雅黑" panose="020B0503020204020204" pitchFamily="34" charset="-122"/>
                <a:ea typeface="微软雅黑" panose="020B0503020204020204" pitchFamily="34" charset="-122"/>
              </a:rPr>
              <a:t>闪耀的星</a:t>
            </a:r>
            <a:endParaRPr lang="en-US" altLang="zh-CN" sz="2400" b="1" dirty="0">
              <a:solidFill>
                <a:srgbClr val="00B0F0"/>
              </a:solidFill>
              <a:latin typeface="微软雅黑" panose="020B0503020204020204" pitchFamily="34" charset="-122"/>
              <a:ea typeface="微软雅黑" panose="020B0503020204020204" pitchFamily="34" charset="-122"/>
            </a:endParaRPr>
          </a:p>
          <a:p>
            <a:pPr algn="r">
              <a:lnSpc>
                <a:spcPct val="130000"/>
              </a:lnSpc>
            </a:pPr>
            <a:r>
              <a:rPr lang="zh-CN" altLang="en-US" sz="2400" b="1" dirty="0">
                <a:solidFill>
                  <a:srgbClr val="00B0F0"/>
                </a:solidFill>
                <a:latin typeface="微软雅黑" panose="020B0503020204020204" pitchFamily="34" charset="-122"/>
                <a:ea typeface="微软雅黑" panose="020B0503020204020204" pitchFamily="34" charset="-122"/>
              </a:rPr>
              <a:t>同心的圆</a:t>
            </a:r>
            <a:endParaRPr lang="en-US" altLang="zh-CN" sz="2400" b="1" dirty="0">
              <a:solidFill>
                <a:srgbClr val="00B0F0"/>
              </a:solidFill>
              <a:latin typeface="微软雅黑" panose="020B0503020204020204" pitchFamily="34" charset="-122"/>
              <a:ea typeface="微软雅黑" panose="020B0503020204020204" pitchFamily="34" charset="-122"/>
            </a:endParaRPr>
          </a:p>
          <a:p>
            <a:pPr algn="r">
              <a:lnSpc>
                <a:spcPct val="130000"/>
              </a:lnSpc>
            </a:pPr>
            <a:r>
              <a:rPr lang="zh-CN" altLang="en-US" sz="2400" b="1" dirty="0">
                <a:solidFill>
                  <a:srgbClr val="00B0F0"/>
                </a:solidFill>
                <a:latin typeface="微软雅黑" panose="020B0503020204020204" pitchFamily="34" charset="-122"/>
                <a:ea typeface="微软雅黑" panose="020B0503020204020204" pitchFamily="34" charset="-122"/>
              </a:rPr>
              <a:t>金色的光</a:t>
            </a:r>
            <a:endParaRPr lang="en-US" altLang="zh-CN" sz="2400" b="1" dirty="0">
              <a:solidFill>
                <a:srgbClr val="00B0F0"/>
              </a:solidFill>
              <a:latin typeface="微软雅黑" panose="020B0503020204020204" pitchFamily="34" charset="-122"/>
              <a:ea typeface="微软雅黑" panose="020B0503020204020204" pitchFamily="34" charset="-122"/>
            </a:endParaRPr>
          </a:p>
          <a:p>
            <a:pPr algn="r">
              <a:lnSpc>
                <a:spcPct val="130000"/>
              </a:lnSpc>
            </a:pPr>
            <a:r>
              <a:rPr lang="zh-CN" altLang="en-US" sz="2000" b="1" dirty="0">
                <a:solidFill>
                  <a:srgbClr val="00B0F0"/>
                </a:solidFill>
                <a:latin typeface="华文行楷" panose="02010800040101010101" pitchFamily="2" charset="-122"/>
                <a:ea typeface="华文行楷" panose="02010800040101010101" pitchFamily="2" charset="-122"/>
              </a:rPr>
              <a:t> </a:t>
            </a:r>
            <a:endParaRPr lang="en-US" altLang="zh-CN" sz="2000" b="1" dirty="0">
              <a:solidFill>
                <a:srgbClr val="00B0F0"/>
              </a:solidFill>
              <a:latin typeface="华文行楷" panose="02010800040101010101" pitchFamily="2" charset="-122"/>
              <a:ea typeface="华文行楷" panose="02010800040101010101" pitchFamily="2" charset="-122"/>
            </a:endParaRPr>
          </a:p>
          <a:p>
            <a:pPr algn="r">
              <a:lnSpc>
                <a:spcPct val="130000"/>
              </a:lnSpc>
            </a:pPr>
            <a:endParaRPr lang="en-US" altLang="zh-CN" sz="2000" b="1" dirty="0">
              <a:solidFill>
                <a:srgbClr val="00B0F0"/>
              </a:solidFill>
              <a:latin typeface="华文行楷" panose="02010800040101010101" pitchFamily="2" charset="-122"/>
              <a:ea typeface="华文行楷" panose="02010800040101010101" pitchFamily="2" charset="-122"/>
            </a:endParaRPr>
          </a:p>
        </p:txBody>
      </p:sp>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TextBox 12"/>
          <p:cNvSpPr txBox="1"/>
          <p:nvPr/>
        </p:nvSpPr>
        <p:spPr>
          <a:xfrm>
            <a:off x="534254" y="252537"/>
            <a:ext cx="7121562"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二、抓谋篇布局，引领学校事业发展</a:t>
            </a:r>
            <a:endParaRPr lang="zh-CN" altLang="en-US" sz="2400" b="1" dirty="0">
              <a:ln w="6350">
                <a:noFill/>
              </a:ln>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 name="矩形: 圆角 51"/>
          <p:cNvSpPr/>
          <p:nvPr/>
        </p:nvSpPr>
        <p:spPr>
          <a:xfrm>
            <a:off x="368015" y="1021974"/>
            <a:ext cx="4286466" cy="548536"/>
          </a:xfrm>
          <a:prstGeom prst="roundRect">
            <a:avLst/>
          </a:prstGeom>
          <a:solidFill>
            <a:srgbClr val="00B0F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微软雅黑" panose="020B0503020204020204" pitchFamily="34" charset="-122"/>
                <a:ea typeface="微软雅黑" panose="020B0503020204020204" pitchFamily="34" charset="-122"/>
                <a:cs typeface="+mn-ea"/>
                <a:sym typeface="+mn-lt"/>
              </a:rPr>
              <a:t>（一）谋划学校“十三五”</a:t>
            </a: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 name="矩形: 圆角 51"/>
          <p:cNvSpPr/>
          <p:nvPr/>
        </p:nvSpPr>
        <p:spPr>
          <a:xfrm>
            <a:off x="380561" y="1839555"/>
            <a:ext cx="4286466" cy="539593"/>
          </a:xfrm>
          <a:prstGeom prst="roundRect">
            <a:avLst/>
          </a:prstGeom>
          <a:solidFill>
            <a:srgbClr val="00B0F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微软雅黑" panose="020B0503020204020204" pitchFamily="34" charset="-122"/>
                <a:ea typeface="微软雅黑" panose="020B0503020204020204" pitchFamily="34" charset="-122"/>
                <a:cs typeface="+mn-ea"/>
                <a:sym typeface="+mn-lt"/>
              </a:rPr>
              <a:t>（二）推进学校依法治校</a:t>
            </a: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 name="矩形: 圆角 51"/>
          <p:cNvSpPr/>
          <p:nvPr/>
        </p:nvSpPr>
        <p:spPr>
          <a:xfrm>
            <a:off x="382349" y="2646378"/>
            <a:ext cx="4286466" cy="552166"/>
          </a:xfrm>
          <a:prstGeom prst="roundRect">
            <a:avLst/>
          </a:prstGeom>
          <a:solidFill>
            <a:srgbClr val="00B0F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微软雅黑" panose="020B0503020204020204" pitchFamily="34" charset="-122"/>
                <a:ea typeface="微软雅黑" panose="020B0503020204020204" pitchFamily="34" charset="-122"/>
                <a:cs typeface="+mn-ea"/>
                <a:sym typeface="+mn-lt"/>
              </a:rPr>
              <a:t>（三）成立首都现代服务职教集团</a:t>
            </a: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2" name="矩形: 圆角 51"/>
          <p:cNvSpPr/>
          <p:nvPr/>
        </p:nvSpPr>
        <p:spPr>
          <a:xfrm>
            <a:off x="378773" y="3496232"/>
            <a:ext cx="4286466" cy="521708"/>
          </a:xfrm>
          <a:prstGeom prst="roundRect">
            <a:avLst/>
          </a:prstGeom>
          <a:solidFill>
            <a:srgbClr val="00B0F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微软雅黑" panose="020B0503020204020204" pitchFamily="34" charset="-122"/>
                <a:ea typeface="微软雅黑" panose="020B0503020204020204" pitchFamily="34" charset="-122"/>
                <a:cs typeface="+mn-ea"/>
                <a:sym typeface="+mn-lt"/>
              </a:rPr>
              <a:t>（四）建设北京祥龙大学</a:t>
            </a: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3" name="矩形: 圆角 51"/>
          <p:cNvSpPr/>
          <p:nvPr/>
        </p:nvSpPr>
        <p:spPr>
          <a:xfrm>
            <a:off x="396683" y="4313814"/>
            <a:ext cx="4286466" cy="534280"/>
          </a:xfrm>
          <a:prstGeom prst="roundRect">
            <a:avLst/>
          </a:prstGeom>
          <a:solidFill>
            <a:srgbClr val="00B0F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微软雅黑" panose="020B0503020204020204" pitchFamily="34" charset="-122"/>
                <a:ea typeface="微软雅黑" panose="020B0503020204020204" pitchFamily="34" charset="-122"/>
                <a:cs typeface="+mn-ea"/>
                <a:sym typeface="+mn-lt"/>
              </a:rPr>
              <a:t>（五）服务国家战略、担当社会责任</a:t>
            </a: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4" name="箭头: V 形 29"/>
          <p:cNvSpPr/>
          <p:nvPr/>
        </p:nvSpPr>
        <p:spPr>
          <a:xfrm>
            <a:off x="4935977" y="1007605"/>
            <a:ext cx="614975" cy="605938"/>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箭头: V 形 29"/>
          <p:cNvSpPr/>
          <p:nvPr/>
        </p:nvSpPr>
        <p:spPr>
          <a:xfrm>
            <a:off x="4937765" y="1773211"/>
            <a:ext cx="614975" cy="605938"/>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箭头: V 形 29"/>
          <p:cNvSpPr/>
          <p:nvPr/>
        </p:nvSpPr>
        <p:spPr>
          <a:xfrm>
            <a:off x="4971827" y="2592607"/>
            <a:ext cx="614975" cy="605938"/>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箭头: V 形 29"/>
          <p:cNvSpPr/>
          <p:nvPr/>
        </p:nvSpPr>
        <p:spPr>
          <a:xfrm>
            <a:off x="4995131" y="3465793"/>
            <a:ext cx="614975" cy="605938"/>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箭头: V 形 29"/>
          <p:cNvSpPr/>
          <p:nvPr/>
        </p:nvSpPr>
        <p:spPr>
          <a:xfrm>
            <a:off x="5018435" y="4231399"/>
            <a:ext cx="614975" cy="605938"/>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矩形 18"/>
          <p:cNvSpPr/>
          <p:nvPr/>
        </p:nvSpPr>
        <p:spPr>
          <a:xfrm>
            <a:off x="6002285" y="973979"/>
            <a:ext cx="5917188" cy="736386"/>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rgbClr val="0070C0"/>
                </a:solidFill>
                <a:latin typeface="+mn-ea"/>
                <a:cs typeface="+mn-ea"/>
                <a:sym typeface="+mn-lt"/>
              </a:rPr>
              <a:t>围绕一条主线，服务两个大局，建设三大基地，四个布局，五大品牌，六大支撑，七大工程。</a:t>
            </a:r>
            <a:r>
              <a:rPr lang="en-US" altLang="zh-CN" sz="1600" dirty="0">
                <a:solidFill>
                  <a:srgbClr val="0070C0"/>
                </a:solidFill>
                <a:latin typeface="+mn-ea"/>
                <a:cs typeface="+mn-ea"/>
                <a:sym typeface="+mn-lt"/>
              </a:rPr>
              <a:t>——实现党的建设与学校规划同步谋划</a:t>
            </a:r>
            <a:r>
              <a:rPr lang="zh-CN" altLang="en-US" sz="1600" dirty="0">
                <a:solidFill>
                  <a:srgbClr val="0070C0"/>
                </a:solidFill>
                <a:latin typeface="+mn-ea"/>
                <a:cs typeface="+mn-ea"/>
                <a:sym typeface="+mn-lt"/>
              </a:rPr>
              <a:t>。</a:t>
            </a:r>
            <a:endParaRPr lang="zh-CN" altLang="en-US" sz="1600" dirty="0">
              <a:solidFill>
                <a:srgbClr val="0070C0"/>
              </a:solidFill>
              <a:latin typeface="+mn-ea"/>
              <a:cs typeface="+mn-ea"/>
              <a:sym typeface="+mn-lt"/>
            </a:endParaRPr>
          </a:p>
        </p:txBody>
      </p:sp>
      <p:sp>
        <p:nvSpPr>
          <p:cNvPr id="20" name="矩形 19"/>
          <p:cNvSpPr/>
          <p:nvPr/>
        </p:nvSpPr>
        <p:spPr>
          <a:xfrm>
            <a:off x="6014831" y="1739585"/>
            <a:ext cx="5917188" cy="736386"/>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rgbClr val="0070C0"/>
                </a:solidFill>
                <a:latin typeface="+mn-ea"/>
                <a:cs typeface="+mn-ea"/>
                <a:sym typeface="+mn-lt"/>
              </a:rPr>
              <a:t>落实党委领导下校长负责制，依法制定具有国企主办、祥龙特色的学校</a:t>
            </a:r>
            <a:r>
              <a:rPr lang="en-US" altLang="zh-CN" sz="1600" dirty="0">
                <a:solidFill>
                  <a:srgbClr val="0070C0"/>
                </a:solidFill>
                <a:latin typeface="+mn-ea"/>
                <a:cs typeface="+mn-ea"/>
                <a:sym typeface="+mn-lt"/>
              </a:rPr>
              <a:t>《</a:t>
            </a:r>
            <a:r>
              <a:rPr lang="zh-CN" altLang="en-US" sz="1600" dirty="0">
                <a:solidFill>
                  <a:srgbClr val="0070C0"/>
                </a:solidFill>
                <a:latin typeface="+mn-ea"/>
                <a:cs typeface="+mn-ea"/>
                <a:sym typeface="+mn-lt"/>
              </a:rPr>
              <a:t>章程》，将党组织内嵌到学校治理结构之中。</a:t>
            </a:r>
            <a:endParaRPr lang="zh-CN" altLang="en-US" sz="1600" dirty="0">
              <a:solidFill>
                <a:srgbClr val="0070C0"/>
              </a:solidFill>
              <a:latin typeface="+mn-ea"/>
              <a:cs typeface="+mn-ea"/>
              <a:sym typeface="+mn-lt"/>
            </a:endParaRPr>
          </a:p>
        </p:txBody>
      </p:sp>
      <p:sp>
        <p:nvSpPr>
          <p:cNvPr id="21" name="矩形 20"/>
          <p:cNvSpPr/>
          <p:nvPr/>
        </p:nvSpPr>
        <p:spPr>
          <a:xfrm>
            <a:off x="6016619" y="2505191"/>
            <a:ext cx="5917188" cy="736386"/>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rgbClr val="0070C0"/>
                </a:solidFill>
                <a:latin typeface="+mn-ea"/>
                <a:cs typeface="+mn-ea"/>
                <a:sym typeface="+mn-lt"/>
              </a:rPr>
              <a:t>发挥企业办学优势，构建多方参与的集团化办学模式，搭建协同发展新平台，发挥资源优势，形成共建共享的产学研共同体。</a:t>
            </a:r>
            <a:endParaRPr lang="zh-CN" altLang="en-US" sz="1600" dirty="0">
              <a:solidFill>
                <a:srgbClr val="0070C0"/>
              </a:solidFill>
              <a:latin typeface="+mn-ea"/>
              <a:cs typeface="+mn-ea"/>
              <a:sym typeface="+mn-lt"/>
            </a:endParaRPr>
          </a:p>
        </p:txBody>
      </p:sp>
      <p:sp>
        <p:nvSpPr>
          <p:cNvPr id="22" name="矩形 21"/>
          <p:cNvSpPr/>
          <p:nvPr/>
        </p:nvSpPr>
        <p:spPr>
          <a:xfrm>
            <a:off x="6029165" y="3303071"/>
            <a:ext cx="5917188" cy="736386"/>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rgbClr val="0070C0"/>
                </a:solidFill>
                <a:latin typeface="+mn-ea"/>
                <a:cs typeface="+mn-ea"/>
                <a:sym typeface="+mn-lt"/>
              </a:rPr>
              <a:t>开创祥龙公司教育事业发展史上新的里程碑，</a:t>
            </a:r>
            <a:r>
              <a:rPr lang="zh-CN" altLang="zh-CN" sz="1600" dirty="0">
                <a:solidFill>
                  <a:srgbClr val="0070C0"/>
                </a:solidFill>
                <a:latin typeface="+mn-ea"/>
                <a:cs typeface="+mn-ea"/>
                <a:sym typeface="+mn-lt"/>
              </a:rPr>
              <a:t>实现战略发展层面的统筹，实现校企一体办学</a:t>
            </a:r>
            <a:r>
              <a:rPr lang="zh-CN" altLang="en-US" sz="1600" dirty="0">
                <a:solidFill>
                  <a:srgbClr val="0070C0"/>
                </a:solidFill>
                <a:latin typeface="+mn-ea"/>
                <a:cs typeface="+mn-ea"/>
                <a:sym typeface="+mn-lt"/>
              </a:rPr>
              <a:t>，</a:t>
            </a:r>
            <a:r>
              <a:rPr lang="zh-CN" altLang="zh-CN" sz="1600" dirty="0">
                <a:solidFill>
                  <a:srgbClr val="0070C0"/>
                </a:solidFill>
                <a:latin typeface="+mn-ea"/>
                <a:cs typeface="+mn-ea"/>
                <a:sym typeface="+mn-lt"/>
              </a:rPr>
              <a:t>实现教育发展和生产发展的同步</a:t>
            </a:r>
            <a:r>
              <a:rPr lang="zh-CN" altLang="en-US" sz="1600" dirty="0">
                <a:solidFill>
                  <a:srgbClr val="0070C0"/>
                </a:solidFill>
                <a:latin typeface="+mn-ea"/>
                <a:cs typeface="+mn-ea"/>
                <a:sym typeface="+mn-lt"/>
              </a:rPr>
              <a:t>。</a:t>
            </a:r>
            <a:endParaRPr lang="zh-CN" altLang="en-US" sz="1600" dirty="0">
              <a:solidFill>
                <a:srgbClr val="0070C0"/>
              </a:solidFill>
              <a:latin typeface="+mn-ea"/>
              <a:cs typeface="+mn-ea"/>
              <a:sym typeface="+mn-lt"/>
            </a:endParaRPr>
          </a:p>
        </p:txBody>
      </p:sp>
      <p:sp>
        <p:nvSpPr>
          <p:cNvPr id="23" name="矩形 22"/>
          <p:cNvSpPr/>
          <p:nvPr/>
        </p:nvSpPr>
        <p:spPr>
          <a:xfrm>
            <a:off x="6030953" y="4079435"/>
            <a:ext cx="5917188" cy="736386"/>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rgbClr val="0070C0"/>
                </a:solidFill>
                <a:latin typeface="+mn-ea"/>
                <a:cs typeface="+mn-ea"/>
                <a:sym typeface="+mn-lt"/>
              </a:rPr>
              <a:t>参与国家扶贫计划，援助滇西、新疆和田、河北青龙等地区发展职业教育。</a:t>
            </a:r>
            <a:r>
              <a:rPr lang="en-US" altLang="zh-CN" sz="1600" dirty="0">
                <a:solidFill>
                  <a:srgbClr val="0070C0"/>
                </a:solidFill>
                <a:latin typeface="+mn-ea"/>
                <a:cs typeface="+mn-ea"/>
                <a:sym typeface="+mn-lt"/>
              </a:rPr>
              <a:t>“</a:t>
            </a:r>
            <a:r>
              <a:rPr lang="zh-CN" altLang="en-US" sz="1600" dirty="0">
                <a:solidFill>
                  <a:srgbClr val="0070C0"/>
                </a:solidFill>
                <a:latin typeface="+mn-ea"/>
                <a:cs typeface="+mn-ea"/>
                <a:sym typeface="+mn-lt"/>
              </a:rPr>
              <a:t>产业</a:t>
            </a:r>
            <a:r>
              <a:rPr lang="en-US" altLang="zh-CN" sz="1600" dirty="0">
                <a:solidFill>
                  <a:srgbClr val="0070C0"/>
                </a:solidFill>
                <a:latin typeface="+mn-ea"/>
                <a:cs typeface="+mn-ea"/>
                <a:sym typeface="+mn-lt"/>
              </a:rPr>
              <a:t>+</a:t>
            </a:r>
            <a:r>
              <a:rPr lang="zh-CN" altLang="en-US" sz="1600" dirty="0">
                <a:solidFill>
                  <a:srgbClr val="0070C0"/>
                </a:solidFill>
                <a:latin typeface="+mn-ea"/>
                <a:cs typeface="+mn-ea"/>
                <a:sym typeface="+mn-lt"/>
              </a:rPr>
              <a:t>教育</a:t>
            </a:r>
            <a:r>
              <a:rPr lang="en-US" altLang="zh-CN" sz="1600" dirty="0">
                <a:solidFill>
                  <a:srgbClr val="0070C0"/>
                </a:solidFill>
                <a:latin typeface="+mn-ea"/>
                <a:cs typeface="+mn-ea"/>
                <a:sym typeface="+mn-lt"/>
              </a:rPr>
              <a:t>+</a:t>
            </a:r>
            <a:r>
              <a:rPr lang="zh-CN" altLang="en-US" sz="1600" dirty="0">
                <a:solidFill>
                  <a:srgbClr val="0070C0"/>
                </a:solidFill>
                <a:latin typeface="+mn-ea"/>
                <a:cs typeface="+mn-ea"/>
                <a:sym typeface="+mn-lt"/>
              </a:rPr>
              <a:t>文化</a:t>
            </a:r>
            <a:r>
              <a:rPr lang="en-US" altLang="zh-CN" sz="1600" dirty="0">
                <a:solidFill>
                  <a:srgbClr val="0070C0"/>
                </a:solidFill>
                <a:latin typeface="+mn-ea"/>
                <a:cs typeface="+mn-ea"/>
                <a:sym typeface="+mn-lt"/>
              </a:rPr>
              <a:t>”</a:t>
            </a:r>
            <a:r>
              <a:rPr lang="zh-CN" altLang="en-US" sz="1600" dirty="0">
                <a:solidFill>
                  <a:srgbClr val="0070C0"/>
                </a:solidFill>
                <a:latin typeface="+mn-ea"/>
                <a:cs typeface="+mn-ea"/>
                <a:sym typeface="+mn-lt"/>
              </a:rPr>
              <a:t>的职教特色的扶贫模式受到时任国务院副总理刘延东的充分肯定和高度评价。</a:t>
            </a:r>
            <a:endParaRPr lang="zh-CN" altLang="en-US" sz="1600" dirty="0">
              <a:solidFill>
                <a:srgbClr val="0070C0"/>
              </a:solidFill>
              <a:latin typeface="+mn-ea"/>
              <a:cs typeface="+mn-ea"/>
              <a:sym typeface="+mn-lt"/>
            </a:endParaRPr>
          </a:p>
        </p:txBody>
      </p:sp>
      <p:grpSp>
        <p:nvGrpSpPr>
          <p:cNvPr id="24" name="组合 61"/>
          <p:cNvGrpSpPr/>
          <p:nvPr/>
        </p:nvGrpSpPr>
        <p:grpSpPr bwMode="auto">
          <a:xfrm>
            <a:off x="1002067" y="5017737"/>
            <a:ext cx="3284538" cy="1764000"/>
            <a:chOff x="5846545" y="4860429"/>
            <a:chExt cx="2596328" cy="1718116"/>
          </a:xfrm>
        </p:grpSpPr>
        <p:pic>
          <p:nvPicPr>
            <p:cNvPr id="25" name="图片 29"/>
            <p:cNvPicPr>
              <a:picLocks noChangeAspect="1" noChangeArrowheads="1"/>
            </p:cNvPicPr>
            <p:nvPr/>
          </p:nvPicPr>
          <p:blipFill>
            <a:blip r:embed="rId5"/>
            <a:srcRect/>
            <a:stretch>
              <a:fillRect/>
            </a:stretch>
          </p:blipFill>
          <p:spPr bwMode="auto">
            <a:xfrm>
              <a:off x="5850132" y="4860429"/>
              <a:ext cx="2592740" cy="1718115"/>
            </a:xfrm>
            <a:prstGeom prst="roundRect">
              <a:avLst>
                <a:gd name="adj" fmla="val 8594"/>
              </a:avLst>
            </a:prstGeom>
            <a:solidFill>
              <a:srgbClr val="FFFFFF">
                <a:shade val="85000"/>
              </a:srgbClr>
            </a:solidFill>
            <a:ln>
              <a:noFill/>
            </a:ln>
            <a:effectLst/>
          </p:spPr>
        </p:pic>
        <p:grpSp>
          <p:nvGrpSpPr>
            <p:cNvPr id="26" name="组合 77"/>
            <p:cNvGrpSpPr/>
            <p:nvPr/>
          </p:nvGrpSpPr>
          <p:grpSpPr bwMode="auto">
            <a:xfrm>
              <a:off x="5846545" y="6292193"/>
              <a:ext cx="2596328" cy="286352"/>
              <a:chOff x="890071" y="1699041"/>
              <a:chExt cx="1880174" cy="286352"/>
            </a:xfrm>
          </p:grpSpPr>
          <p:sp>
            <p:nvSpPr>
              <p:cNvPr id="27" name="圆角矩形 26"/>
              <p:cNvSpPr/>
              <p:nvPr/>
            </p:nvSpPr>
            <p:spPr>
              <a:xfrm>
                <a:off x="890071" y="1699041"/>
                <a:ext cx="1880174" cy="286352"/>
              </a:xfrm>
              <a:prstGeom prst="roundRect">
                <a:avLst>
                  <a:gd name="adj" fmla="val 1144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矩形 79"/>
              <p:cNvSpPr>
                <a:spLocks noChangeArrowheads="1"/>
              </p:cNvSpPr>
              <p:nvPr/>
            </p:nvSpPr>
            <p:spPr bwMode="auto">
              <a:xfrm>
                <a:off x="1481658" y="1730438"/>
                <a:ext cx="818770" cy="218532"/>
              </a:xfrm>
              <a:prstGeom prst="rect">
                <a:avLst/>
              </a:prstGeom>
              <a:noFill/>
              <a:ln>
                <a:noFill/>
              </a:ln>
            </p:spPr>
            <p:txBody>
              <a:bodyPr wrap="none">
                <a:spAutoFit/>
              </a:bodyPr>
              <a:lstStyle/>
              <a:p>
                <a:pPr algn="ctr">
                  <a:buFont typeface="Arial" panose="020B0604020202020204" pitchFamily="34" charset="0"/>
                  <a:buNone/>
                  <a:defRPr/>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北京祥龙大学成立</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29" name="组合 30"/>
          <p:cNvGrpSpPr/>
          <p:nvPr/>
        </p:nvGrpSpPr>
        <p:grpSpPr bwMode="auto">
          <a:xfrm>
            <a:off x="4557389" y="5017737"/>
            <a:ext cx="3282950" cy="1764000"/>
            <a:chOff x="5846545" y="4860429"/>
            <a:chExt cx="2596328" cy="1718118"/>
          </a:xfrm>
        </p:grpSpPr>
        <p:pic>
          <p:nvPicPr>
            <p:cNvPr id="30" name="图片 29"/>
            <p:cNvPicPr>
              <a:picLocks noChangeAspect="1" noChangeArrowheads="1"/>
            </p:cNvPicPr>
            <p:nvPr/>
          </p:nvPicPr>
          <p:blipFill>
            <a:blip r:embed="rId6"/>
            <a:stretch>
              <a:fillRect/>
            </a:stretch>
          </p:blipFill>
          <p:spPr bwMode="auto">
            <a:xfrm>
              <a:off x="5857532" y="4860429"/>
              <a:ext cx="2577939" cy="1718115"/>
            </a:xfrm>
            <a:prstGeom prst="roundRect">
              <a:avLst>
                <a:gd name="adj" fmla="val 8594"/>
              </a:avLst>
            </a:prstGeom>
            <a:solidFill>
              <a:srgbClr val="FFFFFF">
                <a:shade val="85000"/>
              </a:srgbClr>
            </a:solidFill>
            <a:ln>
              <a:noFill/>
            </a:ln>
            <a:effectLst/>
          </p:spPr>
        </p:pic>
        <p:grpSp>
          <p:nvGrpSpPr>
            <p:cNvPr id="31" name="组合 77"/>
            <p:cNvGrpSpPr/>
            <p:nvPr/>
          </p:nvGrpSpPr>
          <p:grpSpPr bwMode="auto">
            <a:xfrm>
              <a:off x="5846545" y="6292194"/>
              <a:ext cx="2596328" cy="286353"/>
              <a:chOff x="890071" y="1699042"/>
              <a:chExt cx="1880174" cy="286353"/>
            </a:xfrm>
          </p:grpSpPr>
          <p:sp>
            <p:nvSpPr>
              <p:cNvPr id="32" name="圆角矩形 31"/>
              <p:cNvSpPr/>
              <p:nvPr/>
            </p:nvSpPr>
            <p:spPr>
              <a:xfrm>
                <a:off x="890071" y="1699042"/>
                <a:ext cx="1880174" cy="286353"/>
              </a:xfrm>
              <a:prstGeom prst="roundRect">
                <a:avLst>
                  <a:gd name="adj" fmla="val 1144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矩形 79"/>
              <p:cNvSpPr>
                <a:spLocks noChangeArrowheads="1"/>
              </p:cNvSpPr>
              <p:nvPr/>
            </p:nvSpPr>
            <p:spPr bwMode="auto">
              <a:xfrm>
                <a:off x="1226466" y="1730440"/>
                <a:ext cx="1266481" cy="218533"/>
              </a:xfrm>
              <a:prstGeom prst="rect">
                <a:avLst/>
              </a:prstGeom>
              <a:noFill/>
              <a:ln>
                <a:noFill/>
              </a:ln>
            </p:spPr>
            <p:txBody>
              <a:bodyPr wrap="none">
                <a:spAutoFit/>
              </a:bodyPr>
              <a:lstStyle/>
              <a:p>
                <a:pPr algn="ctr">
                  <a:buFont typeface="Arial" panose="020B0604020202020204" pitchFamily="34" charset="0"/>
                  <a:buNone/>
                  <a:defRPr/>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首都现代服务业职教集团成立</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pic>
        <p:nvPicPr>
          <p:cNvPr id="34" name="Picture 2" descr="C:\Users\Administrator\Desktop\50035.jpg"/>
          <p:cNvPicPr>
            <a:picLocks noChangeAspect="1" noChangeArrowheads="1"/>
          </p:cNvPicPr>
          <p:nvPr/>
        </p:nvPicPr>
        <p:blipFill>
          <a:blip r:embed="rId7"/>
          <a:srcRect/>
          <a:stretch>
            <a:fillRect/>
          </a:stretch>
        </p:blipFill>
        <p:spPr bwMode="auto">
          <a:xfrm>
            <a:off x="8158686" y="4987948"/>
            <a:ext cx="3201404"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圆角矩形 34"/>
          <p:cNvSpPr/>
          <p:nvPr/>
        </p:nvSpPr>
        <p:spPr bwMode="auto">
          <a:xfrm>
            <a:off x="8158686" y="6529850"/>
            <a:ext cx="3201403" cy="294000"/>
          </a:xfrm>
          <a:prstGeom prst="roundRect">
            <a:avLst>
              <a:gd name="adj" fmla="val 1144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教育精准扶贫</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矩形 7"/>
          <p:cNvSpPr/>
          <p:nvPr/>
        </p:nvSpPr>
        <p:spPr>
          <a:xfrm>
            <a:off x="719481" y="156890"/>
            <a:ext cx="5929828" cy="523220"/>
          </a:xfrm>
          <a:prstGeom prst="rect">
            <a:avLst/>
          </a:prstGeom>
        </p:spPr>
        <p:txBody>
          <a:bodyPr wrap="none">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三、抓管理联动，深化党政同步融入</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2612328" y="1368022"/>
            <a:ext cx="2764715" cy="954107"/>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把方向  管大局 </a:t>
            </a:r>
            <a:endParaRPr lang="en-US" altLang="zh-CN" sz="2800" b="1" dirty="0">
              <a:solidFill>
                <a:srgbClr val="C00000"/>
              </a:solidFill>
              <a:latin typeface="微软雅黑" panose="020B0503020204020204" pitchFamily="34" charset="-122"/>
              <a:ea typeface="微软雅黑" panose="020B0503020204020204" pitchFamily="34" charset="-122"/>
            </a:endParaRPr>
          </a:p>
          <a:p>
            <a:r>
              <a:rPr lang="zh-CN" altLang="en-US" sz="2800" b="1" dirty="0">
                <a:solidFill>
                  <a:srgbClr val="C00000"/>
                </a:solidFill>
                <a:latin typeface="微软雅黑" panose="020B0503020204020204" pitchFamily="34" charset="-122"/>
                <a:ea typeface="微软雅黑" panose="020B0503020204020204" pitchFamily="34" charset="-122"/>
              </a:rPr>
              <a:t>作决策  保落实</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7227359" y="1208451"/>
            <a:ext cx="1441525" cy="1384995"/>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谋改革</a:t>
            </a:r>
            <a:endParaRPr lang="en-US" altLang="zh-CN" sz="2800" b="1" dirty="0">
              <a:solidFill>
                <a:srgbClr val="C00000"/>
              </a:solidFill>
              <a:latin typeface="微软雅黑" panose="020B0503020204020204" pitchFamily="34" charset="-122"/>
              <a:ea typeface="微软雅黑" panose="020B0503020204020204" pitchFamily="34" charset="-122"/>
            </a:endParaRPr>
          </a:p>
          <a:p>
            <a:r>
              <a:rPr lang="zh-CN" altLang="en-US" sz="2800" b="1" dirty="0">
                <a:solidFill>
                  <a:srgbClr val="C00000"/>
                </a:solidFill>
                <a:latin typeface="微软雅黑" panose="020B0503020204020204" pitchFamily="34" charset="-122"/>
                <a:ea typeface="微软雅黑" panose="020B0503020204020204" pitchFamily="34" charset="-122"/>
              </a:rPr>
              <a:t>谋发展</a:t>
            </a:r>
            <a:endParaRPr lang="en-US" altLang="zh-CN" sz="2800" b="1" dirty="0">
              <a:solidFill>
                <a:srgbClr val="C00000"/>
              </a:solidFill>
              <a:latin typeface="微软雅黑" panose="020B0503020204020204" pitchFamily="34" charset="-122"/>
              <a:ea typeface="微软雅黑" panose="020B0503020204020204" pitchFamily="34" charset="-122"/>
            </a:endParaRPr>
          </a:p>
          <a:p>
            <a:r>
              <a:rPr lang="zh-CN" altLang="en-US" sz="2800" b="1" dirty="0">
                <a:solidFill>
                  <a:srgbClr val="C00000"/>
                </a:solidFill>
                <a:latin typeface="微软雅黑" panose="020B0503020204020204" pitchFamily="34" charset="-122"/>
                <a:ea typeface="微软雅黑" panose="020B0503020204020204" pitchFamily="34" charset="-122"/>
              </a:rPr>
              <a:t>谋福祉</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35286" y="2755761"/>
            <a:ext cx="4152452" cy="2492990"/>
          </a:xfrm>
          <a:prstGeom prst="rect">
            <a:avLst/>
          </a:prstGeom>
          <a:noFill/>
          <a:ln>
            <a:solidFill>
              <a:schemeClr val="tx2">
                <a:lumMod val="75000"/>
              </a:schemeClr>
            </a:solidFill>
          </a:ln>
        </p:spPr>
        <p:txBody>
          <a:bodyPr wrap="square" rtlCol="0">
            <a:spAutoFit/>
          </a:bodyPr>
          <a:lstStyle/>
          <a:p>
            <a:r>
              <a:rPr lang="zh-CN" altLang="en-US" sz="2400" dirty="0">
                <a:solidFill>
                  <a:srgbClr val="002060"/>
                </a:solidFill>
                <a:latin typeface="微软雅黑" panose="020B0503020204020204" pitchFamily="34" charset="-122"/>
                <a:ea typeface="微软雅黑" panose="020B0503020204020204" pitchFamily="34" charset="-122"/>
              </a:rPr>
              <a:t>坚持四同步</a:t>
            </a:r>
            <a:r>
              <a:rPr lang="en-US" altLang="zh-CN" sz="2400" dirty="0">
                <a:solidFill>
                  <a:srgbClr val="002060"/>
                </a:solidFill>
                <a:latin typeface="微软雅黑" panose="020B0503020204020204" pitchFamily="34" charset="-122"/>
                <a:ea typeface="微软雅黑" panose="020B0503020204020204" pitchFamily="34" charset="-122"/>
              </a:rPr>
              <a:t>——</a:t>
            </a:r>
            <a:endParaRPr lang="en-US" altLang="zh-CN" sz="2400" dirty="0">
              <a:solidFill>
                <a:srgbClr val="002060"/>
              </a:solidFill>
              <a:latin typeface="微软雅黑" panose="020B0503020204020204" pitchFamily="34" charset="-122"/>
              <a:ea typeface="微软雅黑" panose="020B0503020204020204" pitchFamily="34" charset="-122"/>
            </a:endParaRPr>
          </a:p>
          <a:p>
            <a:pPr lvl="0">
              <a:lnSpc>
                <a:spcPct val="150000"/>
              </a:lnSpc>
            </a:pPr>
            <a:r>
              <a:rPr lang="zh-CN" altLang="en-US" dirty="0">
                <a:latin typeface="Calibri" panose="020F0502020204030204" pitchFamily="34" charset="0"/>
                <a:ea typeface="宋体" panose="02010600030101010101" pitchFamily="2" charset="-122"/>
                <a:cs typeface="Times New Roman" panose="02020603050405020304" pitchFamily="18" charset="0"/>
              </a:rPr>
              <a:t>在学校改革中坚持党的建设同步谋划；</a:t>
            </a:r>
            <a:endParaRPr lang="en-US" altLang="zh-CN" dirty="0">
              <a:latin typeface="Calibri" panose="020F0502020204030204" pitchFamily="34" charset="0"/>
              <a:ea typeface="宋体" panose="02010600030101010101" pitchFamily="2" charset="-122"/>
              <a:cs typeface="Times New Roman" panose="02020603050405020304" pitchFamily="18" charset="0"/>
            </a:endParaRPr>
          </a:p>
          <a:p>
            <a:pPr lvl="0">
              <a:lnSpc>
                <a:spcPct val="150000"/>
              </a:lnSpc>
            </a:pPr>
            <a:r>
              <a:rPr lang="zh-CN" altLang="en-US" dirty="0">
                <a:latin typeface="Calibri" panose="020F0502020204030204" pitchFamily="34" charset="0"/>
                <a:ea typeface="宋体" panose="02010600030101010101" pitchFamily="2" charset="-122"/>
                <a:cs typeface="Times New Roman" panose="02020603050405020304" pitchFamily="18" charset="0"/>
              </a:rPr>
              <a:t>党的组织及工作机构同步设置；</a:t>
            </a:r>
            <a:endParaRPr lang="en-US" altLang="zh-CN" dirty="0">
              <a:latin typeface="Calibri" panose="020F0502020204030204" pitchFamily="34" charset="0"/>
              <a:ea typeface="宋体" panose="02010600030101010101" pitchFamily="2" charset="-122"/>
              <a:cs typeface="Times New Roman" panose="02020603050405020304" pitchFamily="18" charset="0"/>
            </a:endParaRPr>
          </a:p>
          <a:p>
            <a:pPr lvl="0">
              <a:lnSpc>
                <a:spcPct val="150000"/>
              </a:lnSpc>
            </a:pPr>
            <a:r>
              <a:rPr lang="zh-CN" altLang="en-US" dirty="0">
                <a:latin typeface="Calibri" panose="020F0502020204030204" pitchFamily="34" charset="0"/>
                <a:ea typeface="宋体" panose="02010600030101010101" pitchFamily="2" charset="-122"/>
                <a:cs typeface="Times New Roman" panose="02020603050405020304" pitchFamily="18" charset="0"/>
              </a:rPr>
              <a:t>党组织负责人及党务工作人员同步配备；</a:t>
            </a:r>
            <a:endParaRPr lang="en-US" altLang="zh-CN" dirty="0">
              <a:latin typeface="Calibri" panose="020F0502020204030204" pitchFamily="34" charset="0"/>
              <a:ea typeface="宋体" panose="02010600030101010101" pitchFamily="2" charset="-122"/>
              <a:cs typeface="Times New Roman" panose="02020603050405020304" pitchFamily="18" charset="0"/>
            </a:endParaRPr>
          </a:p>
          <a:p>
            <a:pPr lvl="0">
              <a:lnSpc>
                <a:spcPct val="150000"/>
              </a:lnSpc>
            </a:pPr>
            <a:r>
              <a:rPr lang="zh-CN" altLang="en-US" dirty="0">
                <a:latin typeface="Calibri" panose="020F0502020204030204" pitchFamily="34" charset="0"/>
                <a:ea typeface="宋体" panose="02010600030101010101" pitchFamily="2" charset="-122"/>
                <a:cs typeface="Times New Roman" panose="02020603050405020304" pitchFamily="18" charset="0"/>
              </a:rPr>
              <a:t>党的工作同步开展。 </a:t>
            </a:r>
            <a:endParaRPr lang="zh-CN" altLang="en-US" dirty="0">
              <a:latin typeface="Arial" panose="020B0604020202020204" pitchFamily="34" charset="0"/>
              <a:ea typeface="宋体" panose="02010600030101010101" pitchFamily="2" charset="-122"/>
              <a:cs typeface="宋体" panose="02010600030101010101" pitchFamily="2" charset="-122"/>
            </a:endParaRPr>
          </a:p>
          <a:p>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683167" y="2779069"/>
            <a:ext cx="4419599" cy="2431435"/>
          </a:xfrm>
          <a:prstGeom prst="rect">
            <a:avLst/>
          </a:prstGeom>
          <a:noFill/>
          <a:ln>
            <a:solidFill>
              <a:schemeClr val="tx2">
                <a:lumMod val="75000"/>
              </a:schemeClr>
            </a:solidFill>
          </a:ln>
        </p:spPr>
        <p:txBody>
          <a:bodyPr wrap="square" rtlCol="0">
            <a:spAutoFit/>
          </a:bodyPr>
          <a:lstStyle/>
          <a:p>
            <a:r>
              <a:rPr lang="zh-CN" altLang="en-US" sz="2400" dirty="0">
                <a:solidFill>
                  <a:srgbClr val="002060"/>
                </a:solidFill>
                <a:latin typeface="微软雅黑" panose="020B0503020204020204" pitchFamily="34" charset="-122"/>
                <a:ea typeface="微软雅黑" panose="020B0503020204020204" pitchFamily="34" charset="-122"/>
              </a:rPr>
              <a:t>做好四融合</a:t>
            </a:r>
            <a:r>
              <a:rPr lang="en-US" altLang="zh-CN" sz="2400" dirty="0">
                <a:solidFill>
                  <a:srgbClr val="002060"/>
                </a:solidFill>
                <a:latin typeface="微软雅黑" panose="020B0503020204020204" pitchFamily="34" charset="-122"/>
                <a:ea typeface="微软雅黑" panose="020B0503020204020204" pitchFamily="34" charset="-122"/>
              </a:rPr>
              <a:t>——</a:t>
            </a:r>
            <a:endParaRPr lang="en-US" altLang="zh-CN" sz="2400" dirty="0">
              <a:solidFill>
                <a:srgbClr val="002060"/>
              </a:solidFill>
              <a:latin typeface="微软雅黑" panose="020B0503020204020204" pitchFamily="34" charset="-122"/>
              <a:ea typeface="微软雅黑" panose="020B0503020204020204" pitchFamily="34" charset="-122"/>
            </a:endParaRPr>
          </a:p>
          <a:p>
            <a:r>
              <a:rPr lang="zh-CN" altLang="en-US" sz="1600" dirty="0"/>
              <a:t>着力把党的政治优势与学校的改革发展有机融合；</a:t>
            </a:r>
            <a:endParaRPr lang="en-US" altLang="zh-CN" sz="1600" dirty="0"/>
          </a:p>
          <a:p>
            <a:r>
              <a:rPr lang="zh-CN" altLang="en-US" sz="1600" dirty="0"/>
              <a:t>组织体系与学校治理体系与治理能力现代化建设有机融合；</a:t>
            </a:r>
            <a:endParaRPr lang="en-US" altLang="zh-CN" sz="1600" dirty="0"/>
          </a:p>
          <a:p>
            <a:r>
              <a:rPr lang="zh-CN" altLang="en-US" sz="1600" dirty="0"/>
              <a:t>“党管干部”“党管人才”与师资队伍建设、人才队伍建设有机融合；</a:t>
            </a:r>
            <a:endParaRPr lang="en-US" altLang="zh-CN" sz="1600" dirty="0"/>
          </a:p>
          <a:p>
            <a:r>
              <a:rPr lang="zh-CN" altLang="en-US" sz="1600" dirty="0"/>
              <a:t>思想政治工作、德育工作与学校文化建设有机融合；</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9350193" y="2789826"/>
            <a:ext cx="2528047" cy="2426305"/>
          </a:xfrm>
          <a:prstGeom prst="rect">
            <a:avLst/>
          </a:prstGeom>
          <a:noFill/>
          <a:ln>
            <a:solidFill>
              <a:schemeClr val="tx2">
                <a:lumMod val="75000"/>
              </a:schemeClr>
            </a:solidFill>
          </a:ln>
        </p:spPr>
        <p:txBody>
          <a:bodyPr wrap="square" rtlCol="0">
            <a:spAutoFit/>
          </a:bodyPr>
          <a:lstStyle/>
          <a:p>
            <a:pPr>
              <a:lnSpc>
                <a:spcPts val="3000"/>
              </a:lnSpc>
            </a:pPr>
            <a:r>
              <a:rPr lang="zh-CN" altLang="en-US" sz="2400" dirty="0">
                <a:solidFill>
                  <a:srgbClr val="002060"/>
                </a:solidFill>
                <a:latin typeface="微软雅黑" panose="020B0503020204020204" pitchFamily="34" charset="-122"/>
                <a:ea typeface="微软雅黑" panose="020B0503020204020204" pitchFamily="34" charset="-122"/>
              </a:rPr>
              <a:t>实现四对接</a:t>
            </a:r>
            <a:r>
              <a:rPr lang="en-US" altLang="zh-CN" sz="2400" dirty="0">
                <a:solidFill>
                  <a:srgbClr val="002060"/>
                </a:solidFill>
                <a:latin typeface="微软雅黑" panose="020B0503020204020204" pitchFamily="34" charset="-122"/>
                <a:ea typeface="微软雅黑" panose="020B0503020204020204" pitchFamily="34" charset="-122"/>
              </a:rPr>
              <a:t>——</a:t>
            </a:r>
            <a:endParaRPr lang="en-US" altLang="zh-CN" sz="2400" dirty="0">
              <a:solidFill>
                <a:srgbClr val="002060"/>
              </a:solidFill>
              <a:latin typeface="微软雅黑" panose="020B0503020204020204" pitchFamily="34" charset="-122"/>
              <a:ea typeface="微软雅黑" panose="020B0503020204020204" pitchFamily="34" charset="-122"/>
            </a:endParaRPr>
          </a:p>
          <a:p>
            <a:pPr lvl="0" algn="ctr">
              <a:lnSpc>
                <a:spcPts val="3800"/>
              </a:lnSpc>
            </a:pPr>
            <a:r>
              <a:rPr lang="zh-CN" altLang="en-US" sz="2000" dirty="0"/>
              <a:t>体制对接</a:t>
            </a:r>
            <a:endParaRPr lang="en-US" altLang="zh-CN" sz="2000" dirty="0"/>
          </a:p>
          <a:p>
            <a:pPr lvl="0" algn="ctr">
              <a:lnSpc>
                <a:spcPts val="3800"/>
              </a:lnSpc>
            </a:pPr>
            <a:r>
              <a:rPr lang="zh-CN" altLang="en-US" sz="2000" dirty="0"/>
              <a:t>机制对接</a:t>
            </a:r>
            <a:endParaRPr lang="en-US" altLang="zh-CN" sz="2000" dirty="0"/>
          </a:p>
          <a:p>
            <a:pPr lvl="0" algn="ctr">
              <a:lnSpc>
                <a:spcPts val="3800"/>
              </a:lnSpc>
            </a:pPr>
            <a:r>
              <a:rPr lang="zh-CN" altLang="en-US" sz="2000" dirty="0"/>
              <a:t>制度对接</a:t>
            </a:r>
            <a:endParaRPr lang="en-US" altLang="zh-CN" sz="2000" dirty="0"/>
          </a:p>
          <a:p>
            <a:pPr lvl="0" algn="ctr">
              <a:lnSpc>
                <a:spcPts val="3800"/>
              </a:lnSpc>
            </a:pPr>
            <a:r>
              <a:rPr lang="zh-CN" altLang="en-US" sz="2000" dirty="0"/>
              <a:t>工作对接</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14" name="左右箭头 13"/>
          <p:cNvSpPr/>
          <p:nvPr/>
        </p:nvSpPr>
        <p:spPr>
          <a:xfrm>
            <a:off x="5613711" y="1583176"/>
            <a:ext cx="1216152" cy="484632"/>
          </a:xfrm>
          <a:prstGeom prst="leftRightArrow">
            <a:avLst/>
          </a:prstGeom>
          <a:gradFill flip="none" rotWithShape="1">
            <a:gsLst>
              <a:gs pos="0">
                <a:srgbClr val="DE1221">
                  <a:shade val="30000"/>
                  <a:satMod val="115000"/>
                </a:srgbClr>
              </a:gs>
              <a:gs pos="50000">
                <a:srgbClr val="DE1221">
                  <a:shade val="67500"/>
                  <a:satMod val="115000"/>
                </a:srgbClr>
              </a:gs>
              <a:gs pos="100000">
                <a:srgbClr val="DE1221">
                  <a:shade val="100000"/>
                  <a:satMod val="115000"/>
                </a:srgbClr>
              </a:gs>
            </a:gsLst>
            <a:lin ang="54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41" tIns="178541" rIns="178541" bIns="178541" numCol="1" spcCol="1270" rtlCol="0" anchor="ctr" anchorCtr="0">
            <a:noAutofit/>
          </a:bodyPr>
          <a:lstStyle/>
          <a:p>
            <a:pPr algn="ctr" defTabSz="1733550">
              <a:lnSpc>
                <a:spcPct val="125000"/>
              </a:lnSpc>
              <a:spcBef>
                <a:spcPct val="0"/>
              </a:spcBef>
              <a:spcAft>
                <a:spcPct val="35000"/>
              </a:spcAft>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TextBox 12"/>
          <p:cNvSpPr txBox="1"/>
          <p:nvPr/>
        </p:nvSpPr>
        <p:spPr>
          <a:xfrm>
            <a:off x="623943" y="228358"/>
            <a:ext cx="8661679" cy="523220"/>
          </a:xfrm>
          <a:prstGeom prst="rect">
            <a:avLst/>
          </a:prstGeom>
          <a:noFill/>
        </p:spPr>
        <p:txBody>
          <a:bodyPr wrap="square" rtlCol="0">
            <a:spAutoFit/>
          </a:bodyPr>
          <a:lstStyle>
            <a:defPPr>
              <a:defRPr lang="zh-CN"/>
            </a:defPPr>
            <a:lvl1pPr>
              <a:defRPr sz="3600">
                <a:ln w="6350">
                  <a:noFill/>
                </a:ln>
                <a:solidFill>
                  <a:srgbClr val="C00000"/>
                </a:solidFill>
                <a:latin typeface="+mj-ea"/>
                <a:ea typeface="+mj-ea"/>
              </a:defRPr>
            </a:lvl1pPr>
          </a:lstStyle>
          <a:p>
            <a:r>
              <a:rPr lang="zh-CN" altLang="en-US" sz="2800" dirty="0">
                <a:solidFill>
                  <a:schemeClr val="bg1"/>
                </a:solidFill>
                <a:latin typeface="微软雅黑" panose="020B0503020204020204" pitchFamily="34" charset="-122"/>
                <a:ea typeface="微软雅黑" panose="020B0503020204020204" pitchFamily="34" charset="-122"/>
              </a:rPr>
              <a:t>三、抓管理联动，深化党政同步融入</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266090" y="1828085"/>
            <a:ext cx="2160000" cy="648000"/>
          </a:xfrm>
          <a:prstGeom prst="rect">
            <a:avLst/>
          </a:prstGeom>
          <a:solidFill>
            <a:srgbClr val="C0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支部建在系部</a:t>
            </a:r>
            <a:endParaRPr lang="zh-CN" altLang="en-US" sz="2400" dirty="0">
              <a:cs typeface="+mn-ea"/>
              <a:sym typeface="+mn-lt"/>
            </a:endParaRPr>
          </a:p>
        </p:txBody>
      </p:sp>
      <p:sp>
        <p:nvSpPr>
          <p:cNvPr id="11" name="矩形 10"/>
          <p:cNvSpPr/>
          <p:nvPr/>
        </p:nvSpPr>
        <p:spPr>
          <a:xfrm>
            <a:off x="266060" y="2561730"/>
            <a:ext cx="2160270" cy="3328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dirty="0">
                <a:solidFill>
                  <a:srgbClr val="FF0000"/>
                </a:solidFill>
              </a:rPr>
              <a:t>在系部设置独立党支部</a:t>
            </a:r>
            <a:r>
              <a:rPr lang="zh-CN" altLang="en-US" dirty="0">
                <a:solidFill>
                  <a:schemeClr val="tx1"/>
                </a:solidFill>
              </a:rPr>
              <a:t>，将党的领导融入各环节，组织内嵌到治理结构中；</a:t>
            </a:r>
            <a:endParaRPr lang="zh-CN" altLang="en-US" dirty="0">
              <a:solidFill>
                <a:schemeClr val="tx1"/>
              </a:solidFill>
            </a:endParaRPr>
          </a:p>
          <a:p>
            <a:pPr algn="just"/>
            <a:r>
              <a:rPr lang="zh-CN" altLang="en-US" dirty="0">
                <a:solidFill>
                  <a:schemeClr val="tx1"/>
                </a:solidFill>
              </a:rPr>
              <a:t>依程序换届选举新一届支委，新当选的支部书记均是各岗位的骨干、优秀工作者，切实配齐配强队伍。</a:t>
            </a:r>
            <a:endParaRPr lang="zh-CN" altLang="en-US" dirty="0">
              <a:solidFill>
                <a:srgbClr val="FF0000"/>
              </a:solidFill>
            </a:endParaRPr>
          </a:p>
        </p:txBody>
      </p:sp>
      <p:sp>
        <p:nvSpPr>
          <p:cNvPr id="12" name="矩形 11"/>
          <p:cNvSpPr/>
          <p:nvPr/>
        </p:nvSpPr>
        <p:spPr>
          <a:xfrm>
            <a:off x="9668576" y="1138513"/>
            <a:ext cx="2160000" cy="743062"/>
          </a:xfrm>
          <a:prstGeom prst="rect">
            <a:avLst/>
          </a:prstGeom>
          <a:solidFill>
            <a:srgbClr val="C0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选优配强</a:t>
            </a:r>
            <a:endParaRPr lang="en-US" altLang="zh-CN" sz="2400" dirty="0">
              <a:cs typeface="+mn-ea"/>
              <a:sym typeface="+mn-lt"/>
            </a:endParaRPr>
          </a:p>
          <a:p>
            <a:pPr algn="ctr"/>
            <a:r>
              <a:rPr lang="zh-CN" altLang="en-US" sz="2400" dirty="0">
                <a:cs typeface="+mn-ea"/>
                <a:sym typeface="+mn-lt"/>
              </a:rPr>
              <a:t>支部书记</a:t>
            </a:r>
            <a:endParaRPr lang="zh-CN" altLang="en-US" sz="2400" dirty="0">
              <a:cs typeface="+mn-ea"/>
              <a:sym typeface="+mn-lt"/>
            </a:endParaRPr>
          </a:p>
        </p:txBody>
      </p:sp>
      <p:sp>
        <p:nvSpPr>
          <p:cNvPr id="13" name="矩形 12"/>
          <p:cNvSpPr/>
          <p:nvPr/>
        </p:nvSpPr>
        <p:spPr>
          <a:xfrm>
            <a:off x="6161929" y="1627970"/>
            <a:ext cx="2702372" cy="46204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solidFill>
                  <a:schemeClr val="tx1">
                    <a:lumMod val="85000"/>
                    <a:lumOff val="15000"/>
                  </a:schemeClr>
                </a:solidFill>
              </a:rPr>
              <a:t>《</a:t>
            </a:r>
            <a:r>
              <a:rPr lang="zh-CN" altLang="en-US" b="1" dirty="0">
                <a:solidFill>
                  <a:schemeClr val="tx1">
                    <a:lumMod val="85000"/>
                    <a:lumOff val="15000"/>
                  </a:schemeClr>
                </a:solidFill>
              </a:rPr>
              <a:t>中共教育部党组关于高校教师党支部书记“双带头人”培育工程的实施意见</a:t>
            </a:r>
            <a:r>
              <a:rPr lang="en-US" altLang="zh-CN" dirty="0">
                <a:solidFill>
                  <a:schemeClr val="tx1">
                    <a:lumMod val="85000"/>
                    <a:lumOff val="15000"/>
                  </a:schemeClr>
                </a:solidFill>
              </a:rPr>
              <a:t>》</a:t>
            </a:r>
            <a:endParaRPr lang="en-US" altLang="zh-CN" dirty="0">
              <a:solidFill>
                <a:schemeClr val="tx1">
                  <a:lumMod val="85000"/>
                  <a:lumOff val="15000"/>
                </a:schemeClr>
              </a:solidFill>
            </a:endParaRPr>
          </a:p>
          <a:p>
            <a:pPr algn="just"/>
            <a:r>
              <a:rPr lang="en-US" altLang="zh-CN" dirty="0">
                <a:solidFill>
                  <a:schemeClr val="tx1">
                    <a:lumMod val="85000"/>
                    <a:lumOff val="15000"/>
                  </a:schemeClr>
                </a:solidFill>
              </a:rPr>
              <a:t>    </a:t>
            </a:r>
            <a:r>
              <a:rPr lang="zh-CN" altLang="en-US" dirty="0">
                <a:solidFill>
                  <a:schemeClr val="tx1">
                    <a:lumMod val="85000"/>
                    <a:lumOff val="15000"/>
                  </a:schemeClr>
                </a:solidFill>
              </a:rPr>
              <a:t>着力把教师党支部书记队伍建设成为新时代高校党建和业务双融合、双促进的中坚骨干力量，着力把教师党支部建设成为新时代高校基层的坚强战斗堡垒，为加快一流大学和一流学科建设、实现高等教育内涵式发展、培养德智体美全面发展的社会主义建设者和接班人提供坚强组织保证。</a:t>
            </a:r>
            <a:endParaRPr lang="en-US" altLang="zh-CN" dirty="0">
              <a:solidFill>
                <a:schemeClr val="tx1">
                  <a:lumMod val="85000"/>
                  <a:lumOff val="15000"/>
                </a:schemeClr>
              </a:solidFill>
            </a:endParaRPr>
          </a:p>
        </p:txBody>
      </p:sp>
      <p:pic>
        <p:nvPicPr>
          <p:cNvPr id="14" name="Picture 3" descr="C:\Users\Administrator\Desktop\微信图片_20180401184902.jpg"/>
          <p:cNvPicPr>
            <a:picLocks noChangeAspect="1" noChangeArrowheads="1"/>
          </p:cNvPicPr>
          <p:nvPr/>
        </p:nvPicPr>
        <p:blipFill>
          <a:blip r:embed="rId5"/>
          <a:srcRect/>
          <a:stretch>
            <a:fillRect/>
          </a:stretch>
        </p:blipFill>
        <p:spPr bwMode="auto">
          <a:xfrm>
            <a:off x="2893371" y="1640275"/>
            <a:ext cx="2880000" cy="21600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组合 67"/>
          <p:cNvGrpSpPr/>
          <p:nvPr/>
        </p:nvGrpSpPr>
        <p:grpSpPr bwMode="auto">
          <a:xfrm>
            <a:off x="2871599" y="3918837"/>
            <a:ext cx="2916000" cy="2329543"/>
            <a:chOff x="347579" y="4863288"/>
            <a:chExt cx="2582393" cy="1786017"/>
          </a:xfrm>
        </p:grpSpPr>
        <p:pic>
          <p:nvPicPr>
            <p:cNvPr id="16" name="图片 27"/>
            <p:cNvPicPr>
              <a:picLocks noChangeAspect="1" noChangeArrowheads="1"/>
            </p:cNvPicPr>
            <p:nvPr/>
          </p:nvPicPr>
          <p:blipFill>
            <a:blip r:embed="rId6"/>
            <a:srcRect/>
            <a:stretch>
              <a:fillRect/>
            </a:stretch>
          </p:blipFill>
          <p:spPr bwMode="auto">
            <a:xfrm>
              <a:off x="361509" y="4863288"/>
              <a:ext cx="2561706" cy="170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71"/>
            <p:cNvGrpSpPr/>
            <p:nvPr/>
          </p:nvGrpSpPr>
          <p:grpSpPr bwMode="auto">
            <a:xfrm>
              <a:off x="347579" y="6291872"/>
              <a:ext cx="2582393" cy="357433"/>
              <a:chOff x="900162" y="1698720"/>
              <a:chExt cx="1870083" cy="357433"/>
            </a:xfrm>
          </p:grpSpPr>
          <p:sp>
            <p:nvSpPr>
              <p:cNvPr id="18" name="圆角矩形 17"/>
              <p:cNvSpPr/>
              <p:nvPr/>
            </p:nvSpPr>
            <p:spPr>
              <a:xfrm>
                <a:off x="900162" y="1698720"/>
                <a:ext cx="1870083" cy="357433"/>
              </a:xfrm>
              <a:prstGeom prst="roundRect">
                <a:avLst>
                  <a:gd name="adj" fmla="val 1144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矩形 18"/>
              <p:cNvSpPr>
                <a:spLocks noChangeArrowheads="1"/>
              </p:cNvSpPr>
              <p:nvPr/>
            </p:nvSpPr>
            <p:spPr bwMode="auto">
              <a:xfrm>
                <a:off x="1441962" y="1750438"/>
                <a:ext cx="742374" cy="199979"/>
              </a:xfrm>
              <a:prstGeom prst="rect">
                <a:avLst/>
              </a:prstGeom>
              <a:noFill/>
              <a:ln>
                <a:noFill/>
              </a:ln>
            </p:spPr>
            <p:txBody>
              <a:bodyPr wrap="none">
                <a:spAutoFit/>
              </a:bodyPr>
              <a:lstStyle/>
              <a:p>
                <a:pPr algn="ctr">
                  <a:buFont typeface="Arial" panose="020B0604020202020204" pitchFamily="34" charset="0"/>
                  <a:buNone/>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“七一”党员活动</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20" name="圆角矩形 19"/>
          <p:cNvSpPr/>
          <p:nvPr/>
        </p:nvSpPr>
        <p:spPr bwMode="auto">
          <a:xfrm>
            <a:off x="2882481" y="3763136"/>
            <a:ext cx="2916000" cy="466208"/>
          </a:xfrm>
          <a:prstGeom prst="roundRect">
            <a:avLst>
              <a:gd name="adj" fmla="val 1144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支部换届选举</a:t>
            </a:r>
            <a:endParaRPr lang="zh-CN" altLang="en-US" dirty="0"/>
          </a:p>
        </p:txBody>
      </p:sp>
      <p:sp>
        <p:nvSpPr>
          <p:cNvPr id="21" name="TextBox 20"/>
          <p:cNvSpPr txBox="1"/>
          <p:nvPr/>
        </p:nvSpPr>
        <p:spPr>
          <a:xfrm>
            <a:off x="9461349" y="2017055"/>
            <a:ext cx="2366683" cy="4247317"/>
          </a:xfrm>
          <a:prstGeom prst="rect">
            <a:avLst/>
          </a:prstGeom>
          <a:noFill/>
          <a:ln>
            <a:solidFill>
              <a:schemeClr val="accent1">
                <a:shade val="50000"/>
              </a:schemeClr>
            </a:solidFill>
          </a:ln>
        </p:spPr>
        <p:txBody>
          <a:bodyPr wrap="square" rtlCol="0">
            <a:spAutoFit/>
          </a:bodyPr>
          <a:lstStyle/>
          <a:p>
            <a:r>
              <a:rPr lang="zh-CN" altLang="en-US" dirty="0"/>
              <a:t>专业系部党支部</a:t>
            </a:r>
            <a:r>
              <a:rPr lang="en-US" altLang="zh-CN" dirty="0">
                <a:solidFill>
                  <a:srgbClr val="C00000"/>
                </a:solidFill>
              </a:rPr>
              <a:t>1+1</a:t>
            </a:r>
            <a:endParaRPr lang="en-US" altLang="zh-CN" dirty="0">
              <a:solidFill>
                <a:srgbClr val="C00000"/>
              </a:solidFill>
            </a:endParaRPr>
          </a:p>
          <a:p>
            <a:r>
              <a:rPr lang="zh-CN" altLang="en-US" dirty="0"/>
              <a:t>老书记</a:t>
            </a:r>
            <a:r>
              <a:rPr lang="en-US" altLang="zh-CN" dirty="0"/>
              <a:t>+</a:t>
            </a:r>
            <a:r>
              <a:rPr lang="zh-CN" altLang="en-US" dirty="0"/>
              <a:t>新主任</a:t>
            </a:r>
            <a:endParaRPr lang="en-US" altLang="zh-CN" dirty="0"/>
          </a:p>
          <a:p>
            <a:r>
              <a:rPr lang="zh-CN" altLang="en-US" dirty="0"/>
              <a:t>新书记</a:t>
            </a:r>
            <a:r>
              <a:rPr lang="en-US" altLang="zh-CN" dirty="0"/>
              <a:t>+</a:t>
            </a:r>
            <a:r>
              <a:rPr lang="zh-CN" altLang="en-US" dirty="0"/>
              <a:t>老主任</a:t>
            </a:r>
            <a:endParaRPr lang="en-US" altLang="zh-CN" dirty="0"/>
          </a:p>
          <a:p>
            <a:r>
              <a:rPr lang="en-US" altLang="zh-CN" dirty="0"/>
              <a:t>——</a:t>
            </a:r>
            <a:r>
              <a:rPr lang="zh-CN" altLang="en-US" dirty="0"/>
              <a:t>兼职督学</a:t>
            </a:r>
            <a:endParaRPr lang="en-US" altLang="zh-CN" dirty="0"/>
          </a:p>
          <a:p>
            <a:endParaRPr lang="en-US" altLang="zh-CN" dirty="0"/>
          </a:p>
          <a:p>
            <a:r>
              <a:rPr lang="zh-CN" altLang="en-US" dirty="0"/>
              <a:t>“双带头人”</a:t>
            </a:r>
            <a:r>
              <a:rPr lang="en-US" altLang="zh-CN" dirty="0"/>
              <a:t>——</a:t>
            </a:r>
            <a:endParaRPr lang="en-US" altLang="zh-CN" dirty="0"/>
          </a:p>
          <a:p>
            <a:r>
              <a:rPr lang="zh-CN" altLang="en-US" dirty="0"/>
              <a:t>党务上有能力、业务上有建树、师生中有影响</a:t>
            </a:r>
            <a:endParaRPr lang="en-US" altLang="zh-CN" dirty="0"/>
          </a:p>
          <a:p>
            <a:endParaRPr lang="en-US" altLang="zh-CN" dirty="0"/>
          </a:p>
          <a:p>
            <a:r>
              <a:rPr lang="zh-CN" altLang="en-US" dirty="0">
                <a:solidFill>
                  <a:srgbClr val="C00000"/>
                </a:solidFill>
              </a:rPr>
              <a:t>老书记：</a:t>
            </a:r>
            <a:r>
              <a:rPr lang="zh-CN" altLang="en-US" dirty="0"/>
              <a:t>教学名师</a:t>
            </a:r>
            <a:r>
              <a:rPr lang="en-US" altLang="zh-CN" dirty="0"/>
              <a:t>-</a:t>
            </a:r>
            <a:r>
              <a:rPr lang="zh-CN" altLang="en-US" dirty="0"/>
              <a:t>系部主任</a:t>
            </a:r>
            <a:r>
              <a:rPr lang="en-US" altLang="zh-CN" dirty="0"/>
              <a:t>-</a:t>
            </a:r>
            <a:r>
              <a:rPr lang="zh-CN" altLang="en-US" dirty="0"/>
              <a:t>党支部书记</a:t>
            </a:r>
            <a:endParaRPr lang="en-US" altLang="zh-CN" dirty="0"/>
          </a:p>
          <a:p>
            <a:r>
              <a:rPr lang="zh-CN" altLang="en-US" dirty="0">
                <a:solidFill>
                  <a:srgbClr val="C00000"/>
                </a:solidFill>
              </a:rPr>
              <a:t>新书记：</a:t>
            </a:r>
            <a:r>
              <a:rPr lang="zh-CN" altLang="en-US" dirty="0"/>
              <a:t>优秀青年教师</a:t>
            </a:r>
            <a:r>
              <a:rPr lang="en-US" altLang="zh-CN" dirty="0"/>
              <a:t>-</a:t>
            </a:r>
            <a:r>
              <a:rPr lang="zh-CN" altLang="en-US" dirty="0"/>
              <a:t>骨干教师</a:t>
            </a:r>
            <a:r>
              <a:rPr lang="en-US" altLang="zh-CN" dirty="0"/>
              <a:t>-</a:t>
            </a:r>
            <a:r>
              <a:rPr lang="zh-CN" altLang="en-US" dirty="0"/>
              <a:t>青年岗位能手</a:t>
            </a:r>
            <a:r>
              <a:rPr lang="en-US" altLang="zh-CN" dirty="0"/>
              <a:t>-</a:t>
            </a:r>
            <a:r>
              <a:rPr lang="zh-CN" altLang="en-US" dirty="0"/>
              <a:t>大赛获奖</a:t>
            </a:r>
            <a:endParaRPr lang="zh-CN" altLang="en-US" dirty="0"/>
          </a:p>
        </p:txBody>
      </p:sp>
      <p:sp>
        <p:nvSpPr>
          <p:cNvPr id="22" name="矩形: 圆角 21"/>
          <p:cNvSpPr/>
          <p:nvPr/>
        </p:nvSpPr>
        <p:spPr>
          <a:xfrm>
            <a:off x="2940423" y="977148"/>
            <a:ext cx="5947173" cy="527121"/>
          </a:xfrm>
          <a:prstGeom prst="roundRect">
            <a:avLst/>
          </a:prstGeom>
          <a:solidFill>
            <a:srgbClr val="00B0F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kern="100" dirty="0">
                <a:solidFill>
                  <a:srgbClr val="FFFDF8"/>
                </a:solidFill>
                <a:latin typeface="微软雅黑" panose="020B0503020204020204" pitchFamily="34" charset="-122"/>
                <a:ea typeface="微软雅黑" panose="020B0503020204020204" pitchFamily="34" charset="-122"/>
                <a:cs typeface="+mn-ea"/>
                <a:sym typeface="+mn-lt"/>
              </a:rPr>
              <a:t>同步</a:t>
            </a:r>
            <a:r>
              <a:rPr lang="en-US" altLang="zh-CN" sz="2400" b="1" kern="100" dirty="0">
                <a:solidFill>
                  <a:srgbClr val="FFFDF8"/>
                </a:solidFill>
                <a:latin typeface="微软雅黑" panose="020B0503020204020204" pitchFamily="34" charset="-122"/>
                <a:ea typeface="微软雅黑" panose="020B0503020204020204" pitchFamily="34" charset="-122"/>
                <a:cs typeface="+mn-ea"/>
                <a:sym typeface="+mn-lt"/>
              </a:rPr>
              <a:t>——</a:t>
            </a:r>
            <a:r>
              <a:rPr lang="zh-CN" altLang="en-US" sz="2400" b="1" kern="100" dirty="0">
                <a:solidFill>
                  <a:srgbClr val="FFFDF8"/>
                </a:solidFill>
                <a:latin typeface="微软雅黑" panose="020B0503020204020204" pitchFamily="34" charset="-122"/>
                <a:ea typeface="微软雅黑" panose="020B0503020204020204" pitchFamily="34" charset="-122"/>
                <a:cs typeface="+mn-ea"/>
                <a:sym typeface="+mn-lt"/>
              </a:rPr>
              <a:t>融合</a:t>
            </a:r>
            <a:r>
              <a:rPr lang="en-US" altLang="zh-CN" sz="2400" b="1" kern="100" dirty="0">
                <a:solidFill>
                  <a:srgbClr val="FFFDF8"/>
                </a:solidFill>
                <a:latin typeface="微软雅黑" panose="020B0503020204020204" pitchFamily="34" charset="-122"/>
                <a:ea typeface="微软雅黑" panose="020B0503020204020204" pitchFamily="34" charset="-122"/>
                <a:cs typeface="+mn-ea"/>
                <a:sym typeface="+mn-lt"/>
              </a:rPr>
              <a:t>——</a:t>
            </a:r>
            <a:r>
              <a:rPr lang="zh-CN" altLang="en-US" sz="2400" b="1" kern="100" dirty="0">
                <a:solidFill>
                  <a:srgbClr val="FFFDF8"/>
                </a:solidFill>
                <a:latin typeface="微软雅黑" panose="020B0503020204020204" pitchFamily="34" charset="-122"/>
                <a:ea typeface="微软雅黑" panose="020B0503020204020204" pitchFamily="34" charset="-122"/>
                <a:cs typeface="+mn-ea"/>
                <a:sym typeface="+mn-lt"/>
              </a:rPr>
              <a:t>对接</a:t>
            </a:r>
            <a:endParaRPr lang="zh-CN" altLang="en-US" sz="2400" b="1" kern="100" dirty="0">
              <a:solidFill>
                <a:srgbClr val="FFFDF8"/>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矩形 7"/>
          <p:cNvSpPr/>
          <p:nvPr/>
        </p:nvSpPr>
        <p:spPr>
          <a:xfrm>
            <a:off x="337781" y="1586752"/>
            <a:ext cx="2160270" cy="491957"/>
          </a:xfrm>
          <a:prstGeom prst="rect">
            <a:avLst/>
          </a:prstGeom>
          <a:solidFill>
            <a:srgbClr val="C0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党支部规范化</a:t>
            </a:r>
            <a:endParaRPr lang="zh-CN" altLang="en-US" sz="2400" dirty="0">
              <a:cs typeface="+mn-ea"/>
              <a:sym typeface="+mn-lt"/>
            </a:endParaRPr>
          </a:p>
        </p:txBody>
      </p:sp>
      <p:sp>
        <p:nvSpPr>
          <p:cNvPr id="9" name="矩形: 圆角 21"/>
          <p:cNvSpPr/>
          <p:nvPr/>
        </p:nvSpPr>
        <p:spPr>
          <a:xfrm>
            <a:off x="2940423" y="1111623"/>
            <a:ext cx="5947173" cy="527121"/>
          </a:xfrm>
          <a:prstGeom prst="roundRect">
            <a:avLst/>
          </a:prstGeom>
          <a:solidFill>
            <a:srgbClr val="00B0F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kern="100" dirty="0">
                <a:solidFill>
                  <a:srgbClr val="FFFDF8"/>
                </a:solidFill>
                <a:latin typeface="微软雅黑" panose="020B0503020204020204" pitchFamily="34" charset="-122"/>
                <a:ea typeface="微软雅黑" panose="020B0503020204020204" pitchFamily="34" charset="-122"/>
                <a:cs typeface="+mn-ea"/>
                <a:sym typeface="+mn-lt"/>
              </a:rPr>
              <a:t>同步</a:t>
            </a:r>
            <a:r>
              <a:rPr lang="en-US" altLang="zh-CN" sz="2400" b="1" kern="100" dirty="0">
                <a:solidFill>
                  <a:srgbClr val="FFFDF8"/>
                </a:solidFill>
                <a:latin typeface="微软雅黑" panose="020B0503020204020204" pitchFamily="34" charset="-122"/>
                <a:ea typeface="微软雅黑" panose="020B0503020204020204" pitchFamily="34" charset="-122"/>
                <a:cs typeface="+mn-ea"/>
                <a:sym typeface="+mn-lt"/>
              </a:rPr>
              <a:t>——</a:t>
            </a:r>
            <a:r>
              <a:rPr lang="zh-CN" altLang="en-US" sz="2400" b="1" kern="100" dirty="0">
                <a:solidFill>
                  <a:srgbClr val="FFFDF8"/>
                </a:solidFill>
                <a:latin typeface="微软雅黑" panose="020B0503020204020204" pitchFamily="34" charset="-122"/>
                <a:ea typeface="微软雅黑" panose="020B0503020204020204" pitchFamily="34" charset="-122"/>
                <a:cs typeface="+mn-ea"/>
                <a:sym typeface="+mn-lt"/>
              </a:rPr>
              <a:t>融合</a:t>
            </a:r>
            <a:r>
              <a:rPr lang="en-US" altLang="zh-CN" sz="2400" b="1" kern="100" dirty="0">
                <a:solidFill>
                  <a:srgbClr val="FFFDF8"/>
                </a:solidFill>
                <a:latin typeface="微软雅黑" panose="020B0503020204020204" pitchFamily="34" charset="-122"/>
                <a:ea typeface="微软雅黑" panose="020B0503020204020204" pitchFamily="34" charset="-122"/>
                <a:cs typeface="+mn-ea"/>
                <a:sym typeface="+mn-lt"/>
              </a:rPr>
              <a:t>——</a:t>
            </a:r>
            <a:r>
              <a:rPr lang="zh-CN" altLang="en-US" sz="2400" b="1" kern="100" dirty="0">
                <a:solidFill>
                  <a:srgbClr val="FFFDF8"/>
                </a:solidFill>
                <a:latin typeface="微软雅黑" panose="020B0503020204020204" pitchFamily="34" charset="-122"/>
                <a:ea typeface="微软雅黑" panose="020B0503020204020204" pitchFamily="34" charset="-122"/>
                <a:cs typeface="+mn-ea"/>
                <a:sym typeface="+mn-lt"/>
              </a:rPr>
              <a:t>对接</a:t>
            </a:r>
            <a:endParaRPr lang="zh-CN" altLang="en-US" sz="2400" b="1" kern="100" dirty="0">
              <a:solidFill>
                <a:srgbClr val="FFFDF8"/>
              </a:solidFill>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224116" y="2322146"/>
            <a:ext cx="2431228" cy="377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a:solidFill>
                  <a:schemeClr val="tx1"/>
                </a:solidFill>
              </a:rPr>
              <a:t>规划化“四个一”：</a:t>
            </a:r>
            <a:endParaRPr lang="en-US" altLang="zh-CN" b="1" dirty="0">
              <a:solidFill>
                <a:schemeClr val="tx1"/>
              </a:solidFill>
            </a:endParaRPr>
          </a:p>
          <a:p>
            <a:pPr algn="just"/>
            <a:r>
              <a:rPr lang="zh-CN" altLang="en-US" b="1" dirty="0">
                <a:solidFill>
                  <a:srgbClr val="C00000"/>
                </a:solidFill>
              </a:rPr>
              <a:t>一规一册一表一网</a:t>
            </a:r>
            <a:endParaRPr lang="en-US" altLang="zh-CN" b="1" dirty="0">
              <a:solidFill>
                <a:srgbClr val="C00000"/>
              </a:solidFill>
            </a:endParaRPr>
          </a:p>
          <a:p>
            <a:pPr algn="just"/>
            <a:r>
              <a:rPr lang="zh-CN" altLang="en-US" sz="1600" dirty="0">
                <a:solidFill>
                  <a:schemeClr val="tx1"/>
                </a:solidFill>
              </a:rPr>
              <a:t>八个“规范”</a:t>
            </a:r>
            <a:endParaRPr lang="en-US" altLang="zh-CN" sz="1600" dirty="0">
              <a:solidFill>
                <a:schemeClr val="tx1"/>
              </a:solidFill>
            </a:endParaRPr>
          </a:p>
          <a:p>
            <a:pPr algn="just"/>
            <a:r>
              <a:rPr lang="zh-CN" altLang="en-US" sz="1600" dirty="0">
                <a:solidFill>
                  <a:schemeClr val="tx1"/>
                </a:solidFill>
              </a:rPr>
              <a:t>十六个“有” </a:t>
            </a:r>
            <a:endParaRPr lang="en-US" altLang="zh-CN" sz="1600" dirty="0">
              <a:solidFill>
                <a:schemeClr val="tx1"/>
              </a:solidFill>
            </a:endParaRPr>
          </a:p>
          <a:p>
            <a:pPr algn="just"/>
            <a:r>
              <a:rPr lang="zh-CN" altLang="en-US" b="1" dirty="0">
                <a:solidFill>
                  <a:schemeClr val="tx1"/>
                </a:solidFill>
              </a:rPr>
              <a:t>“三会一课”</a:t>
            </a:r>
            <a:endParaRPr lang="en-US" altLang="zh-CN" b="1" dirty="0">
              <a:solidFill>
                <a:schemeClr val="tx1"/>
              </a:solidFill>
            </a:endParaRPr>
          </a:p>
          <a:p>
            <a:pPr algn="just"/>
            <a:r>
              <a:rPr lang="zh-CN" altLang="en-US" b="1" dirty="0">
                <a:solidFill>
                  <a:schemeClr val="tx1"/>
                </a:solidFill>
              </a:rPr>
              <a:t>主题党日活动</a:t>
            </a:r>
            <a:r>
              <a:rPr lang="en-US" altLang="zh-CN" b="1" dirty="0">
                <a:solidFill>
                  <a:schemeClr val="tx1"/>
                </a:solidFill>
              </a:rPr>
              <a:t>——</a:t>
            </a:r>
            <a:endParaRPr lang="en-US" altLang="zh-CN" b="1" dirty="0">
              <a:solidFill>
                <a:schemeClr val="tx1"/>
              </a:solidFill>
            </a:endParaRPr>
          </a:p>
          <a:p>
            <a:pPr algn="just"/>
            <a:r>
              <a:rPr lang="zh-CN" altLang="en-US" dirty="0">
                <a:solidFill>
                  <a:schemeClr val="tx1"/>
                </a:solidFill>
              </a:rPr>
              <a:t>每月第一周周五下午</a:t>
            </a:r>
            <a:endParaRPr lang="en-US" altLang="zh-CN" dirty="0">
              <a:solidFill>
                <a:schemeClr val="tx1"/>
              </a:solidFill>
            </a:endParaRPr>
          </a:p>
          <a:p>
            <a:pPr algn="just"/>
            <a:endParaRPr lang="en-US" altLang="zh-CN" dirty="0">
              <a:solidFill>
                <a:schemeClr val="tx1"/>
              </a:solidFill>
            </a:endParaRPr>
          </a:p>
          <a:p>
            <a:pPr algn="just"/>
            <a:r>
              <a:rPr lang="zh-CN" altLang="en-US" dirty="0">
                <a:solidFill>
                  <a:schemeClr val="tx1"/>
                </a:solidFill>
              </a:rPr>
              <a:t>学习研讨，民主议事</a:t>
            </a:r>
            <a:endParaRPr lang="zh-CN" altLang="en-US" dirty="0">
              <a:solidFill>
                <a:schemeClr val="tx1"/>
              </a:solidFill>
            </a:endParaRPr>
          </a:p>
          <a:p>
            <a:pPr algn="just"/>
            <a:r>
              <a:rPr lang="zh-CN" altLang="en-US" dirty="0">
                <a:solidFill>
                  <a:schemeClr val="tx1"/>
                </a:solidFill>
              </a:rPr>
              <a:t>德育工作，牵手工程</a:t>
            </a:r>
            <a:endParaRPr lang="zh-CN" altLang="en-US" dirty="0">
              <a:solidFill>
                <a:schemeClr val="tx1"/>
              </a:solidFill>
            </a:endParaRPr>
          </a:p>
          <a:p>
            <a:pPr algn="just"/>
            <a:r>
              <a:rPr lang="zh-CN" altLang="en-US" dirty="0">
                <a:solidFill>
                  <a:schemeClr val="tx1"/>
                </a:solidFill>
              </a:rPr>
              <a:t>能力提升，文化传承</a:t>
            </a:r>
            <a:endParaRPr lang="zh-CN" altLang="en-US" dirty="0">
              <a:solidFill>
                <a:schemeClr val="tx1"/>
              </a:solidFill>
            </a:endParaRPr>
          </a:p>
          <a:p>
            <a:pPr algn="just"/>
            <a:r>
              <a:rPr lang="zh-CN" altLang="en-US" dirty="0">
                <a:solidFill>
                  <a:schemeClr val="tx1"/>
                </a:solidFill>
              </a:rPr>
              <a:t>参观观影，志愿服务</a:t>
            </a:r>
            <a:endParaRPr lang="zh-CN" altLang="en-US" dirty="0">
              <a:solidFill>
                <a:schemeClr val="tx1"/>
              </a:solidFill>
            </a:endParaRPr>
          </a:p>
        </p:txBody>
      </p:sp>
      <p:sp>
        <p:nvSpPr>
          <p:cNvPr id="11" name="矩形 10"/>
          <p:cNvSpPr/>
          <p:nvPr/>
        </p:nvSpPr>
        <p:spPr>
          <a:xfrm>
            <a:off x="9921390" y="1129553"/>
            <a:ext cx="1813410" cy="616998"/>
          </a:xfrm>
          <a:prstGeom prst="rect">
            <a:avLst/>
          </a:prstGeom>
          <a:solidFill>
            <a:srgbClr val="C0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发挥主体作用</a:t>
            </a:r>
            <a:endParaRPr lang="en-US" altLang="zh-CN" dirty="0">
              <a:cs typeface="+mn-ea"/>
              <a:sym typeface="+mn-lt"/>
            </a:endParaRPr>
          </a:p>
          <a:p>
            <a:pPr algn="ctr"/>
            <a:r>
              <a:rPr lang="zh-CN" altLang="en-US" dirty="0">
                <a:cs typeface="+mn-ea"/>
                <a:sym typeface="+mn-lt"/>
              </a:rPr>
              <a:t>履行主体责任</a:t>
            </a:r>
            <a:endParaRPr lang="zh-CN" altLang="en-US" dirty="0">
              <a:cs typeface="+mn-ea"/>
              <a:sym typeface="+mn-lt"/>
            </a:endParaRPr>
          </a:p>
        </p:txBody>
      </p:sp>
      <p:sp>
        <p:nvSpPr>
          <p:cNvPr id="12" name="矩形 11"/>
          <p:cNvSpPr/>
          <p:nvPr/>
        </p:nvSpPr>
        <p:spPr>
          <a:xfrm>
            <a:off x="9099170" y="1873610"/>
            <a:ext cx="2841814" cy="43389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500"/>
              </a:lnSpc>
            </a:pPr>
            <a:r>
              <a:rPr lang="zh-CN" altLang="en-US" sz="1400" b="1" dirty="0">
                <a:solidFill>
                  <a:schemeClr val="tx1"/>
                </a:solidFill>
              </a:rPr>
              <a:t>制定</a:t>
            </a:r>
            <a:r>
              <a:rPr lang="en-US" altLang="zh-CN" sz="1400" b="1" dirty="0">
                <a:solidFill>
                  <a:schemeClr val="tx1"/>
                </a:solidFill>
              </a:rPr>
              <a:t>《</a:t>
            </a:r>
            <a:r>
              <a:rPr lang="zh-CN" altLang="en-US" sz="1400" b="1" dirty="0">
                <a:solidFill>
                  <a:schemeClr val="tx1"/>
                </a:solidFill>
              </a:rPr>
              <a:t>关于加强新形势下学校党支部建设的意见</a:t>
            </a:r>
            <a:r>
              <a:rPr lang="en-US" altLang="zh-CN" sz="1400" b="1" dirty="0">
                <a:solidFill>
                  <a:schemeClr val="tx1"/>
                </a:solidFill>
              </a:rPr>
              <a:t>》</a:t>
            </a:r>
            <a:endParaRPr lang="en-US" altLang="zh-CN" sz="1400" b="1" dirty="0">
              <a:solidFill>
                <a:schemeClr val="tx1"/>
              </a:solidFill>
            </a:endParaRPr>
          </a:p>
          <a:p>
            <a:pPr algn="just">
              <a:lnSpc>
                <a:spcPts val="2500"/>
              </a:lnSpc>
            </a:pPr>
            <a:r>
              <a:rPr lang="zh-CN" altLang="en-US" sz="1400" b="1" dirty="0">
                <a:solidFill>
                  <a:schemeClr val="tx1"/>
                </a:solidFill>
              </a:rPr>
              <a:t>党支部</a:t>
            </a:r>
            <a:r>
              <a:rPr lang="zh-CN" altLang="en-US" sz="1400" b="1" dirty="0">
                <a:solidFill>
                  <a:srgbClr val="C00000"/>
                </a:solidFill>
              </a:rPr>
              <a:t>主体作用</a:t>
            </a:r>
            <a:r>
              <a:rPr lang="zh-CN" altLang="en-US" sz="1400" b="1" dirty="0">
                <a:solidFill>
                  <a:schemeClr val="tx1"/>
                </a:solidFill>
              </a:rPr>
              <a:t>：</a:t>
            </a:r>
            <a:endParaRPr lang="en-US" altLang="zh-CN" sz="1400" b="1" dirty="0">
              <a:solidFill>
                <a:schemeClr val="tx1"/>
              </a:solidFill>
            </a:endParaRPr>
          </a:p>
          <a:p>
            <a:pPr algn="just">
              <a:lnSpc>
                <a:spcPts val="2500"/>
              </a:lnSpc>
            </a:pPr>
            <a:r>
              <a:rPr lang="zh-CN" altLang="en-US" sz="1400" b="1" dirty="0">
                <a:solidFill>
                  <a:schemeClr val="tx1"/>
                </a:solidFill>
              </a:rPr>
              <a:t>突出政治引领，</a:t>
            </a:r>
            <a:r>
              <a:rPr lang="zh-CN" altLang="en-US" sz="1400" dirty="0">
                <a:solidFill>
                  <a:schemeClr val="tx1"/>
                </a:solidFill>
              </a:rPr>
              <a:t>规范组织生活，团结凝聚师生，服务改革发展，提升育人质量</a:t>
            </a:r>
            <a:endParaRPr lang="en-US" altLang="zh-CN" sz="1400" dirty="0">
              <a:solidFill>
                <a:schemeClr val="tx1"/>
              </a:solidFill>
            </a:endParaRPr>
          </a:p>
          <a:p>
            <a:pPr algn="just">
              <a:lnSpc>
                <a:spcPts val="2500"/>
              </a:lnSpc>
            </a:pPr>
            <a:r>
              <a:rPr lang="zh-CN" altLang="en-US" sz="1400" b="1" dirty="0">
                <a:solidFill>
                  <a:schemeClr val="tx1"/>
                </a:solidFill>
              </a:rPr>
              <a:t>党支部书记</a:t>
            </a:r>
            <a:r>
              <a:rPr lang="zh-CN" altLang="en-US" sz="1400" b="1" dirty="0">
                <a:solidFill>
                  <a:srgbClr val="C00000"/>
                </a:solidFill>
              </a:rPr>
              <a:t>主要职责</a:t>
            </a:r>
            <a:r>
              <a:rPr lang="zh-CN" altLang="en-US" sz="1400" b="1" dirty="0">
                <a:solidFill>
                  <a:schemeClr val="tx1"/>
                </a:solidFill>
              </a:rPr>
              <a:t>：</a:t>
            </a:r>
            <a:endParaRPr lang="en-US" altLang="zh-CN" sz="1400" b="1" dirty="0">
              <a:solidFill>
                <a:schemeClr val="tx1"/>
              </a:solidFill>
            </a:endParaRPr>
          </a:p>
          <a:p>
            <a:pPr algn="just">
              <a:lnSpc>
                <a:spcPts val="2500"/>
              </a:lnSpc>
            </a:pPr>
            <a:r>
              <a:rPr lang="zh-CN" altLang="en-US" sz="1400" dirty="0">
                <a:solidFill>
                  <a:schemeClr val="tx1"/>
                </a:solidFill>
              </a:rPr>
              <a:t>党的建设，支部工作</a:t>
            </a:r>
            <a:endParaRPr lang="en-US" altLang="zh-CN" sz="1400" dirty="0">
              <a:solidFill>
                <a:schemeClr val="tx1"/>
              </a:solidFill>
            </a:endParaRPr>
          </a:p>
          <a:p>
            <a:pPr algn="just">
              <a:lnSpc>
                <a:spcPts val="2500"/>
              </a:lnSpc>
            </a:pPr>
            <a:r>
              <a:rPr lang="zh-CN" altLang="en-US" sz="1400" dirty="0">
                <a:solidFill>
                  <a:schemeClr val="tx1"/>
                </a:solidFill>
              </a:rPr>
              <a:t>思想政治，文化传承，师德师风，师资队伍，干部人才，德育工作，安全廉政，参与教育教学、专业建设、科研课题、校企合作、招生就业、管理服务、社会服务</a:t>
            </a:r>
            <a:r>
              <a:rPr lang="en-US" altLang="zh-CN" sz="1400" dirty="0">
                <a:solidFill>
                  <a:schemeClr val="tx1"/>
                </a:solidFill>
              </a:rPr>
              <a:t>……</a:t>
            </a:r>
            <a:endParaRPr lang="zh-CN" altLang="en-US" sz="1400" dirty="0">
              <a:solidFill>
                <a:schemeClr val="tx1"/>
              </a:solidFill>
            </a:endParaRPr>
          </a:p>
        </p:txBody>
      </p:sp>
      <p:pic>
        <p:nvPicPr>
          <p:cNvPr id="13" name="Picture 2" descr="C:\Users\Administrator\Desktop\50397.jpg"/>
          <p:cNvPicPr>
            <a:picLocks noChangeAspect="1" noChangeArrowheads="1"/>
          </p:cNvPicPr>
          <p:nvPr/>
        </p:nvPicPr>
        <p:blipFill>
          <a:blip r:embed="rId5"/>
          <a:srcRect/>
          <a:stretch>
            <a:fillRect/>
          </a:stretch>
        </p:blipFill>
        <p:spPr bwMode="auto">
          <a:xfrm>
            <a:off x="2882481" y="1962883"/>
            <a:ext cx="2897489" cy="1899107"/>
          </a:xfrm>
          <a:prstGeom prst="rect">
            <a:avLst/>
          </a:prstGeom>
          <a:noFill/>
          <a:ln>
            <a:solidFill>
              <a:srgbClr val="F84A35"/>
            </a:solidFill>
          </a:ln>
          <a:extLst>
            <a:ext uri="{909E8E84-426E-40DD-AFC4-6F175D3DCCD1}">
              <a14:hiddenFill xmlns:a14="http://schemas.microsoft.com/office/drawing/2010/main">
                <a:solidFill>
                  <a:srgbClr val="FFFFFF"/>
                </a:solidFill>
              </a14:hiddenFill>
            </a:ext>
          </a:extLst>
        </p:spPr>
      </p:pic>
      <p:pic>
        <p:nvPicPr>
          <p:cNvPr id="14" name="Picture 4" descr="C:\Users\Administrator\Desktop\49938.jpg"/>
          <p:cNvPicPr>
            <a:picLocks noChangeAspect="1" noChangeArrowheads="1"/>
          </p:cNvPicPr>
          <p:nvPr/>
        </p:nvPicPr>
        <p:blipFill>
          <a:blip r:embed="rId6"/>
          <a:srcRect/>
          <a:stretch>
            <a:fillRect/>
          </a:stretch>
        </p:blipFill>
        <p:spPr bwMode="auto">
          <a:xfrm>
            <a:off x="5978205" y="1962883"/>
            <a:ext cx="2885298" cy="1899107"/>
          </a:xfrm>
          <a:prstGeom prst="rect">
            <a:avLst/>
          </a:prstGeom>
          <a:noFill/>
          <a:ln>
            <a:solidFill>
              <a:srgbClr val="F84A35"/>
            </a:solidFill>
          </a:ln>
          <a:extLst>
            <a:ext uri="{909E8E84-426E-40DD-AFC4-6F175D3DCCD1}">
              <a14:hiddenFill xmlns:a14="http://schemas.microsoft.com/office/drawing/2010/main">
                <a:solidFill>
                  <a:srgbClr val="FFFFFF"/>
                </a:solidFill>
              </a14:hiddenFill>
            </a:ext>
          </a:extLst>
        </p:spPr>
      </p:pic>
      <p:pic>
        <p:nvPicPr>
          <p:cNvPr id="15" name="Picture 2" descr="C:\Users\Administrator\Desktop\45367.jpg"/>
          <p:cNvPicPr>
            <a:picLocks noChangeAspect="1" noChangeArrowheads="1"/>
          </p:cNvPicPr>
          <p:nvPr/>
        </p:nvPicPr>
        <p:blipFill>
          <a:blip r:embed="rId7"/>
          <a:srcRect/>
          <a:stretch>
            <a:fillRect/>
          </a:stretch>
        </p:blipFill>
        <p:spPr bwMode="auto">
          <a:xfrm>
            <a:off x="2882481" y="4064728"/>
            <a:ext cx="2911226" cy="2111937"/>
          </a:xfrm>
          <a:prstGeom prst="rect">
            <a:avLst/>
          </a:prstGeom>
          <a:noFill/>
          <a:ln>
            <a:solidFill>
              <a:srgbClr val="F84A35"/>
            </a:solidFill>
          </a:ln>
          <a:extLst>
            <a:ext uri="{909E8E84-426E-40DD-AFC4-6F175D3DCCD1}">
              <a14:hiddenFill xmlns:a14="http://schemas.microsoft.com/office/drawing/2010/main">
                <a:solidFill>
                  <a:srgbClr val="FFFFFF"/>
                </a:solidFill>
              </a14:hiddenFill>
            </a:ext>
          </a:extLst>
        </p:spPr>
      </p:pic>
      <p:pic>
        <p:nvPicPr>
          <p:cNvPr id="16" name="Picture 4" descr="C:\Users\Administrator\Desktop\微信图片_20180401190846.jpg"/>
          <p:cNvPicPr>
            <a:picLocks noChangeAspect="1" noChangeArrowheads="1"/>
          </p:cNvPicPr>
          <p:nvPr/>
        </p:nvPicPr>
        <p:blipFill rotWithShape="1">
          <a:blip r:embed="rId8"/>
          <a:srcRect/>
          <a:stretch>
            <a:fillRect/>
          </a:stretch>
        </p:blipFill>
        <p:spPr bwMode="auto">
          <a:xfrm>
            <a:off x="5978205" y="4064728"/>
            <a:ext cx="2885298" cy="2111937"/>
          </a:xfrm>
          <a:prstGeom prst="rect">
            <a:avLst/>
          </a:prstGeom>
          <a:noFill/>
          <a:ln>
            <a:solidFill>
              <a:srgbClr val="F84A35"/>
            </a:solidFill>
          </a:ln>
          <a:extLst>
            <a:ext uri="{909E8E84-426E-40DD-AFC4-6F175D3DCCD1}">
              <a14:hiddenFill xmlns:a14="http://schemas.microsoft.com/office/drawing/2010/main">
                <a:solidFill>
                  <a:srgbClr val="FFFFFF"/>
                </a:solidFill>
              </a14:hiddenFill>
            </a:ext>
          </a:extLst>
        </p:spPr>
      </p:pic>
      <p:sp>
        <p:nvSpPr>
          <p:cNvPr id="17" name="TextBox 12"/>
          <p:cNvSpPr txBox="1"/>
          <p:nvPr/>
        </p:nvSpPr>
        <p:spPr>
          <a:xfrm>
            <a:off x="579118" y="219393"/>
            <a:ext cx="8661679" cy="523220"/>
          </a:xfrm>
          <a:prstGeom prst="rect">
            <a:avLst/>
          </a:prstGeom>
          <a:noFill/>
        </p:spPr>
        <p:txBody>
          <a:bodyPr wrap="square" rtlCol="0">
            <a:spAutoFit/>
          </a:bodyPr>
          <a:lstStyle>
            <a:defPPr>
              <a:defRPr lang="zh-CN"/>
            </a:defPPr>
            <a:lvl1pPr>
              <a:defRPr sz="3600">
                <a:ln w="6350">
                  <a:noFill/>
                </a:ln>
                <a:solidFill>
                  <a:srgbClr val="C00000"/>
                </a:solidFill>
                <a:latin typeface="+mj-ea"/>
                <a:ea typeface="+mj-ea"/>
              </a:defRPr>
            </a:lvl1pPr>
          </a:lstStyle>
          <a:p>
            <a:r>
              <a:rPr lang="zh-CN" altLang="en-US" sz="2800" dirty="0">
                <a:solidFill>
                  <a:schemeClr val="bg1"/>
                </a:solidFill>
                <a:latin typeface="微软雅黑" panose="020B0503020204020204" pitchFamily="34" charset="-122"/>
                <a:ea typeface="微软雅黑" panose="020B0503020204020204" pitchFamily="34" charset="-122"/>
              </a:rPr>
              <a:t>三、抓管理联动，深化党政同步融入</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TextBox 12"/>
          <p:cNvSpPr txBox="1"/>
          <p:nvPr/>
        </p:nvSpPr>
        <p:spPr>
          <a:xfrm>
            <a:off x="602428" y="283943"/>
            <a:ext cx="8661679" cy="523220"/>
          </a:xfrm>
          <a:prstGeom prst="rect">
            <a:avLst/>
          </a:prstGeom>
          <a:noFill/>
        </p:spPr>
        <p:txBody>
          <a:bodyPr wrap="square" rtlCol="0">
            <a:spAutoFit/>
          </a:bodyPr>
          <a:lstStyle>
            <a:defPPr>
              <a:defRPr lang="zh-CN"/>
            </a:defPPr>
            <a:lvl1pPr>
              <a:defRPr sz="3600">
                <a:ln w="6350">
                  <a:noFill/>
                </a:ln>
                <a:solidFill>
                  <a:srgbClr val="C00000"/>
                </a:solidFill>
                <a:latin typeface="+mj-ea"/>
                <a:ea typeface="+mj-ea"/>
              </a:defRPr>
            </a:lvl1pPr>
          </a:lstStyle>
          <a:p>
            <a:r>
              <a:rPr lang="zh-CN" altLang="en-US" sz="2800" dirty="0">
                <a:solidFill>
                  <a:schemeClr val="bg1"/>
                </a:solidFill>
                <a:latin typeface="微软雅黑" panose="020B0503020204020204" pitchFamily="34" charset="-122"/>
                <a:ea typeface="微软雅黑" panose="020B0503020204020204" pitchFamily="34" charset="-122"/>
              </a:rPr>
              <a:t>三、抓管理联动，深化党政同步融入</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79425" y="1715531"/>
            <a:ext cx="2160270" cy="779145"/>
          </a:xfrm>
          <a:prstGeom prst="rect">
            <a:avLst/>
          </a:prstGeom>
          <a:solidFill>
            <a:srgbClr val="C0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问题导向</a:t>
            </a:r>
            <a:endParaRPr lang="en-US" altLang="zh-CN" sz="2400" dirty="0">
              <a:cs typeface="+mn-ea"/>
              <a:sym typeface="+mn-lt"/>
            </a:endParaRPr>
          </a:p>
          <a:p>
            <a:pPr algn="ctr"/>
            <a:r>
              <a:rPr lang="zh-CN" altLang="en-US" sz="2400" dirty="0">
                <a:cs typeface="+mn-ea"/>
                <a:sym typeface="+mn-lt"/>
              </a:rPr>
              <a:t>服务中心</a:t>
            </a:r>
            <a:endParaRPr lang="zh-CN" altLang="en-US" sz="2400" dirty="0">
              <a:cs typeface="+mn-ea"/>
              <a:sym typeface="+mn-lt"/>
            </a:endParaRPr>
          </a:p>
        </p:txBody>
      </p:sp>
      <p:sp>
        <p:nvSpPr>
          <p:cNvPr id="11" name="矩形 10"/>
          <p:cNvSpPr/>
          <p:nvPr/>
        </p:nvSpPr>
        <p:spPr>
          <a:xfrm>
            <a:off x="470491" y="2603335"/>
            <a:ext cx="2160000" cy="33133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CN" dirty="0"/>
          </a:p>
          <a:p>
            <a:pPr algn="just"/>
            <a:r>
              <a:rPr lang="en-US" altLang="zh-CN" dirty="0">
                <a:solidFill>
                  <a:schemeClr val="accent1">
                    <a:lumMod val="50000"/>
                  </a:schemeClr>
                </a:solidFill>
              </a:rPr>
              <a:t>——</a:t>
            </a:r>
            <a:r>
              <a:rPr lang="zh-CN" altLang="en-US" b="1" dirty="0">
                <a:solidFill>
                  <a:schemeClr val="accent1">
                    <a:lumMod val="50000"/>
                  </a:schemeClr>
                </a:solidFill>
                <a:sym typeface="+mn-ea"/>
              </a:rPr>
              <a:t>解四难，三个带头</a:t>
            </a:r>
            <a:endParaRPr lang="en-US" altLang="zh-CN" b="1" dirty="0">
              <a:solidFill>
                <a:schemeClr val="accent1">
                  <a:lumMod val="50000"/>
                </a:schemeClr>
              </a:solidFill>
            </a:endParaRPr>
          </a:p>
          <a:p>
            <a:pPr algn="just"/>
            <a:r>
              <a:rPr lang="en-US" altLang="zh-CN" dirty="0">
                <a:solidFill>
                  <a:schemeClr val="accent1">
                    <a:lumMod val="50000"/>
                  </a:schemeClr>
                </a:solidFill>
              </a:rPr>
              <a:t>——</a:t>
            </a:r>
            <a:r>
              <a:rPr lang="zh-CN" altLang="en-US" dirty="0">
                <a:solidFill>
                  <a:schemeClr val="accent1">
                    <a:lumMod val="50000"/>
                  </a:schemeClr>
                </a:solidFill>
              </a:rPr>
              <a:t>三亮，三学，三评，三比，三做</a:t>
            </a:r>
            <a:endParaRPr lang="en-US" altLang="zh-CN" dirty="0">
              <a:solidFill>
                <a:schemeClr val="accent1">
                  <a:lumMod val="50000"/>
                </a:schemeClr>
              </a:solidFill>
            </a:endParaRPr>
          </a:p>
          <a:p>
            <a:pPr algn="just"/>
            <a:r>
              <a:rPr lang="en-US" altLang="zh-CN" dirty="0">
                <a:solidFill>
                  <a:schemeClr val="accent1">
                    <a:lumMod val="50000"/>
                  </a:schemeClr>
                </a:solidFill>
              </a:rPr>
              <a:t>——</a:t>
            </a:r>
            <a:r>
              <a:rPr lang="zh-CN" altLang="en-US" dirty="0">
                <a:solidFill>
                  <a:schemeClr val="accent1">
                    <a:lumMod val="50000"/>
                  </a:schemeClr>
                </a:solidFill>
              </a:rPr>
              <a:t>党员工作室，党员先锋岗</a:t>
            </a:r>
            <a:endParaRPr lang="en-US" altLang="zh-CN" dirty="0">
              <a:solidFill>
                <a:schemeClr val="accent1">
                  <a:lumMod val="50000"/>
                </a:schemeClr>
              </a:solidFill>
            </a:endParaRPr>
          </a:p>
          <a:p>
            <a:pPr algn="just"/>
            <a:r>
              <a:rPr lang="en-US" altLang="zh-CN" dirty="0">
                <a:solidFill>
                  <a:schemeClr val="accent1">
                    <a:lumMod val="50000"/>
                  </a:schemeClr>
                </a:solidFill>
              </a:rPr>
              <a:t>——</a:t>
            </a:r>
            <a:r>
              <a:rPr lang="zh-CN" altLang="en-US" dirty="0">
                <a:solidFill>
                  <a:schemeClr val="accent1">
                    <a:lumMod val="50000"/>
                  </a:schemeClr>
                </a:solidFill>
              </a:rPr>
              <a:t>党员公开课、示范课、精品课</a:t>
            </a:r>
            <a:endParaRPr lang="en-US" altLang="zh-CN" dirty="0">
              <a:solidFill>
                <a:schemeClr val="accent1">
                  <a:lumMod val="50000"/>
                </a:schemeClr>
              </a:solidFill>
            </a:endParaRPr>
          </a:p>
          <a:p>
            <a:pPr algn="just"/>
            <a:r>
              <a:rPr lang="en-US" altLang="zh-CN" dirty="0">
                <a:solidFill>
                  <a:schemeClr val="accent1">
                    <a:lumMod val="50000"/>
                  </a:schemeClr>
                </a:solidFill>
              </a:rPr>
              <a:t>——</a:t>
            </a:r>
            <a:r>
              <a:rPr lang="zh-CN" altLang="en-US" dirty="0">
                <a:solidFill>
                  <a:schemeClr val="accent1">
                    <a:lumMod val="50000"/>
                  </a:schemeClr>
                </a:solidFill>
              </a:rPr>
              <a:t>云南保山学生的周末</a:t>
            </a:r>
            <a:endParaRPr lang="zh-CN" altLang="en-US" dirty="0">
              <a:solidFill>
                <a:schemeClr val="accent1">
                  <a:lumMod val="50000"/>
                </a:schemeClr>
              </a:solidFill>
            </a:endParaRPr>
          </a:p>
        </p:txBody>
      </p:sp>
      <p:sp>
        <p:nvSpPr>
          <p:cNvPr id="12" name="矩形 11"/>
          <p:cNvSpPr/>
          <p:nvPr/>
        </p:nvSpPr>
        <p:spPr>
          <a:xfrm>
            <a:off x="9629140" y="1755310"/>
            <a:ext cx="2160270" cy="724535"/>
          </a:xfrm>
          <a:prstGeom prst="rect">
            <a:avLst/>
          </a:prstGeom>
          <a:solidFill>
            <a:srgbClr val="C0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教育引领</a:t>
            </a:r>
            <a:endParaRPr lang="en-US" altLang="zh-CN" sz="2400" dirty="0">
              <a:cs typeface="+mn-ea"/>
              <a:sym typeface="+mn-lt"/>
            </a:endParaRPr>
          </a:p>
          <a:p>
            <a:pPr algn="ctr"/>
            <a:r>
              <a:rPr lang="zh-CN" altLang="en-US" sz="2400" dirty="0">
                <a:cs typeface="+mn-ea"/>
                <a:sym typeface="+mn-lt"/>
              </a:rPr>
              <a:t>学思践悟</a:t>
            </a:r>
            <a:endParaRPr lang="en-US" altLang="zh-CN" sz="2400" dirty="0">
              <a:cs typeface="+mn-ea"/>
              <a:sym typeface="+mn-lt"/>
            </a:endParaRPr>
          </a:p>
        </p:txBody>
      </p:sp>
      <p:sp>
        <p:nvSpPr>
          <p:cNvPr id="13" name="矩形 12"/>
          <p:cNvSpPr/>
          <p:nvPr/>
        </p:nvSpPr>
        <p:spPr>
          <a:xfrm>
            <a:off x="9629131" y="2587499"/>
            <a:ext cx="2160000" cy="3323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dirty="0">
                <a:solidFill>
                  <a:schemeClr val="accent1">
                    <a:lumMod val="50000"/>
                  </a:schemeClr>
                </a:solidFill>
              </a:rPr>
              <a:t>深入学习十八大以来重要精神，认真贯彻落实十九大精神，以习近平新时代中国特色社会主义思想为指导，分层分类开展专题学习教育，践行学校“学思讲写做评转提升”九字箴言。</a:t>
            </a:r>
            <a:endParaRPr lang="zh-CN" altLang="en-US" dirty="0">
              <a:solidFill>
                <a:schemeClr val="accent1">
                  <a:lumMod val="50000"/>
                </a:schemeClr>
              </a:solidFill>
            </a:endParaRPr>
          </a:p>
        </p:txBody>
      </p:sp>
      <p:pic>
        <p:nvPicPr>
          <p:cNvPr id="14" name="Picture 2" descr="C:\Users\Administrator\Desktop\1.jpg"/>
          <p:cNvPicPr>
            <a:picLocks noChangeAspect="1" noChangeArrowheads="1"/>
          </p:cNvPicPr>
          <p:nvPr/>
        </p:nvPicPr>
        <p:blipFill>
          <a:blip r:embed="rId5"/>
          <a:srcRect/>
          <a:stretch>
            <a:fillRect/>
          </a:stretch>
        </p:blipFill>
        <p:spPr bwMode="auto">
          <a:xfrm>
            <a:off x="3125953" y="3998771"/>
            <a:ext cx="2880000" cy="1922890"/>
          </a:xfrm>
          <a:prstGeom prst="rect">
            <a:avLst/>
          </a:prstGeom>
          <a:noFill/>
          <a:ln>
            <a:solidFill>
              <a:srgbClr val="F84A35"/>
            </a:solidFill>
          </a:ln>
          <a:extLst>
            <a:ext uri="{909E8E84-426E-40DD-AFC4-6F175D3DCCD1}">
              <a14:hiddenFill xmlns:a14="http://schemas.microsoft.com/office/drawing/2010/main">
                <a:solidFill>
                  <a:srgbClr val="FFFFFF"/>
                </a:solidFill>
              </a14:hiddenFill>
            </a:ext>
          </a:extLst>
        </p:spPr>
      </p:pic>
      <p:pic>
        <p:nvPicPr>
          <p:cNvPr id="15" name="Picture 3" descr="C:\Users\Administrator\Desktop\37348.jpg"/>
          <p:cNvPicPr>
            <a:picLocks noChangeAspect="1" noChangeArrowheads="1"/>
          </p:cNvPicPr>
          <p:nvPr/>
        </p:nvPicPr>
        <p:blipFill>
          <a:blip r:embed="rId6"/>
          <a:srcRect/>
          <a:stretch>
            <a:fillRect/>
          </a:stretch>
        </p:blipFill>
        <p:spPr bwMode="auto">
          <a:xfrm>
            <a:off x="6241221" y="1841372"/>
            <a:ext cx="2880000" cy="1996875"/>
          </a:xfrm>
          <a:prstGeom prst="rect">
            <a:avLst/>
          </a:prstGeom>
          <a:noFill/>
          <a:ln>
            <a:solidFill>
              <a:srgbClr val="F84A35"/>
            </a:solidFill>
          </a:ln>
          <a:extLst>
            <a:ext uri="{909E8E84-426E-40DD-AFC4-6F175D3DCCD1}">
              <a14:hiddenFill xmlns:a14="http://schemas.microsoft.com/office/drawing/2010/main">
                <a:solidFill>
                  <a:srgbClr val="FFFFFF"/>
                </a:solidFill>
              </a14:hiddenFill>
            </a:ext>
          </a:extLst>
        </p:spPr>
      </p:pic>
      <p:pic>
        <p:nvPicPr>
          <p:cNvPr id="16" name="Picture 4" descr="C:\Users\Administrator\Desktop\1 (1).jpg"/>
          <p:cNvPicPr>
            <a:picLocks noChangeAspect="1" noChangeArrowheads="1"/>
          </p:cNvPicPr>
          <p:nvPr/>
        </p:nvPicPr>
        <p:blipFill>
          <a:blip r:embed="rId7"/>
          <a:srcRect/>
          <a:stretch>
            <a:fillRect/>
          </a:stretch>
        </p:blipFill>
        <p:spPr bwMode="auto">
          <a:xfrm>
            <a:off x="6241221" y="4001372"/>
            <a:ext cx="2880000" cy="1920289"/>
          </a:xfrm>
          <a:prstGeom prst="rect">
            <a:avLst/>
          </a:prstGeom>
          <a:noFill/>
          <a:ln>
            <a:solidFill>
              <a:srgbClr val="F84A35"/>
            </a:solidFill>
          </a:ln>
          <a:extLst>
            <a:ext uri="{909E8E84-426E-40DD-AFC4-6F175D3DCCD1}">
              <a14:hiddenFill xmlns:a14="http://schemas.microsoft.com/office/drawing/2010/main">
                <a:solidFill>
                  <a:srgbClr val="FFFFFF"/>
                </a:solidFill>
              </a14:hiddenFill>
            </a:ext>
          </a:extLst>
        </p:spPr>
      </p:pic>
      <p:pic>
        <p:nvPicPr>
          <p:cNvPr id="17" name="Picture 5" descr="C:\Users\Administrator\Desktop\29195.jpg"/>
          <p:cNvPicPr>
            <a:picLocks noChangeAspect="1" noChangeArrowheads="1"/>
          </p:cNvPicPr>
          <p:nvPr/>
        </p:nvPicPr>
        <p:blipFill>
          <a:blip r:embed="rId8"/>
          <a:srcRect/>
          <a:stretch>
            <a:fillRect/>
          </a:stretch>
        </p:blipFill>
        <p:spPr bwMode="auto">
          <a:xfrm>
            <a:off x="3125953" y="1841372"/>
            <a:ext cx="2880000" cy="1996875"/>
          </a:xfrm>
          <a:prstGeom prst="rect">
            <a:avLst/>
          </a:prstGeom>
          <a:noFill/>
          <a:ln>
            <a:solidFill>
              <a:srgbClr val="F84A35"/>
            </a:solidFill>
          </a:ln>
          <a:extLst>
            <a:ext uri="{909E8E84-426E-40DD-AFC4-6F175D3DCCD1}">
              <a14:hiddenFill xmlns:a14="http://schemas.microsoft.com/office/drawing/2010/main">
                <a:solidFill>
                  <a:srgbClr val="FFFFFF"/>
                </a:solidFill>
              </a14:hiddenFill>
            </a:ext>
          </a:extLst>
        </p:spPr>
      </p:pic>
      <p:pic>
        <p:nvPicPr>
          <p:cNvPr id="18" name="Picture 6" descr="C:\Users\Administrator\Desktop\43628.jpg"/>
          <p:cNvPicPr>
            <a:picLocks noChangeAspect="1" noChangeArrowheads="1"/>
          </p:cNvPicPr>
          <p:nvPr/>
        </p:nvPicPr>
        <p:blipFill>
          <a:blip r:embed="rId9"/>
          <a:srcRect/>
          <a:stretch>
            <a:fillRect/>
          </a:stretch>
        </p:blipFill>
        <p:spPr bwMode="auto">
          <a:xfrm>
            <a:off x="5034574" y="3216771"/>
            <a:ext cx="2135015" cy="14233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矩形: 圆角 21"/>
          <p:cNvSpPr/>
          <p:nvPr/>
        </p:nvSpPr>
        <p:spPr>
          <a:xfrm>
            <a:off x="2823882" y="1048869"/>
            <a:ext cx="6409765" cy="527121"/>
          </a:xfrm>
          <a:prstGeom prst="roundRect">
            <a:avLst/>
          </a:prstGeom>
          <a:solidFill>
            <a:srgbClr val="00B0F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t>党支部战斗堡垒作用</a:t>
            </a:r>
            <a:r>
              <a:rPr lang="en-US" altLang="zh-CN" sz="2400" b="1" dirty="0"/>
              <a:t>——</a:t>
            </a:r>
            <a:r>
              <a:rPr lang="zh-CN" altLang="en-US" sz="2400" b="1" dirty="0"/>
              <a:t>党员先锋模范作用</a:t>
            </a:r>
            <a:endParaRPr lang="zh-CN" altLang="en-US" sz="2400" b="1" dirty="0"/>
          </a:p>
        </p:txBody>
      </p:sp>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0" y="0"/>
            <a:ext cx="12192000" cy="6858000"/>
          </a:xfrm>
          <a:custGeom>
            <a:avLst/>
            <a:gdLst>
              <a:gd name="connsiteX0" fmla="*/ 0 w 12204301"/>
              <a:gd name="connsiteY0" fmla="*/ 0 h 6858000"/>
              <a:gd name="connsiteX1" fmla="*/ 12204301 w 12204301"/>
              <a:gd name="connsiteY1" fmla="*/ 0 h 6858000"/>
              <a:gd name="connsiteX2" fmla="*/ 12204301 w 12204301"/>
              <a:gd name="connsiteY2" fmla="*/ 6858000 h 6858000"/>
              <a:gd name="connsiteX3" fmla="*/ 9993621 w 12204301"/>
              <a:gd name="connsiteY3" fmla="*/ 6858000 h 6858000"/>
              <a:gd name="connsiteX4" fmla="*/ 0 w 12204301"/>
              <a:gd name="connsiteY4" fmla="*/ 26515 h 6858000"/>
              <a:gd name="connsiteX5" fmla="*/ 0 w 1220430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4301" h="6858000">
                <a:moveTo>
                  <a:pt x="0" y="0"/>
                </a:moveTo>
                <a:lnTo>
                  <a:pt x="12204301" y="0"/>
                </a:lnTo>
                <a:lnTo>
                  <a:pt x="12204301" y="6858000"/>
                </a:lnTo>
                <a:lnTo>
                  <a:pt x="9993621" y="6858000"/>
                </a:lnTo>
                <a:lnTo>
                  <a:pt x="0" y="26515"/>
                </a:lnTo>
                <a:lnTo>
                  <a:pt x="0" y="0"/>
                </a:lnTo>
                <a:close/>
              </a:path>
            </a:pathLst>
          </a:custGeom>
          <a:solidFill>
            <a:srgbClr val="20C1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1" name="矩形 10"/>
          <p:cNvSpPr>
            <a:spLocks noChangeArrowheads="1"/>
          </p:cNvSpPr>
          <p:nvPr/>
        </p:nvSpPr>
        <p:spPr bwMode="auto">
          <a:xfrm>
            <a:off x="3191061" y="1143392"/>
            <a:ext cx="6028242" cy="646331"/>
          </a:xfrm>
          <a:prstGeom prst="rect">
            <a:avLst/>
          </a:prstGeom>
          <a:noFill/>
          <a:ln w="9525">
            <a:noFill/>
            <a:miter lim="800000"/>
          </a:ln>
        </p:spPr>
        <p:txBody>
          <a:bodyPr wrap="square">
            <a:spAutoFit/>
          </a:bodyPr>
          <a:lstStyle/>
          <a:p>
            <a:pPr>
              <a:lnSpc>
                <a:spcPct val="150000"/>
              </a:lnSpc>
            </a:pPr>
            <a:r>
              <a:rPr lang="zh-CN" altLang="en-US" sz="2400" b="1" dirty="0">
                <a:solidFill>
                  <a:srgbClr val="FFFFFF"/>
                </a:solidFill>
                <a:latin typeface="微软雅黑" panose="020B0503020204020204" pitchFamily="34" charset="-122"/>
                <a:ea typeface="微软雅黑" panose="020B0503020204020204" pitchFamily="34" charset="-122"/>
                <a:sym typeface="+mn-lt"/>
              </a:rPr>
              <a:t>准确把握时代背景，深刻领会党的要求</a:t>
            </a:r>
            <a:endParaRPr lang="en-US" altLang="zh-CN" sz="2400" b="1" dirty="0">
              <a:solidFill>
                <a:srgbClr val="FFFFFF"/>
              </a:solidFill>
              <a:latin typeface="微软雅黑" panose="020B0503020204020204" pitchFamily="34" charset="-122"/>
              <a:ea typeface="微软雅黑" panose="020B0503020204020204" pitchFamily="34" charset="-122"/>
              <a:sym typeface="+mn-lt"/>
            </a:endParaRPr>
          </a:p>
        </p:txBody>
      </p:sp>
      <p:grpSp>
        <p:nvGrpSpPr>
          <p:cNvPr id="3" name="组合 2"/>
          <p:cNvGrpSpPr/>
          <p:nvPr/>
        </p:nvGrpSpPr>
        <p:grpSpPr bwMode="auto">
          <a:xfrm>
            <a:off x="1756685" y="1015661"/>
            <a:ext cx="1062037" cy="1063625"/>
            <a:chOff x="2517097" y="1543993"/>
            <a:chExt cx="1062413" cy="1063553"/>
          </a:xfrm>
        </p:grpSpPr>
        <p:grpSp>
          <p:nvGrpSpPr>
            <p:cNvPr id="5" name="组合 18"/>
            <p:cNvGrpSpPr/>
            <p:nvPr/>
          </p:nvGrpSpPr>
          <p:grpSpPr bwMode="auto">
            <a:xfrm>
              <a:off x="2517097" y="1543993"/>
              <a:ext cx="1062413" cy="1063553"/>
              <a:chOff x="2389083" y="1462005"/>
              <a:chExt cx="1062413" cy="1063553"/>
            </a:xfrm>
          </p:grpSpPr>
          <p:sp>
            <p:nvSpPr>
              <p:cNvPr id="20" name="任意多边形 19"/>
              <p:cNvSpPr/>
              <p:nvPr/>
            </p:nvSpPr>
            <p:spPr>
              <a:xfrm>
                <a:off x="2389083" y="1462005"/>
                <a:ext cx="1062413" cy="1061966"/>
              </a:xfrm>
              <a:custGeom>
                <a:avLst/>
                <a:gdLst>
                  <a:gd name="connsiteX0" fmla="*/ 667973 w 1348180"/>
                  <a:gd name="connsiteY0" fmla="*/ 195197 h 1348180"/>
                  <a:gd name="connsiteX1" fmla="*/ 191674 w 1348180"/>
                  <a:gd name="connsiteY1" fmla="*/ 671496 h 1348180"/>
                  <a:gd name="connsiteX2" fmla="*/ 667973 w 1348180"/>
                  <a:gd name="connsiteY2" fmla="*/ 1147795 h 1348180"/>
                  <a:gd name="connsiteX3" fmla="*/ 1144272 w 1348180"/>
                  <a:gd name="connsiteY3" fmla="*/ 671496 h 1348180"/>
                  <a:gd name="connsiteX4" fmla="*/ 667973 w 1348180"/>
                  <a:gd name="connsiteY4" fmla="*/ 195197 h 1348180"/>
                  <a:gd name="connsiteX5" fmla="*/ 674090 w 1348180"/>
                  <a:gd name="connsiteY5" fmla="*/ 0 h 1348180"/>
                  <a:gd name="connsiteX6" fmla="*/ 1348180 w 1348180"/>
                  <a:gd name="connsiteY6" fmla="*/ 674090 h 1348180"/>
                  <a:gd name="connsiteX7" fmla="*/ 674090 w 1348180"/>
                  <a:gd name="connsiteY7" fmla="*/ 1348180 h 1348180"/>
                  <a:gd name="connsiteX8" fmla="*/ 0 w 1348180"/>
                  <a:gd name="connsiteY8" fmla="*/ 674090 h 1348180"/>
                  <a:gd name="connsiteX9" fmla="*/ 674090 w 1348180"/>
                  <a:gd name="connsiteY9" fmla="*/ 0 h 134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8180" h="1348180">
                    <a:moveTo>
                      <a:pt x="667973" y="195197"/>
                    </a:moveTo>
                    <a:cubicBezTo>
                      <a:pt x="404920" y="195197"/>
                      <a:pt x="191674" y="408443"/>
                      <a:pt x="191674" y="671496"/>
                    </a:cubicBezTo>
                    <a:cubicBezTo>
                      <a:pt x="191674" y="934549"/>
                      <a:pt x="404920" y="1147795"/>
                      <a:pt x="667973" y="1147795"/>
                    </a:cubicBezTo>
                    <a:cubicBezTo>
                      <a:pt x="931026" y="1147795"/>
                      <a:pt x="1144272" y="934549"/>
                      <a:pt x="1144272" y="671496"/>
                    </a:cubicBezTo>
                    <a:cubicBezTo>
                      <a:pt x="1144272" y="408443"/>
                      <a:pt x="931026" y="195197"/>
                      <a:pt x="667973" y="195197"/>
                    </a:cubicBezTo>
                    <a:close/>
                    <a:moveTo>
                      <a:pt x="674090" y="0"/>
                    </a:moveTo>
                    <a:cubicBezTo>
                      <a:pt x="1046380" y="0"/>
                      <a:pt x="1348180" y="301800"/>
                      <a:pt x="1348180" y="674090"/>
                    </a:cubicBezTo>
                    <a:cubicBezTo>
                      <a:pt x="1348180" y="1046380"/>
                      <a:pt x="1046380" y="1348180"/>
                      <a:pt x="674090" y="1348180"/>
                    </a:cubicBezTo>
                    <a:cubicBezTo>
                      <a:pt x="301800" y="1348180"/>
                      <a:pt x="0" y="1046380"/>
                      <a:pt x="0" y="674090"/>
                    </a:cubicBezTo>
                    <a:cubicBezTo>
                      <a:pt x="0" y="301800"/>
                      <a:pt x="301800" y="0"/>
                      <a:pt x="67409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任意多边形 20"/>
              <p:cNvSpPr/>
              <p:nvPr/>
            </p:nvSpPr>
            <p:spPr>
              <a:xfrm>
                <a:off x="2395435" y="1711226"/>
                <a:ext cx="948073" cy="814332"/>
              </a:xfrm>
              <a:custGeom>
                <a:avLst/>
                <a:gdLst>
                  <a:gd name="connsiteX0" fmla="*/ 83239 w 948323"/>
                  <a:gd name="connsiteY0" fmla="*/ 0 h 814423"/>
                  <a:gd name="connsiteX1" fmla="*/ 206713 w 948323"/>
                  <a:gd name="connsiteY1" fmla="*/ 86857 h 814423"/>
                  <a:gd name="connsiteX2" fmla="*/ 180542 w 948323"/>
                  <a:gd name="connsiteY2" fmla="*/ 135073 h 814423"/>
                  <a:gd name="connsiteX3" fmla="*/ 151046 w 948323"/>
                  <a:gd name="connsiteY3" fmla="*/ 281172 h 814423"/>
                  <a:gd name="connsiteX4" fmla="*/ 526386 w 948323"/>
                  <a:gd name="connsiteY4" fmla="*/ 656513 h 814423"/>
                  <a:gd name="connsiteX5" fmla="*/ 791792 w 948323"/>
                  <a:gd name="connsiteY5" fmla="*/ 546578 h 814423"/>
                  <a:gd name="connsiteX6" fmla="*/ 816928 w 948323"/>
                  <a:gd name="connsiteY6" fmla="*/ 516113 h 814423"/>
                  <a:gd name="connsiteX7" fmla="*/ 948323 w 948323"/>
                  <a:gd name="connsiteY7" fmla="*/ 608542 h 814423"/>
                  <a:gd name="connsiteX8" fmla="*/ 906826 w 948323"/>
                  <a:gd name="connsiteY8" fmla="*/ 658836 h 814423"/>
                  <a:gd name="connsiteX9" fmla="*/ 531207 w 948323"/>
                  <a:gd name="connsiteY9" fmla="*/ 814423 h 814423"/>
                  <a:gd name="connsiteX10" fmla="*/ 0 w 948323"/>
                  <a:gd name="connsiteY10" fmla="*/ 283217 h 814423"/>
                  <a:gd name="connsiteX11" fmla="*/ 41745 w 948323"/>
                  <a:gd name="connsiteY11" fmla="*/ 76447 h 81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323" h="814423">
                    <a:moveTo>
                      <a:pt x="83239" y="0"/>
                    </a:moveTo>
                    <a:lnTo>
                      <a:pt x="206713" y="86857"/>
                    </a:lnTo>
                    <a:lnTo>
                      <a:pt x="180542" y="135073"/>
                    </a:lnTo>
                    <a:cubicBezTo>
                      <a:pt x="161549" y="179978"/>
                      <a:pt x="151046" y="229349"/>
                      <a:pt x="151046" y="281172"/>
                    </a:cubicBezTo>
                    <a:cubicBezTo>
                      <a:pt x="151046" y="488467"/>
                      <a:pt x="319091" y="656513"/>
                      <a:pt x="526386" y="656513"/>
                    </a:cubicBezTo>
                    <a:cubicBezTo>
                      <a:pt x="630034" y="656513"/>
                      <a:pt x="723869" y="614501"/>
                      <a:pt x="791792" y="546578"/>
                    </a:cubicBezTo>
                    <a:lnTo>
                      <a:pt x="816928" y="516113"/>
                    </a:lnTo>
                    <a:lnTo>
                      <a:pt x="948323" y="608542"/>
                    </a:lnTo>
                    <a:lnTo>
                      <a:pt x="906826" y="658836"/>
                    </a:lnTo>
                    <a:cubicBezTo>
                      <a:pt x="810697" y="754966"/>
                      <a:pt x="677895" y="814423"/>
                      <a:pt x="531207" y="814423"/>
                    </a:cubicBezTo>
                    <a:cubicBezTo>
                      <a:pt x="237829" y="814423"/>
                      <a:pt x="0" y="576594"/>
                      <a:pt x="0" y="283217"/>
                    </a:cubicBezTo>
                    <a:cubicBezTo>
                      <a:pt x="0" y="209872"/>
                      <a:pt x="14864" y="140000"/>
                      <a:pt x="41745" y="76447"/>
                    </a:cubicBezTo>
                    <a:close/>
                  </a:path>
                </a:pathLst>
              </a:custGeom>
              <a:solidFill>
                <a:srgbClr val="20C1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 name="组合 21"/>
            <p:cNvGrpSpPr/>
            <p:nvPr/>
          </p:nvGrpSpPr>
          <p:grpSpPr bwMode="auto">
            <a:xfrm>
              <a:off x="2768447" y="1660272"/>
              <a:ext cx="545342" cy="830997"/>
              <a:chOff x="2664507" y="1606241"/>
              <a:chExt cx="545342" cy="830997"/>
            </a:xfrm>
          </p:grpSpPr>
          <p:sp>
            <p:nvSpPr>
              <p:cNvPr id="4137" name="矩形 22"/>
              <p:cNvSpPr>
                <a:spLocks noChangeArrowheads="1"/>
              </p:cNvSpPr>
              <p:nvPr/>
            </p:nvSpPr>
            <p:spPr bwMode="auto">
              <a:xfrm>
                <a:off x="2664507" y="1606241"/>
                <a:ext cx="545342" cy="830997"/>
              </a:xfrm>
              <a:prstGeom prst="rect">
                <a:avLst/>
              </a:prstGeom>
              <a:noFill/>
              <a:ln w="9525">
                <a:noFill/>
                <a:miter lim="800000"/>
              </a:ln>
            </p:spPr>
            <p:txBody>
              <a:bodyPr wrap="none">
                <a:spAutoFit/>
              </a:bodyPr>
              <a:lstStyle/>
              <a:p>
                <a:r>
                  <a:rPr lang="en-US" altLang="zh-CN" sz="4800">
                    <a:solidFill>
                      <a:srgbClr val="FFFFFF"/>
                    </a:solidFill>
                    <a:latin typeface="微软雅黑" panose="020B0503020204020204" pitchFamily="34" charset="-122"/>
                    <a:ea typeface="微软雅黑" panose="020B0503020204020204" pitchFamily="34" charset="-122"/>
                  </a:rPr>
                  <a:t>1</a:t>
                </a:r>
                <a:endParaRPr lang="zh-CN" altLang="en-US" sz="4800">
                  <a:solidFill>
                    <a:srgbClr val="FFFFFF"/>
                  </a:solidFill>
                  <a:latin typeface="微软雅黑" panose="020B0503020204020204" pitchFamily="34" charset="-122"/>
                  <a:ea typeface="微软雅黑" panose="020B0503020204020204" pitchFamily="34" charset="-122"/>
                </a:endParaRPr>
              </a:p>
            </p:txBody>
          </p:sp>
          <p:sp>
            <p:nvSpPr>
              <p:cNvPr id="4138" name="任意多边形 23"/>
              <p:cNvSpPr>
                <a:spLocks noChangeArrowheads="1"/>
              </p:cNvSpPr>
              <p:nvPr/>
            </p:nvSpPr>
            <p:spPr bwMode="auto">
              <a:xfrm>
                <a:off x="2825083" y="2027277"/>
                <a:ext cx="264319" cy="215234"/>
              </a:xfrm>
              <a:custGeom>
                <a:avLst/>
                <a:gdLst>
                  <a:gd name="T0" fmla="*/ 103287 w 264319"/>
                  <a:gd name="T1" fmla="*/ 0 h 215234"/>
                  <a:gd name="T2" fmla="*/ 161330 w 264319"/>
                  <a:gd name="T3" fmla="*/ 40641 h 215234"/>
                  <a:gd name="T4" fmla="*/ 161330 w 264319"/>
                  <a:gd name="T5" fmla="*/ 164930 h 215234"/>
                  <a:gd name="T6" fmla="*/ 264319 w 264319"/>
                  <a:gd name="T7" fmla="*/ 164930 h 215234"/>
                  <a:gd name="T8" fmla="*/ 264319 w 264319"/>
                  <a:gd name="T9" fmla="*/ 215234 h 215234"/>
                  <a:gd name="T10" fmla="*/ 0 w 264319"/>
                  <a:gd name="T11" fmla="*/ 215234 h 215234"/>
                  <a:gd name="T12" fmla="*/ 0 w 264319"/>
                  <a:gd name="T13" fmla="*/ 164930 h 215234"/>
                  <a:gd name="T14" fmla="*/ 103287 w 264319"/>
                  <a:gd name="T15" fmla="*/ 164930 h 215234"/>
                  <a:gd name="T16" fmla="*/ 103287 w 264319"/>
                  <a:gd name="T17" fmla="*/ 0 h 215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319"/>
                  <a:gd name="T28" fmla="*/ 0 h 215234"/>
                  <a:gd name="T29" fmla="*/ 264319 w 264319"/>
                  <a:gd name="T30" fmla="*/ 215234 h 2152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319" h="215234">
                    <a:moveTo>
                      <a:pt x="103287" y="0"/>
                    </a:moveTo>
                    <a:lnTo>
                      <a:pt x="161330" y="40641"/>
                    </a:lnTo>
                    <a:lnTo>
                      <a:pt x="161330" y="164930"/>
                    </a:lnTo>
                    <a:lnTo>
                      <a:pt x="264319" y="164930"/>
                    </a:lnTo>
                    <a:lnTo>
                      <a:pt x="264319" y="215234"/>
                    </a:lnTo>
                    <a:lnTo>
                      <a:pt x="0" y="215234"/>
                    </a:lnTo>
                    <a:lnTo>
                      <a:pt x="0" y="164930"/>
                    </a:lnTo>
                    <a:lnTo>
                      <a:pt x="103287" y="164930"/>
                    </a:lnTo>
                    <a:lnTo>
                      <a:pt x="103287" y="0"/>
                    </a:lnTo>
                    <a:close/>
                  </a:path>
                </a:pathLst>
              </a:custGeom>
              <a:solidFill>
                <a:srgbClr val="00D9FF"/>
              </a:solidFill>
              <a:ln w="9525">
                <a:noFill/>
                <a:miter lim="800000"/>
              </a:ln>
            </p:spPr>
            <p:txBody>
              <a:bodyPr/>
              <a:lstStyle/>
              <a:p>
                <a:endParaRPr lang="zh-CN" altLang="en-US"/>
              </a:p>
            </p:txBody>
          </p:sp>
        </p:grpSp>
      </p:grpSp>
      <p:sp>
        <p:nvSpPr>
          <p:cNvPr id="12" name="矩形 11"/>
          <p:cNvSpPr>
            <a:spLocks noChangeArrowheads="1"/>
          </p:cNvSpPr>
          <p:nvPr/>
        </p:nvSpPr>
        <p:spPr bwMode="auto">
          <a:xfrm>
            <a:off x="5006877" y="2580966"/>
            <a:ext cx="6668756" cy="461665"/>
          </a:xfrm>
          <a:prstGeom prst="rect">
            <a:avLst/>
          </a:prstGeom>
          <a:noFill/>
          <a:ln w="9525">
            <a:noFill/>
            <a:miter lim="800000"/>
          </a:ln>
        </p:spPr>
        <p:txBody>
          <a:bodyPr wrap="square">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以“立德树人”为核心，全面加强学校党建工作</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nvGrpSpPr>
          <p:cNvPr id="8" name="组合 4"/>
          <p:cNvGrpSpPr/>
          <p:nvPr/>
        </p:nvGrpSpPr>
        <p:grpSpPr bwMode="auto">
          <a:xfrm>
            <a:off x="3572332" y="2282029"/>
            <a:ext cx="1062038" cy="1063625"/>
            <a:chOff x="4654167" y="2983825"/>
            <a:chExt cx="1062413" cy="1063553"/>
          </a:xfrm>
        </p:grpSpPr>
        <p:grpSp>
          <p:nvGrpSpPr>
            <p:cNvPr id="9" name="组合 24"/>
            <p:cNvGrpSpPr/>
            <p:nvPr/>
          </p:nvGrpSpPr>
          <p:grpSpPr bwMode="auto">
            <a:xfrm>
              <a:off x="4654167" y="2983825"/>
              <a:ext cx="1062413" cy="1063553"/>
              <a:chOff x="2389083" y="1462005"/>
              <a:chExt cx="1062413" cy="1063553"/>
            </a:xfrm>
          </p:grpSpPr>
          <p:sp>
            <p:nvSpPr>
              <p:cNvPr id="26" name="任意多边形 25"/>
              <p:cNvSpPr/>
              <p:nvPr/>
            </p:nvSpPr>
            <p:spPr>
              <a:xfrm>
                <a:off x="2389083" y="1462005"/>
                <a:ext cx="1062413" cy="1061965"/>
              </a:xfrm>
              <a:custGeom>
                <a:avLst/>
                <a:gdLst>
                  <a:gd name="connsiteX0" fmla="*/ 667973 w 1348180"/>
                  <a:gd name="connsiteY0" fmla="*/ 195197 h 1348180"/>
                  <a:gd name="connsiteX1" fmla="*/ 191674 w 1348180"/>
                  <a:gd name="connsiteY1" fmla="*/ 671496 h 1348180"/>
                  <a:gd name="connsiteX2" fmla="*/ 667973 w 1348180"/>
                  <a:gd name="connsiteY2" fmla="*/ 1147795 h 1348180"/>
                  <a:gd name="connsiteX3" fmla="*/ 1144272 w 1348180"/>
                  <a:gd name="connsiteY3" fmla="*/ 671496 h 1348180"/>
                  <a:gd name="connsiteX4" fmla="*/ 667973 w 1348180"/>
                  <a:gd name="connsiteY4" fmla="*/ 195197 h 1348180"/>
                  <a:gd name="connsiteX5" fmla="*/ 674090 w 1348180"/>
                  <a:gd name="connsiteY5" fmla="*/ 0 h 1348180"/>
                  <a:gd name="connsiteX6" fmla="*/ 1348180 w 1348180"/>
                  <a:gd name="connsiteY6" fmla="*/ 674090 h 1348180"/>
                  <a:gd name="connsiteX7" fmla="*/ 674090 w 1348180"/>
                  <a:gd name="connsiteY7" fmla="*/ 1348180 h 1348180"/>
                  <a:gd name="connsiteX8" fmla="*/ 0 w 1348180"/>
                  <a:gd name="connsiteY8" fmla="*/ 674090 h 1348180"/>
                  <a:gd name="connsiteX9" fmla="*/ 674090 w 1348180"/>
                  <a:gd name="connsiteY9" fmla="*/ 0 h 134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8180" h="1348180">
                    <a:moveTo>
                      <a:pt x="667973" y="195197"/>
                    </a:moveTo>
                    <a:cubicBezTo>
                      <a:pt x="404920" y="195197"/>
                      <a:pt x="191674" y="408443"/>
                      <a:pt x="191674" y="671496"/>
                    </a:cubicBezTo>
                    <a:cubicBezTo>
                      <a:pt x="191674" y="934549"/>
                      <a:pt x="404920" y="1147795"/>
                      <a:pt x="667973" y="1147795"/>
                    </a:cubicBezTo>
                    <a:cubicBezTo>
                      <a:pt x="931026" y="1147795"/>
                      <a:pt x="1144272" y="934549"/>
                      <a:pt x="1144272" y="671496"/>
                    </a:cubicBezTo>
                    <a:cubicBezTo>
                      <a:pt x="1144272" y="408443"/>
                      <a:pt x="931026" y="195197"/>
                      <a:pt x="667973" y="195197"/>
                    </a:cubicBezTo>
                    <a:close/>
                    <a:moveTo>
                      <a:pt x="674090" y="0"/>
                    </a:moveTo>
                    <a:cubicBezTo>
                      <a:pt x="1046380" y="0"/>
                      <a:pt x="1348180" y="301800"/>
                      <a:pt x="1348180" y="674090"/>
                    </a:cubicBezTo>
                    <a:cubicBezTo>
                      <a:pt x="1348180" y="1046380"/>
                      <a:pt x="1046380" y="1348180"/>
                      <a:pt x="674090" y="1348180"/>
                    </a:cubicBezTo>
                    <a:cubicBezTo>
                      <a:pt x="301800" y="1348180"/>
                      <a:pt x="0" y="1046380"/>
                      <a:pt x="0" y="674090"/>
                    </a:cubicBezTo>
                    <a:cubicBezTo>
                      <a:pt x="0" y="301800"/>
                      <a:pt x="301800" y="0"/>
                      <a:pt x="67409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任意多边形 26"/>
              <p:cNvSpPr/>
              <p:nvPr/>
            </p:nvSpPr>
            <p:spPr>
              <a:xfrm>
                <a:off x="2395435" y="1711225"/>
                <a:ext cx="948073" cy="814333"/>
              </a:xfrm>
              <a:custGeom>
                <a:avLst/>
                <a:gdLst>
                  <a:gd name="connsiteX0" fmla="*/ 83239 w 948323"/>
                  <a:gd name="connsiteY0" fmla="*/ 0 h 814423"/>
                  <a:gd name="connsiteX1" fmla="*/ 206713 w 948323"/>
                  <a:gd name="connsiteY1" fmla="*/ 86857 h 814423"/>
                  <a:gd name="connsiteX2" fmla="*/ 180542 w 948323"/>
                  <a:gd name="connsiteY2" fmla="*/ 135073 h 814423"/>
                  <a:gd name="connsiteX3" fmla="*/ 151046 w 948323"/>
                  <a:gd name="connsiteY3" fmla="*/ 281172 h 814423"/>
                  <a:gd name="connsiteX4" fmla="*/ 526386 w 948323"/>
                  <a:gd name="connsiteY4" fmla="*/ 656513 h 814423"/>
                  <a:gd name="connsiteX5" fmla="*/ 791792 w 948323"/>
                  <a:gd name="connsiteY5" fmla="*/ 546578 h 814423"/>
                  <a:gd name="connsiteX6" fmla="*/ 816928 w 948323"/>
                  <a:gd name="connsiteY6" fmla="*/ 516113 h 814423"/>
                  <a:gd name="connsiteX7" fmla="*/ 948323 w 948323"/>
                  <a:gd name="connsiteY7" fmla="*/ 608542 h 814423"/>
                  <a:gd name="connsiteX8" fmla="*/ 906826 w 948323"/>
                  <a:gd name="connsiteY8" fmla="*/ 658836 h 814423"/>
                  <a:gd name="connsiteX9" fmla="*/ 531207 w 948323"/>
                  <a:gd name="connsiteY9" fmla="*/ 814423 h 814423"/>
                  <a:gd name="connsiteX10" fmla="*/ 0 w 948323"/>
                  <a:gd name="connsiteY10" fmla="*/ 283217 h 814423"/>
                  <a:gd name="connsiteX11" fmla="*/ 41745 w 948323"/>
                  <a:gd name="connsiteY11" fmla="*/ 76447 h 81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323" h="814423">
                    <a:moveTo>
                      <a:pt x="83239" y="0"/>
                    </a:moveTo>
                    <a:lnTo>
                      <a:pt x="206713" y="86857"/>
                    </a:lnTo>
                    <a:lnTo>
                      <a:pt x="180542" y="135073"/>
                    </a:lnTo>
                    <a:cubicBezTo>
                      <a:pt x="161549" y="179978"/>
                      <a:pt x="151046" y="229349"/>
                      <a:pt x="151046" y="281172"/>
                    </a:cubicBezTo>
                    <a:cubicBezTo>
                      <a:pt x="151046" y="488467"/>
                      <a:pt x="319091" y="656513"/>
                      <a:pt x="526386" y="656513"/>
                    </a:cubicBezTo>
                    <a:cubicBezTo>
                      <a:pt x="630034" y="656513"/>
                      <a:pt x="723869" y="614501"/>
                      <a:pt x="791792" y="546578"/>
                    </a:cubicBezTo>
                    <a:lnTo>
                      <a:pt x="816928" y="516113"/>
                    </a:lnTo>
                    <a:lnTo>
                      <a:pt x="948323" y="608542"/>
                    </a:lnTo>
                    <a:lnTo>
                      <a:pt x="906826" y="658836"/>
                    </a:lnTo>
                    <a:cubicBezTo>
                      <a:pt x="810697" y="754966"/>
                      <a:pt x="677895" y="814423"/>
                      <a:pt x="531207" y="814423"/>
                    </a:cubicBezTo>
                    <a:cubicBezTo>
                      <a:pt x="237829" y="814423"/>
                      <a:pt x="0" y="576594"/>
                      <a:pt x="0" y="283217"/>
                    </a:cubicBezTo>
                    <a:cubicBezTo>
                      <a:pt x="0" y="209872"/>
                      <a:pt x="14864" y="140000"/>
                      <a:pt x="41745" y="76447"/>
                    </a:cubicBezTo>
                    <a:close/>
                  </a:path>
                </a:pathLst>
              </a:custGeom>
              <a:solidFill>
                <a:srgbClr val="20C1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0" name="组合 27"/>
            <p:cNvGrpSpPr/>
            <p:nvPr/>
          </p:nvGrpSpPr>
          <p:grpSpPr bwMode="auto">
            <a:xfrm>
              <a:off x="4925087" y="3108356"/>
              <a:ext cx="545342" cy="830997"/>
              <a:chOff x="3528768" y="2169362"/>
              <a:chExt cx="545342" cy="830997"/>
            </a:xfrm>
          </p:grpSpPr>
          <p:sp>
            <p:nvSpPr>
              <p:cNvPr id="4131" name="矩形 28"/>
              <p:cNvSpPr>
                <a:spLocks noChangeArrowheads="1"/>
              </p:cNvSpPr>
              <p:nvPr/>
            </p:nvSpPr>
            <p:spPr bwMode="auto">
              <a:xfrm>
                <a:off x="3528768" y="2169362"/>
                <a:ext cx="545342" cy="830997"/>
              </a:xfrm>
              <a:prstGeom prst="rect">
                <a:avLst/>
              </a:prstGeom>
              <a:noFill/>
              <a:ln w="9525">
                <a:noFill/>
                <a:miter lim="800000"/>
              </a:ln>
            </p:spPr>
            <p:txBody>
              <a:bodyPr wrap="none">
                <a:spAutoFit/>
              </a:bodyPr>
              <a:lstStyle/>
              <a:p>
                <a:r>
                  <a:rPr lang="en-US" altLang="zh-CN" sz="4800" dirty="0">
                    <a:solidFill>
                      <a:srgbClr val="FFFFFF"/>
                    </a:solidFill>
                    <a:latin typeface="微软雅黑" panose="020B0503020204020204" pitchFamily="34" charset="-122"/>
                    <a:ea typeface="微软雅黑" panose="020B0503020204020204" pitchFamily="34" charset="-122"/>
                  </a:rPr>
                  <a:t>2</a:t>
                </a:r>
                <a:endParaRPr lang="zh-CN" altLang="en-US" sz="4800" dirty="0">
                  <a:solidFill>
                    <a:srgbClr val="FFFFFF"/>
                  </a:solidFill>
                  <a:latin typeface="微软雅黑" panose="020B0503020204020204" pitchFamily="34" charset="-122"/>
                  <a:ea typeface="微软雅黑" panose="020B0503020204020204" pitchFamily="34" charset="-122"/>
                </a:endParaRPr>
              </a:p>
            </p:txBody>
          </p:sp>
          <p:sp>
            <p:nvSpPr>
              <p:cNvPr id="4132" name="任意多边形 29"/>
              <p:cNvSpPr>
                <a:spLocks noChangeArrowheads="1"/>
              </p:cNvSpPr>
              <p:nvPr/>
            </p:nvSpPr>
            <p:spPr bwMode="auto">
              <a:xfrm>
                <a:off x="3630491" y="2589453"/>
                <a:ext cx="280392" cy="209003"/>
              </a:xfrm>
              <a:custGeom>
                <a:avLst/>
                <a:gdLst>
                  <a:gd name="T0" fmla="*/ 157009 w 280392"/>
                  <a:gd name="T1" fmla="*/ 0 h 209003"/>
                  <a:gd name="T2" fmla="*/ 198332 w 280392"/>
                  <a:gd name="T3" fmla="*/ 27291 h 209003"/>
                  <a:gd name="T4" fmla="*/ 174129 w 280392"/>
                  <a:gd name="T5" fmla="*/ 53329 h 209003"/>
                  <a:gd name="T6" fmla="*/ 69056 w 280392"/>
                  <a:gd name="T7" fmla="*/ 156020 h 209003"/>
                  <a:gd name="T8" fmla="*/ 69056 w 280392"/>
                  <a:gd name="T9" fmla="*/ 157211 h 209003"/>
                  <a:gd name="T10" fmla="*/ 280392 w 280392"/>
                  <a:gd name="T11" fmla="*/ 157211 h 209003"/>
                  <a:gd name="T12" fmla="*/ 280392 w 280392"/>
                  <a:gd name="T13" fmla="*/ 209003 h 209003"/>
                  <a:gd name="T14" fmla="*/ 0 w 280392"/>
                  <a:gd name="T15" fmla="*/ 209003 h 209003"/>
                  <a:gd name="T16" fmla="*/ 0 w 280392"/>
                  <a:gd name="T17" fmla="*/ 158402 h 209003"/>
                  <a:gd name="T18" fmla="*/ 133945 w 280392"/>
                  <a:gd name="T19" fmla="*/ 24754 h 209003"/>
                  <a:gd name="T20" fmla="*/ 157009 w 280392"/>
                  <a:gd name="T21" fmla="*/ 0 h 2090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0392"/>
                  <a:gd name="T34" fmla="*/ 0 h 209003"/>
                  <a:gd name="T35" fmla="*/ 280392 w 280392"/>
                  <a:gd name="T36" fmla="*/ 209003 h 2090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0392" h="209003">
                    <a:moveTo>
                      <a:pt x="157009" y="0"/>
                    </a:moveTo>
                    <a:lnTo>
                      <a:pt x="198332" y="27291"/>
                    </a:lnTo>
                    <a:lnTo>
                      <a:pt x="174129" y="53329"/>
                    </a:lnTo>
                    <a:lnTo>
                      <a:pt x="69056" y="156020"/>
                    </a:lnTo>
                    <a:lnTo>
                      <a:pt x="69056" y="157211"/>
                    </a:lnTo>
                    <a:lnTo>
                      <a:pt x="280392" y="157211"/>
                    </a:lnTo>
                    <a:lnTo>
                      <a:pt x="280392" y="209003"/>
                    </a:lnTo>
                    <a:lnTo>
                      <a:pt x="0" y="209003"/>
                    </a:lnTo>
                    <a:lnTo>
                      <a:pt x="0" y="158402"/>
                    </a:lnTo>
                    <a:lnTo>
                      <a:pt x="133945" y="24754"/>
                    </a:lnTo>
                    <a:lnTo>
                      <a:pt x="157009" y="0"/>
                    </a:lnTo>
                    <a:close/>
                  </a:path>
                </a:pathLst>
              </a:custGeom>
              <a:solidFill>
                <a:srgbClr val="00D9FF"/>
              </a:solidFill>
              <a:ln w="9525">
                <a:noFill/>
                <a:miter lim="800000"/>
              </a:ln>
            </p:spPr>
            <p:txBody>
              <a:bodyPr/>
              <a:lstStyle/>
              <a:p>
                <a:endParaRPr lang="zh-CN" altLang="en-US"/>
              </a:p>
            </p:txBody>
          </p:sp>
        </p:grpSp>
      </p:grpSp>
      <p:sp>
        <p:nvSpPr>
          <p:cNvPr id="13" name="矩形 12"/>
          <p:cNvSpPr>
            <a:spLocks noChangeArrowheads="1"/>
          </p:cNvSpPr>
          <p:nvPr/>
        </p:nvSpPr>
        <p:spPr bwMode="auto">
          <a:xfrm>
            <a:off x="6680499" y="3685557"/>
            <a:ext cx="5511501" cy="646331"/>
          </a:xfrm>
          <a:prstGeom prst="rect">
            <a:avLst/>
          </a:prstGeom>
          <a:noFill/>
          <a:ln w="9525">
            <a:noFill/>
            <a:miter lim="800000"/>
          </a:ln>
        </p:spPr>
        <p:txBody>
          <a:bodyPr wrap="square">
            <a:spAutoFit/>
          </a:bodyPr>
          <a:lstStyle/>
          <a:p>
            <a:pPr>
              <a:lnSpc>
                <a:spcPct val="150000"/>
              </a:lnSpc>
            </a:pPr>
            <a:r>
              <a:rPr lang="zh-CN" altLang="en-US" sz="2400" b="1" dirty="0">
                <a:solidFill>
                  <a:srgbClr val="FFFFFF"/>
                </a:solidFill>
                <a:latin typeface="微软雅黑" panose="020B0503020204020204" pitchFamily="34" charset="-122"/>
                <a:ea typeface="微软雅黑" panose="020B0503020204020204" pitchFamily="34" charset="-122"/>
                <a:sym typeface="+mn-lt"/>
              </a:rPr>
              <a:t>新思想引领新征程，新时代实现新作为</a:t>
            </a:r>
            <a:endParaRPr lang="en-US" altLang="zh-CN" sz="2400" b="1" dirty="0">
              <a:solidFill>
                <a:srgbClr val="FFFFFF"/>
              </a:solidFill>
              <a:latin typeface="微软雅黑" panose="020B0503020204020204" pitchFamily="34" charset="-122"/>
              <a:ea typeface="微软雅黑" panose="020B0503020204020204" pitchFamily="34" charset="-122"/>
            </a:endParaRPr>
          </a:p>
        </p:txBody>
      </p:sp>
      <p:grpSp>
        <p:nvGrpSpPr>
          <p:cNvPr id="14" name="组合 6"/>
          <p:cNvGrpSpPr/>
          <p:nvPr/>
        </p:nvGrpSpPr>
        <p:grpSpPr bwMode="auto">
          <a:xfrm>
            <a:off x="5424867" y="3552208"/>
            <a:ext cx="1073150" cy="1063625"/>
            <a:chOff x="6814625" y="4496163"/>
            <a:chExt cx="1062413" cy="1063553"/>
          </a:xfrm>
        </p:grpSpPr>
        <p:grpSp>
          <p:nvGrpSpPr>
            <p:cNvPr id="15" name="组合 30"/>
            <p:cNvGrpSpPr/>
            <p:nvPr/>
          </p:nvGrpSpPr>
          <p:grpSpPr bwMode="auto">
            <a:xfrm>
              <a:off x="6814625" y="4496163"/>
              <a:ext cx="1062413" cy="1063553"/>
              <a:chOff x="2389083" y="1462005"/>
              <a:chExt cx="1062413" cy="1063553"/>
            </a:xfrm>
          </p:grpSpPr>
          <p:sp>
            <p:nvSpPr>
              <p:cNvPr id="32" name="任意多边形 31"/>
              <p:cNvSpPr/>
              <p:nvPr/>
            </p:nvSpPr>
            <p:spPr>
              <a:xfrm>
                <a:off x="2389083" y="1462005"/>
                <a:ext cx="1062413" cy="1061966"/>
              </a:xfrm>
              <a:custGeom>
                <a:avLst/>
                <a:gdLst>
                  <a:gd name="connsiteX0" fmla="*/ 667973 w 1348180"/>
                  <a:gd name="connsiteY0" fmla="*/ 195197 h 1348180"/>
                  <a:gd name="connsiteX1" fmla="*/ 191674 w 1348180"/>
                  <a:gd name="connsiteY1" fmla="*/ 671496 h 1348180"/>
                  <a:gd name="connsiteX2" fmla="*/ 667973 w 1348180"/>
                  <a:gd name="connsiteY2" fmla="*/ 1147795 h 1348180"/>
                  <a:gd name="connsiteX3" fmla="*/ 1144272 w 1348180"/>
                  <a:gd name="connsiteY3" fmla="*/ 671496 h 1348180"/>
                  <a:gd name="connsiteX4" fmla="*/ 667973 w 1348180"/>
                  <a:gd name="connsiteY4" fmla="*/ 195197 h 1348180"/>
                  <a:gd name="connsiteX5" fmla="*/ 674090 w 1348180"/>
                  <a:gd name="connsiteY5" fmla="*/ 0 h 1348180"/>
                  <a:gd name="connsiteX6" fmla="*/ 1348180 w 1348180"/>
                  <a:gd name="connsiteY6" fmla="*/ 674090 h 1348180"/>
                  <a:gd name="connsiteX7" fmla="*/ 674090 w 1348180"/>
                  <a:gd name="connsiteY7" fmla="*/ 1348180 h 1348180"/>
                  <a:gd name="connsiteX8" fmla="*/ 0 w 1348180"/>
                  <a:gd name="connsiteY8" fmla="*/ 674090 h 1348180"/>
                  <a:gd name="connsiteX9" fmla="*/ 674090 w 1348180"/>
                  <a:gd name="connsiteY9" fmla="*/ 0 h 134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8180" h="1348180">
                    <a:moveTo>
                      <a:pt x="667973" y="195197"/>
                    </a:moveTo>
                    <a:cubicBezTo>
                      <a:pt x="404920" y="195197"/>
                      <a:pt x="191674" y="408443"/>
                      <a:pt x="191674" y="671496"/>
                    </a:cubicBezTo>
                    <a:cubicBezTo>
                      <a:pt x="191674" y="934549"/>
                      <a:pt x="404920" y="1147795"/>
                      <a:pt x="667973" y="1147795"/>
                    </a:cubicBezTo>
                    <a:cubicBezTo>
                      <a:pt x="931026" y="1147795"/>
                      <a:pt x="1144272" y="934549"/>
                      <a:pt x="1144272" y="671496"/>
                    </a:cubicBezTo>
                    <a:cubicBezTo>
                      <a:pt x="1144272" y="408443"/>
                      <a:pt x="931026" y="195197"/>
                      <a:pt x="667973" y="195197"/>
                    </a:cubicBezTo>
                    <a:close/>
                    <a:moveTo>
                      <a:pt x="674090" y="0"/>
                    </a:moveTo>
                    <a:cubicBezTo>
                      <a:pt x="1046380" y="0"/>
                      <a:pt x="1348180" y="301800"/>
                      <a:pt x="1348180" y="674090"/>
                    </a:cubicBezTo>
                    <a:cubicBezTo>
                      <a:pt x="1348180" y="1046380"/>
                      <a:pt x="1046380" y="1348180"/>
                      <a:pt x="674090" y="1348180"/>
                    </a:cubicBezTo>
                    <a:cubicBezTo>
                      <a:pt x="301800" y="1348180"/>
                      <a:pt x="0" y="1046380"/>
                      <a:pt x="0" y="674090"/>
                    </a:cubicBezTo>
                    <a:cubicBezTo>
                      <a:pt x="0" y="301800"/>
                      <a:pt x="301800" y="0"/>
                      <a:pt x="67409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任意多边形 32"/>
              <p:cNvSpPr/>
              <p:nvPr/>
            </p:nvSpPr>
            <p:spPr>
              <a:xfrm>
                <a:off x="2395369" y="1711226"/>
                <a:ext cx="947685" cy="814332"/>
              </a:xfrm>
              <a:custGeom>
                <a:avLst/>
                <a:gdLst>
                  <a:gd name="connsiteX0" fmla="*/ 83239 w 948323"/>
                  <a:gd name="connsiteY0" fmla="*/ 0 h 814423"/>
                  <a:gd name="connsiteX1" fmla="*/ 206713 w 948323"/>
                  <a:gd name="connsiteY1" fmla="*/ 86857 h 814423"/>
                  <a:gd name="connsiteX2" fmla="*/ 180542 w 948323"/>
                  <a:gd name="connsiteY2" fmla="*/ 135073 h 814423"/>
                  <a:gd name="connsiteX3" fmla="*/ 151046 w 948323"/>
                  <a:gd name="connsiteY3" fmla="*/ 281172 h 814423"/>
                  <a:gd name="connsiteX4" fmla="*/ 526386 w 948323"/>
                  <a:gd name="connsiteY4" fmla="*/ 656513 h 814423"/>
                  <a:gd name="connsiteX5" fmla="*/ 791792 w 948323"/>
                  <a:gd name="connsiteY5" fmla="*/ 546578 h 814423"/>
                  <a:gd name="connsiteX6" fmla="*/ 816928 w 948323"/>
                  <a:gd name="connsiteY6" fmla="*/ 516113 h 814423"/>
                  <a:gd name="connsiteX7" fmla="*/ 948323 w 948323"/>
                  <a:gd name="connsiteY7" fmla="*/ 608542 h 814423"/>
                  <a:gd name="connsiteX8" fmla="*/ 906826 w 948323"/>
                  <a:gd name="connsiteY8" fmla="*/ 658836 h 814423"/>
                  <a:gd name="connsiteX9" fmla="*/ 531207 w 948323"/>
                  <a:gd name="connsiteY9" fmla="*/ 814423 h 814423"/>
                  <a:gd name="connsiteX10" fmla="*/ 0 w 948323"/>
                  <a:gd name="connsiteY10" fmla="*/ 283217 h 814423"/>
                  <a:gd name="connsiteX11" fmla="*/ 41745 w 948323"/>
                  <a:gd name="connsiteY11" fmla="*/ 76447 h 81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323" h="814423">
                    <a:moveTo>
                      <a:pt x="83239" y="0"/>
                    </a:moveTo>
                    <a:lnTo>
                      <a:pt x="206713" y="86857"/>
                    </a:lnTo>
                    <a:lnTo>
                      <a:pt x="180542" y="135073"/>
                    </a:lnTo>
                    <a:cubicBezTo>
                      <a:pt x="161549" y="179978"/>
                      <a:pt x="151046" y="229349"/>
                      <a:pt x="151046" y="281172"/>
                    </a:cubicBezTo>
                    <a:cubicBezTo>
                      <a:pt x="151046" y="488467"/>
                      <a:pt x="319091" y="656513"/>
                      <a:pt x="526386" y="656513"/>
                    </a:cubicBezTo>
                    <a:cubicBezTo>
                      <a:pt x="630034" y="656513"/>
                      <a:pt x="723869" y="614501"/>
                      <a:pt x="791792" y="546578"/>
                    </a:cubicBezTo>
                    <a:lnTo>
                      <a:pt x="816928" y="516113"/>
                    </a:lnTo>
                    <a:lnTo>
                      <a:pt x="948323" y="608542"/>
                    </a:lnTo>
                    <a:lnTo>
                      <a:pt x="906826" y="658836"/>
                    </a:lnTo>
                    <a:cubicBezTo>
                      <a:pt x="810697" y="754966"/>
                      <a:pt x="677895" y="814423"/>
                      <a:pt x="531207" y="814423"/>
                    </a:cubicBezTo>
                    <a:cubicBezTo>
                      <a:pt x="237829" y="814423"/>
                      <a:pt x="0" y="576594"/>
                      <a:pt x="0" y="283217"/>
                    </a:cubicBezTo>
                    <a:cubicBezTo>
                      <a:pt x="0" y="209872"/>
                      <a:pt x="14864" y="140000"/>
                      <a:pt x="41745" y="76447"/>
                    </a:cubicBezTo>
                    <a:close/>
                  </a:path>
                </a:pathLst>
              </a:custGeom>
              <a:solidFill>
                <a:srgbClr val="20C1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6" name="组合 33"/>
            <p:cNvGrpSpPr/>
            <p:nvPr/>
          </p:nvGrpSpPr>
          <p:grpSpPr bwMode="auto">
            <a:xfrm>
              <a:off x="7066895" y="4611870"/>
              <a:ext cx="545342" cy="830997"/>
              <a:chOff x="4898027" y="3124544"/>
              <a:chExt cx="545342" cy="830997"/>
            </a:xfrm>
          </p:grpSpPr>
          <p:sp>
            <p:nvSpPr>
              <p:cNvPr id="4125" name="矩形 34"/>
              <p:cNvSpPr>
                <a:spLocks noChangeArrowheads="1"/>
              </p:cNvSpPr>
              <p:nvPr/>
            </p:nvSpPr>
            <p:spPr bwMode="auto">
              <a:xfrm>
                <a:off x="4898027" y="3124544"/>
                <a:ext cx="545342" cy="830997"/>
              </a:xfrm>
              <a:prstGeom prst="rect">
                <a:avLst/>
              </a:prstGeom>
              <a:noFill/>
              <a:ln w="9525">
                <a:noFill/>
                <a:miter lim="800000"/>
              </a:ln>
            </p:spPr>
            <p:txBody>
              <a:bodyPr wrap="none">
                <a:spAutoFit/>
              </a:bodyPr>
              <a:lstStyle/>
              <a:p>
                <a:r>
                  <a:rPr lang="en-US" altLang="zh-CN" sz="4800" dirty="0">
                    <a:solidFill>
                      <a:srgbClr val="FFFFFF"/>
                    </a:solidFill>
                    <a:latin typeface="微软雅黑" panose="020B0503020204020204" pitchFamily="34" charset="-122"/>
                    <a:ea typeface="微软雅黑" panose="020B0503020204020204" pitchFamily="34" charset="-122"/>
                  </a:rPr>
                  <a:t>3</a:t>
                </a:r>
                <a:endParaRPr lang="zh-CN" altLang="en-US" sz="4800" dirty="0">
                  <a:solidFill>
                    <a:srgbClr val="FFFFFF"/>
                  </a:solidFill>
                  <a:latin typeface="微软雅黑" panose="020B0503020204020204" pitchFamily="34" charset="-122"/>
                  <a:ea typeface="微软雅黑" panose="020B0503020204020204" pitchFamily="34" charset="-122"/>
                </a:endParaRPr>
              </a:p>
            </p:txBody>
          </p:sp>
          <p:sp>
            <p:nvSpPr>
              <p:cNvPr id="4126" name="任意多边形 35"/>
              <p:cNvSpPr>
                <a:spLocks noChangeArrowheads="1"/>
              </p:cNvSpPr>
              <p:nvPr/>
            </p:nvSpPr>
            <p:spPr bwMode="auto">
              <a:xfrm>
                <a:off x="5038472" y="3498728"/>
                <a:ext cx="269677" cy="270949"/>
              </a:xfrm>
              <a:custGeom>
                <a:avLst/>
                <a:gdLst>
                  <a:gd name="T0" fmla="*/ 92266 w 269677"/>
                  <a:gd name="T1" fmla="*/ 0 h 270949"/>
                  <a:gd name="T2" fmla="*/ 266772 w 269677"/>
                  <a:gd name="T3" fmla="*/ 116137 h 270949"/>
                  <a:gd name="T4" fmla="*/ 269677 w 269677"/>
                  <a:gd name="T5" fmla="*/ 132539 h 270949"/>
                  <a:gd name="T6" fmla="*/ 224879 w 269677"/>
                  <a:gd name="T7" fmla="*/ 232849 h 270949"/>
                  <a:gd name="T8" fmla="*/ 105668 w 269677"/>
                  <a:gd name="T9" fmla="*/ 270949 h 270949"/>
                  <a:gd name="T10" fmla="*/ 0 w 269677"/>
                  <a:gd name="T11" fmla="*/ 246541 h 270949"/>
                  <a:gd name="T12" fmla="*/ 0 w 269677"/>
                  <a:gd name="T13" fmla="*/ 186117 h 270949"/>
                  <a:gd name="T14" fmla="*/ 106859 w 269677"/>
                  <a:gd name="T15" fmla="*/ 222729 h 270949"/>
                  <a:gd name="T16" fmla="*/ 182315 w 269677"/>
                  <a:gd name="T17" fmla="*/ 199363 h 270949"/>
                  <a:gd name="T18" fmla="*/ 210145 w 269677"/>
                  <a:gd name="T19" fmla="*/ 136706 h 270949"/>
                  <a:gd name="T20" fmla="*/ 84832 w 269677"/>
                  <a:gd name="T21" fmla="*/ 49195 h 270949"/>
                  <a:gd name="T22" fmla="*/ 46434 w 269677"/>
                  <a:gd name="T23" fmla="*/ 49195 h 270949"/>
                  <a:gd name="T24" fmla="*/ 46434 w 269677"/>
                  <a:gd name="T25" fmla="*/ 975 h 270949"/>
                  <a:gd name="T26" fmla="*/ 83046 w 269677"/>
                  <a:gd name="T27" fmla="*/ 975 h 270949"/>
                  <a:gd name="T28" fmla="*/ 92266 w 269677"/>
                  <a:gd name="T29" fmla="*/ 0 h 2709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9677"/>
                  <a:gd name="T46" fmla="*/ 0 h 270949"/>
                  <a:gd name="T47" fmla="*/ 269677 w 269677"/>
                  <a:gd name="T48" fmla="*/ 270949 h 2709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9677" h="270949">
                    <a:moveTo>
                      <a:pt x="92266" y="0"/>
                    </a:moveTo>
                    <a:lnTo>
                      <a:pt x="266772" y="116137"/>
                    </a:lnTo>
                    <a:lnTo>
                      <a:pt x="269677" y="132539"/>
                    </a:lnTo>
                    <a:cubicBezTo>
                      <a:pt x="269677" y="174013"/>
                      <a:pt x="254744" y="207449"/>
                      <a:pt x="224879" y="232849"/>
                    </a:cubicBezTo>
                    <a:cubicBezTo>
                      <a:pt x="195015" y="258249"/>
                      <a:pt x="155277" y="270949"/>
                      <a:pt x="105668" y="270949"/>
                    </a:cubicBezTo>
                    <a:cubicBezTo>
                      <a:pt x="62012" y="270949"/>
                      <a:pt x="26789" y="262813"/>
                      <a:pt x="0" y="246541"/>
                    </a:cubicBezTo>
                    <a:lnTo>
                      <a:pt x="0" y="186117"/>
                    </a:lnTo>
                    <a:cubicBezTo>
                      <a:pt x="31552" y="210525"/>
                      <a:pt x="67171" y="222729"/>
                      <a:pt x="106859" y="222729"/>
                    </a:cubicBezTo>
                    <a:cubicBezTo>
                      <a:pt x="138609" y="222729"/>
                      <a:pt x="163761" y="214940"/>
                      <a:pt x="182315" y="199363"/>
                    </a:cubicBezTo>
                    <a:cubicBezTo>
                      <a:pt x="200868" y="183786"/>
                      <a:pt x="210145" y="162900"/>
                      <a:pt x="210145" y="136706"/>
                    </a:cubicBezTo>
                    <a:cubicBezTo>
                      <a:pt x="210145" y="78366"/>
                      <a:pt x="168374" y="49195"/>
                      <a:pt x="84832" y="49195"/>
                    </a:cubicBezTo>
                    <a:lnTo>
                      <a:pt x="46434" y="49195"/>
                    </a:lnTo>
                    <a:lnTo>
                      <a:pt x="46434" y="975"/>
                    </a:lnTo>
                    <a:lnTo>
                      <a:pt x="83046" y="975"/>
                    </a:lnTo>
                    <a:lnTo>
                      <a:pt x="92266" y="0"/>
                    </a:lnTo>
                    <a:close/>
                  </a:path>
                </a:pathLst>
              </a:custGeom>
              <a:solidFill>
                <a:srgbClr val="00D9FF"/>
              </a:solidFill>
              <a:ln w="9525">
                <a:noFill/>
                <a:miter lim="800000"/>
              </a:ln>
            </p:spPr>
            <p:txBody>
              <a:bodyPr/>
              <a:lstStyle/>
              <a:p>
                <a:endParaRPr lang="zh-CN" altLang="en-US"/>
              </a:p>
            </p:txBody>
          </p:sp>
        </p:grpSp>
      </p:grpSp>
      <p:sp>
        <p:nvSpPr>
          <p:cNvPr id="4105" name="矩形 48"/>
          <p:cNvSpPr>
            <a:spLocks noChangeArrowheads="1"/>
          </p:cNvSpPr>
          <p:nvPr/>
        </p:nvSpPr>
        <p:spPr bwMode="auto">
          <a:xfrm>
            <a:off x="6197133" y="202565"/>
            <a:ext cx="5835650" cy="369332"/>
          </a:xfrm>
          <a:prstGeom prst="rect">
            <a:avLst/>
          </a:prstGeom>
          <a:noFill/>
          <a:ln w="9525">
            <a:noFill/>
            <a:miter lim="800000"/>
          </a:ln>
        </p:spPr>
        <p:txBody>
          <a:bodyPr>
            <a:spAutoFit/>
          </a:bodyPr>
          <a:lstStyle/>
          <a:p>
            <a:pPr algn="ctr"/>
            <a:r>
              <a:rPr lang="zh-CN" altLang="en-US" b="1" dirty="0">
                <a:solidFill>
                  <a:srgbClr val="FF0000"/>
                </a:solidFill>
                <a:effectLst>
                  <a:outerShdw blurRad="38100" dist="38100" dir="2700000" algn="tl">
                    <a:srgbClr val="000000">
                      <a:alpha val="43137"/>
                    </a:srgbClr>
                  </a:outerShdw>
                </a:effectLst>
                <a:latin typeface="叶根友行书繁" panose="02010601030101010101" pitchFamily="2" charset="-122"/>
                <a:ea typeface="叶根友行书繁" panose="02010601030101010101" pitchFamily="2" charset="-122"/>
                <a:cs typeface="+mn-ea"/>
                <a:sym typeface="+mn-lt"/>
              </a:rPr>
              <a:t>加强党建促发展  立德树人育匠心</a:t>
            </a:r>
            <a:endParaRPr lang="zh-CN" altLang="en-US" b="1" dirty="0">
              <a:solidFill>
                <a:srgbClr val="FF0000"/>
              </a:solidFill>
              <a:effectLst>
                <a:outerShdw blurRad="38100" dist="38100" dir="2700000" algn="tl">
                  <a:srgbClr val="000000">
                    <a:alpha val="43137"/>
                  </a:srgbClr>
                </a:outerShdw>
              </a:effectLst>
              <a:latin typeface="叶根友行书繁" panose="02010601030101010101" pitchFamily="2" charset="-122"/>
              <a:ea typeface="叶根友行书繁" panose="02010601030101010101" pitchFamily="2" charset="-122"/>
              <a:cs typeface="+mn-ea"/>
              <a:sym typeface="+mn-lt"/>
            </a:endParaRPr>
          </a:p>
        </p:txBody>
      </p:sp>
      <p:pic>
        <p:nvPicPr>
          <p:cNvPr id="4108" name="Picture 9" descr="D:\Desktop\logo.png"/>
          <p:cNvPicPr>
            <a:picLocks noChangeAspect="1" noChangeArrowheads="1"/>
          </p:cNvPicPr>
          <p:nvPr/>
        </p:nvPicPr>
        <p:blipFill>
          <a:blip r:embed="rId1"/>
          <a:srcRect/>
          <a:stretch>
            <a:fillRect/>
          </a:stretch>
        </p:blipFill>
        <p:spPr bwMode="auto">
          <a:xfrm>
            <a:off x="1219803" y="4905487"/>
            <a:ext cx="4716495" cy="997099"/>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 calcmode="lin" valueType="num">
                                      <p:cBhvr>
                                        <p:cTn id="13" dur="250" fill="hold"/>
                                        <p:tgtEl>
                                          <p:spTgt spid="3"/>
                                        </p:tgtEl>
                                        <p:attrNameLst>
                                          <p:attrName>style.rotation</p:attrName>
                                        </p:attrNameLst>
                                      </p:cBhvr>
                                      <p:tavLst>
                                        <p:tav tm="0">
                                          <p:val>
                                            <p:fltVal val="90"/>
                                          </p:val>
                                        </p:tav>
                                        <p:tav tm="100000">
                                          <p:val>
                                            <p:fltVal val="0"/>
                                          </p:val>
                                        </p:tav>
                                      </p:tavLst>
                                    </p:anim>
                                    <p:animEffect transition="in" filter="fade">
                                      <p:cBhvr>
                                        <p:cTn id="14" dur="250"/>
                                        <p:tgtEl>
                                          <p:spTgt spid="3"/>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50" fill="hold"/>
                                        <p:tgtEl>
                                          <p:spTgt spid="8"/>
                                        </p:tgtEl>
                                        <p:attrNameLst>
                                          <p:attrName>ppt_w</p:attrName>
                                        </p:attrNameLst>
                                      </p:cBhvr>
                                      <p:tavLst>
                                        <p:tav tm="0">
                                          <p:val>
                                            <p:fltVal val="0"/>
                                          </p:val>
                                        </p:tav>
                                        <p:tav tm="100000">
                                          <p:val>
                                            <p:strVal val="#ppt_w"/>
                                          </p:val>
                                        </p:tav>
                                      </p:tavLst>
                                    </p:anim>
                                    <p:anim calcmode="lin" valueType="num">
                                      <p:cBhvr>
                                        <p:cTn id="23" dur="250" fill="hold"/>
                                        <p:tgtEl>
                                          <p:spTgt spid="8"/>
                                        </p:tgtEl>
                                        <p:attrNameLst>
                                          <p:attrName>ppt_h</p:attrName>
                                        </p:attrNameLst>
                                      </p:cBhvr>
                                      <p:tavLst>
                                        <p:tav tm="0">
                                          <p:val>
                                            <p:fltVal val="0"/>
                                          </p:val>
                                        </p:tav>
                                        <p:tav tm="100000">
                                          <p:val>
                                            <p:strVal val="#ppt_h"/>
                                          </p:val>
                                        </p:tav>
                                      </p:tavLst>
                                    </p:anim>
                                    <p:anim calcmode="lin" valueType="num">
                                      <p:cBhvr>
                                        <p:cTn id="24" dur="250" fill="hold"/>
                                        <p:tgtEl>
                                          <p:spTgt spid="8"/>
                                        </p:tgtEl>
                                        <p:attrNameLst>
                                          <p:attrName>style.rotation</p:attrName>
                                        </p:attrNameLst>
                                      </p:cBhvr>
                                      <p:tavLst>
                                        <p:tav tm="0">
                                          <p:val>
                                            <p:fltVal val="90"/>
                                          </p:val>
                                        </p:tav>
                                        <p:tav tm="100000">
                                          <p:val>
                                            <p:fltVal val="0"/>
                                          </p:val>
                                        </p:tav>
                                      </p:tavLst>
                                    </p:anim>
                                    <p:animEffect transition="in" filter="fade">
                                      <p:cBhvr>
                                        <p:cTn id="25" dur="250"/>
                                        <p:tgtEl>
                                          <p:spTgt spid="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250" fill="hold"/>
                                        <p:tgtEl>
                                          <p:spTgt spid="14"/>
                                        </p:tgtEl>
                                        <p:attrNameLst>
                                          <p:attrName>ppt_w</p:attrName>
                                        </p:attrNameLst>
                                      </p:cBhvr>
                                      <p:tavLst>
                                        <p:tav tm="0">
                                          <p:val>
                                            <p:fltVal val="0"/>
                                          </p:val>
                                        </p:tav>
                                        <p:tav tm="100000">
                                          <p:val>
                                            <p:strVal val="#ppt_w"/>
                                          </p:val>
                                        </p:tav>
                                      </p:tavLst>
                                    </p:anim>
                                    <p:anim calcmode="lin" valueType="num">
                                      <p:cBhvr>
                                        <p:cTn id="34" dur="250" fill="hold"/>
                                        <p:tgtEl>
                                          <p:spTgt spid="14"/>
                                        </p:tgtEl>
                                        <p:attrNameLst>
                                          <p:attrName>ppt_h</p:attrName>
                                        </p:attrNameLst>
                                      </p:cBhvr>
                                      <p:tavLst>
                                        <p:tav tm="0">
                                          <p:val>
                                            <p:fltVal val="0"/>
                                          </p:val>
                                        </p:tav>
                                        <p:tav tm="100000">
                                          <p:val>
                                            <p:strVal val="#ppt_h"/>
                                          </p:val>
                                        </p:tav>
                                      </p:tavLst>
                                    </p:anim>
                                    <p:anim calcmode="lin" valueType="num">
                                      <p:cBhvr>
                                        <p:cTn id="35" dur="250" fill="hold"/>
                                        <p:tgtEl>
                                          <p:spTgt spid="14"/>
                                        </p:tgtEl>
                                        <p:attrNameLst>
                                          <p:attrName>style.rotation</p:attrName>
                                        </p:attrNameLst>
                                      </p:cBhvr>
                                      <p:tavLst>
                                        <p:tav tm="0">
                                          <p:val>
                                            <p:fltVal val="90"/>
                                          </p:val>
                                        </p:tav>
                                        <p:tav tm="100000">
                                          <p:val>
                                            <p:fltVal val="0"/>
                                          </p:val>
                                        </p:tav>
                                      </p:tavLst>
                                    </p:anim>
                                    <p:animEffect transition="in" filter="fade">
                                      <p:cBhvr>
                                        <p:cTn id="36" dur="250"/>
                                        <p:tgtEl>
                                          <p:spTgt spid="14"/>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矩形 7"/>
          <p:cNvSpPr/>
          <p:nvPr/>
        </p:nvSpPr>
        <p:spPr>
          <a:xfrm>
            <a:off x="951229" y="242951"/>
            <a:ext cx="6353214" cy="523220"/>
          </a:xfrm>
          <a:prstGeom prst="rect">
            <a:avLst/>
          </a:prstGeom>
        </p:spPr>
        <p:txBody>
          <a:bodyPr wrap="square">
            <a:spAutoFit/>
          </a:bodyPr>
          <a:lstStyle/>
          <a:p>
            <a:pPr lvl="0" fontAlgn="base">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四、抓队伍建设，实施群星灿烂计划</a:t>
            </a:r>
            <a:endParaRPr lang="zh-CN" altLang="en-US" sz="28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TextBox 8"/>
          <p:cNvSpPr txBox="1"/>
          <p:nvPr/>
        </p:nvSpPr>
        <p:spPr>
          <a:xfrm>
            <a:off x="1054243" y="2033218"/>
            <a:ext cx="9983097" cy="3693319"/>
          </a:xfrm>
          <a:prstGeom prst="rect">
            <a:avLst/>
          </a:prstGeom>
          <a:noFill/>
        </p:spPr>
        <p:txBody>
          <a:bodyPr wrap="square" rtlCol="0">
            <a:spAutoFit/>
          </a:bodyPr>
          <a:lstStyle/>
          <a:p>
            <a:pPr>
              <a:lnSpc>
                <a:spcPct val="150000"/>
              </a:lnSpc>
            </a:pPr>
            <a:r>
              <a:rPr lang="zh-CN" altLang="en-US" sz="2400" dirty="0">
                <a:solidFill>
                  <a:srgbClr val="002060"/>
                </a:solidFill>
                <a:latin typeface="华文新魏" panose="02010800040101010101" pitchFamily="2" charset="-122"/>
                <a:ea typeface="华文新魏" panose="02010800040101010101" pitchFamily="2" charset="-122"/>
              </a:rPr>
              <a:t>一个核心</a:t>
            </a:r>
            <a:r>
              <a:rPr lang="en-US" altLang="zh-CN" sz="2400" dirty="0">
                <a:solidFill>
                  <a:srgbClr val="002060"/>
                </a:solidFill>
                <a:latin typeface="华文新魏" panose="02010800040101010101" pitchFamily="2" charset="-122"/>
                <a:ea typeface="华文新魏" panose="02010800040101010101" pitchFamily="2" charset="-122"/>
              </a:rPr>
              <a:t>——</a:t>
            </a:r>
            <a:r>
              <a:rPr lang="zh-CN" altLang="en-US" sz="2400" dirty="0">
                <a:solidFill>
                  <a:srgbClr val="002060"/>
                </a:solidFill>
                <a:latin typeface="华文新魏" panose="02010800040101010101" pitchFamily="2" charset="-122"/>
                <a:ea typeface="华文新魏" panose="02010800040101010101" pitchFamily="2" charset="-122"/>
              </a:rPr>
              <a:t>信念坚定，忠诚职教，爱生爱校（四有好老师，四个引路人）</a:t>
            </a:r>
            <a:endParaRPr lang="en-US" altLang="zh-CN" sz="2400" dirty="0">
              <a:solidFill>
                <a:srgbClr val="002060"/>
              </a:solidFill>
              <a:latin typeface="华文新魏" panose="02010800040101010101" pitchFamily="2" charset="-122"/>
              <a:ea typeface="华文新魏" panose="02010800040101010101" pitchFamily="2" charset="-122"/>
            </a:endParaRPr>
          </a:p>
          <a:p>
            <a:pPr>
              <a:lnSpc>
                <a:spcPct val="150000"/>
              </a:lnSpc>
            </a:pPr>
            <a:r>
              <a:rPr lang="zh-CN" altLang="en-US" sz="2400" dirty="0">
                <a:solidFill>
                  <a:srgbClr val="002060"/>
                </a:solidFill>
                <a:latin typeface="华文新魏" panose="02010800040101010101" pitchFamily="2" charset="-122"/>
                <a:ea typeface="华文新魏" panose="02010800040101010101" pitchFamily="2" charset="-122"/>
              </a:rPr>
              <a:t>两个大赛</a:t>
            </a:r>
            <a:r>
              <a:rPr lang="en-US" altLang="zh-CN" sz="2400" dirty="0">
                <a:solidFill>
                  <a:srgbClr val="002060"/>
                </a:solidFill>
                <a:latin typeface="华文新魏" panose="02010800040101010101" pitchFamily="2" charset="-122"/>
                <a:ea typeface="华文新魏" panose="02010800040101010101" pitchFamily="2" charset="-122"/>
              </a:rPr>
              <a:t>——</a:t>
            </a:r>
            <a:r>
              <a:rPr lang="zh-CN" altLang="en-US" sz="2400" dirty="0">
                <a:solidFill>
                  <a:srgbClr val="002060"/>
                </a:solidFill>
                <a:latin typeface="华文新魏" panose="02010800040101010101" pitchFamily="2" charset="-122"/>
                <a:ea typeface="华文新魏" panose="02010800040101010101" pitchFamily="2" charset="-122"/>
              </a:rPr>
              <a:t>教师信息化大赛，班主任基本功大赛</a:t>
            </a:r>
            <a:endParaRPr lang="en-US" altLang="zh-CN" sz="2400" dirty="0">
              <a:solidFill>
                <a:srgbClr val="002060"/>
              </a:solidFill>
              <a:latin typeface="华文新魏" panose="02010800040101010101" pitchFamily="2" charset="-122"/>
              <a:ea typeface="华文新魏" panose="02010800040101010101" pitchFamily="2" charset="-122"/>
            </a:endParaRPr>
          </a:p>
          <a:p>
            <a:pPr>
              <a:lnSpc>
                <a:spcPct val="150000"/>
              </a:lnSpc>
            </a:pPr>
            <a:r>
              <a:rPr lang="zh-CN" altLang="en-US" sz="2400" dirty="0">
                <a:solidFill>
                  <a:srgbClr val="002060"/>
                </a:solidFill>
                <a:latin typeface="华文新魏" panose="02010800040101010101" pitchFamily="2" charset="-122"/>
                <a:ea typeface="华文新魏" panose="02010800040101010101" pitchFamily="2" charset="-122"/>
              </a:rPr>
              <a:t>三个重点</a:t>
            </a:r>
            <a:r>
              <a:rPr lang="en-US" altLang="zh-CN" sz="2400" dirty="0">
                <a:solidFill>
                  <a:srgbClr val="002060"/>
                </a:solidFill>
                <a:latin typeface="华文新魏" panose="02010800040101010101" pitchFamily="2" charset="-122"/>
                <a:ea typeface="华文新魏" panose="02010800040101010101" pitchFamily="2" charset="-122"/>
              </a:rPr>
              <a:t>——</a:t>
            </a:r>
            <a:r>
              <a:rPr lang="zh-CN" altLang="en-US" sz="2400" dirty="0">
                <a:solidFill>
                  <a:srgbClr val="002060"/>
                </a:solidFill>
                <a:latin typeface="华文新魏" panose="02010800040101010101" pitchFamily="2" charset="-122"/>
                <a:ea typeface="华文新魏" panose="02010800040101010101" pitchFamily="2" charset="-122"/>
              </a:rPr>
              <a:t>政治素质，师德师风，育人能力 </a:t>
            </a:r>
            <a:endParaRPr lang="en-US" altLang="zh-CN" sz="2400" dirty="0">
              <a:solidFill>
                <a:srgbClr val="002060"/>
              </a:solidFill>
              <a:latin typeface="华文新魏" panose="02010800040101010101" pitchFamily="2" charset="-122"/>
              <a:ea typeface="华文新魏" panose="02010800040101010101" pitchFamily="2" charset="-122"/>
            </a:endParaRPr>
          </a:p>
          <a:p>
            <a:pPr>
              <a:lnSpc>
                <a:spcPct val="150000"/>
              </a:lnSpc>
            </a:pPr>
            <a:r>
              <a:rPr lang="zh-CN" altLang="en-US" sz="2400" dirty="0">
                <a:solidFill>
                  <a:srgbClr val="002060"/>
                </a:solidFill>
                <a:latin typeface="华文新魏" panose="02010800040101010101" pitchFamily="2" charset="-122"/>
                <a:ea typeface="华文新魏" panose="02010800040101010101" pitchFamily="2" charset="-122"/>
              </a:rPr>
              <a:t>四个论坛</a:t>
            </a:r>
            <a:r>
              <a:rPr lang="en-US" altLang="zh-CN" sz="2400" dirty="0">
                <a:solidFill>
                  <a:srgbClr val="002060"/>
                </a:solidFill>
                <a:latin typeface="华文新魏" panose="02010800040101010101" pitchFamily="2" charset="-122"/>
                <a:ea typeface="华文新魏" panose="02010800040101010101" pitchFamily="2" charset="-122"/>
              </a:rPr>
              <a:t>——</a:t>
            </a:r>
            <a:r>
              <a:rPr lang="zh-CN" altLang="en-US" sz="2400" dirty="0">
                <a:solidFill>
                  <a:srgbClr val="002060"/>
                </a:solidFill>
                <a:latin typeface="华文新魏" panose="02010800040101010101" pitchFamily="2" charset="-122"/>
                <a:ea typeface="华文新魏" panose="02010800040101010101" pitchFamily="2" charset="-122"/>
              </a:rPr>
              <a:t>党支部书记论坛，教师论坛，班主任论坛，青年论坛</a:t>
            </a:r>
            <a:endParaRPr lang="en-US" altLang="zh-CN" sz="2400" dirty="0">
              <a:solidFill>
                <a:srgbClr val="002060"/>
              </a:solidFill>
              <a:latin typeface="华文新魏" panose="02010800040101010101" pitchFamily="2" charset="-122"/>
              <a:ea typeface="华文新魏" panose="02010800040101010101" pitchFamily="2" charset="-122"/>
            </a:endParaRPr>
          </a:p>
          <a:p>
            <a:pPr>
              <a:lnSpc>
                <a:spcPct val="150000"/>
              </a:lnSpc>
            </a:pPr>
            <a:r>
              <a:rPr lang="zh-CN" altLang="en-US" sz="2400" dirty="0">
                <a:solidFill>
                  <a:srgbClr val="002060"/>
                </a:solidFill>
                <a:latin typeface="华文新魏" panose="02010800040101010101" pitchFamily="2" charset="-122"/>
                <a:ea typeface="华文新魏" panose="02010800040101010101" pitchFamily="2" charset="-122"/>
              </a:rPr>
              <a:t>五个工程</a:t>
            </a:r>
            <a:r>
              <a:rPr lang="en-US" altLang="zh-CN" sz="2400" dirty="0">
                <a:solidFill>
                  <a:srgbClr val="002060"/>
                </a:solidFill>
                <a:latin typeface="华文新魏" panose="02010800040101010101" pitchFamily="2" charset="-122"/>
                <a:ea typeface="华文新魏" panose="02010800040101010101" pitchFamily="2" charset="-122"/>
              </a:rPr>
              <a:t>——</a:t>
            </a:r>
            <a:r>
              <a:rPr lang="zh-CN" altLang="en-US" sz="2400" dirty="0">
                <a:solidFill>
                  <a:srgbClr val="002060"/>
                </a:solidFill>
                <a:latin typeface="华文新魏" panose="02010800040101010101" pitchFamily="2" charset="-122"/>
                <a:ea typeface="华文新魏" panose="02010800040101010101" pitchFamily="2" charset="-122"/>
              </a:rPr>
              <a:t>青蓝工程，牵手工程，夕阳工程，温暖工程，实事工程</a:t>
            </a:r>
            <a:endParaRPr lang="en-US" altLang="zh-CN" sz="2400" dirty="0">
              <a:solidFill>
                <a:srgbClr val="002060"/>
              </a:solidFill>
              <a:latin typeface="华文新魏" panose="02010800040101010101" pitchFamily="2" charset="-122"/>
              <a:ea typeface="华文新魏" panose="02010800040101010101" pitchFamily="2" charset="-122"/>
            </a:endParaRPr>
          </a:p>
          <a:p>
            <a:pPr>
              <a:lnSpc>
                <a:spcPct val="150000"/>
              </a:lnSpc>
            </a:pPr>
            <a:r>
              <a:rPr lang="zh-CN" altLang="en-US" sz="2400" dirty="0">
                <a:solidFill>
                  <a:srgbClr val="002060"/>
                </a:solidFill>
                <a:latin typeface="华文新魏" panose="02010800040101010101" pitchFamily="2" charset="-122"/>
                <a:ea typeface="华文新魏" panose="02010800040101010101" pitchFamily="2" charset="-122"/>
              </a:rPr>
              <a:t>六支队伍</a:t>
            </a:r>
            <a:r>
              <a:rPr lang="en-US" altLang="zh-CN" sz="2400" dirty="0">
                <a:solidFill>
                  <a:srgbClr val="002060"/>
                </a:solidFill>
                <a:latin typeface="华文新魏" panose="02010800040101010101" pitchFamily="2" charset="-122"/>
                <a:ea typeface="华文新魏" panose="02010800040101010101" pitchFamily="2" charset="-122"/>
              </a:rPr>
              <a:t>——</a:t>
            </a:r>
            <a:r>
              <a:rPr lang="zh-CN" altLang="en-US" sz="2400" dirty="0">
                <a:solidFill>
                  <a:srgbClr val="002060"/>
                </a:solidFill>
                <a:latin typeface="华文新魏" panose="02010800040101010101" pitchFamily="2" charset="-122"/>
                <a:ea typeface="华文新魏" panose="02010800040101010101" pitchFamily="2" charset="-122"/>
              </a:rPr>
              <a:t>班子，中干，青年，教师，班主任，新员工</a:t>
            </a:r>
            <a:endParaRPr lang="zh-CN" altLang="en-US" sz="2400" dirty="0">
              <a:solidFill>
                <a:srgbClr val="002060"/>
              </a:solidFill>
              <a:latin typeface="华文新魏" panose="02010800040101010101" pitchFamily="2" charset="-122"/>
              <a:ea typeface="华文新魏" panose="02010800040101010101" pitchFamily="2" charset="-122"/>
            </a:endParaRPr>
          </a:p>
          <a:p>
            <a:endParaRPr lang="zh-CN" altLang="en-US" dirty="0"/>
          </a:p>
        </p:txBody>
      </p:sp>
      <p:grpSp>
        <p:nvGrpSpPr>
          <p:cNvPr id="10" name="组合 9"/>
          <p:cNvGrpSpPr/>
          <p:nvPr/>
        </p:nvGrpSpPr>
        <p:grpSpPr>
          <a:xfrm>
            <a:off x="740286" y="2013129"/>
            <a:ext cx="10642600" cy="3494586"/>
            <a:chOff x="643467" y="1289080"/>
            <a:chExt cx="10642600" cy="3494586"/>
          </a:xfrm>
        </p:grpSpPr>
        <p:cxnSp>
          <p:nvCxnSpPr>
            <p:cNvPr id="11" name="直接连接符 10"/>
            <p:cNvCxnSpPr/>
            <p:nvPr/>
          </p:nvCxnSpPr>
          <p:spPr>
            <a:xfrm>
              <a:off x="3750733" y="1289080"/>
              <a:ext cx="7535334" cy="8468"/>
            </a:xfrm>
            <a:prstGeom prst="line">
              <a:avLst/>
            </a:prstGeom>
            <a:ln>
              <a:solidFill>
                <a:srgbClr val="0070C0"/>
              </a:solidFill>
              <a:headEnd type="oval"/>
            </a:ln>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a:off x="643467" y="1289080"/>
              <a:ext cx="1219200" cy="0"/>
            </a:xfrm>
            <a:prstGeom prst="line">
              <a:avLst/>
            </a:prstGeom>
            <a:ln>
              <a:solidFill>
                <a:srgbClr val="0070C0"/>
              </a:solidFill>
              <a:headEnd type="none"/>
              <a:tailEnd type="oval"/>
            </a:ln>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643467" y="1289080"/>
              <a:ext cx="0" cy="3494586"/>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643467" y="4783666"/>
              <a:ext cx="10642600" cy="0"/>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cxnSp>
          <p:nvCxnSpPr>
            <p:cNvPr id="15" name="直接连接符 14"/>
            <p:cNvCxnSpPr/>
            <p:nvPr/>
          </p:nvCxnSpPr>
          <p:spPr>
            <a:xfrm>
              <a:off x="11286067" y="1297548"/>
              <a:ext cx="0" cy="3486118"/>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grpSp>
      <p:sp>
        <p:nvSpPr>
          <p:cNvPr id="17" name="矩形: 圆角 21"/>
          <p:cNvSpPr/>
          <p:nvPr/>
        </p:nvSpPr>
        <p:spPr>
          <a:xfrm>
            <a:off x="1296296" y="1091899"/>
            <a:ext cx="6409765" cy="640081"/>
          </a:xfrm>
          <a:prstGeom prst="roundRect">
            <a:avLst/>
          </a:prstGeom>
          <a:solidFill>
            <a:srgbClr val="00B0F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党管干部</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党管人才</a:t>
            </a:r>
            <a:r>
              <a:rPr lang="en-US" altLang="zh-CN" sz="2400" dirty="0">
                <a:solidFill>
                  <a:schemeClr val="bg1"/>
                </a:solidFill>
                <a:latin typeface="微软雅黑" panose="020B0503020204020204" pitchFamily="34" charset="-122"/>
                <a:ea typeface="微软雅黑" panose="020B0503020204020204" pitchFamily="34" charset="-122"/>
              </a:rPr>
              <a:t>——123456</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9" name="TextBox 12"/>
          <p:cNvSpPr txBox="1"/>
          <p:nvPr/>
        </p:nvSpPr>
        <p:spPr>
          <a:xfrm>
            <a:off x="454660" y="218810"/>
            <a:ext cx="7183269" cy="523220"/>
          </a:xfrm>
          <a:prstGeom prst="rect">
            <a:avLst/>
          </a:prstGeom>
          <a:noFill/>
        </p:spPr>
        <p:txBody>
          <a:bodyPr wrap="square" rtlCol="0">
            <a:spAutoFit/>
          </a:bodyPr>
          <a:lstStyle/>
          <a:p>
            <a:pPr lvl="0" fontAlgn="base">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四、抓队伍建设，实施群星灿烂计划</a:t>
            </a:r>
            <a:endParaRPr lang="zh-CN" altLang="en-US" sz="28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0" name="组合 9"/>
          <p:cNvGrpSpPr/>
          <p:nvPr/>
        </p:nvGrpSpPr>
        <p:grpSpPr>
          <a:xfrm>
            <a:off x="6427250" y="2941941"/>
            <a:ext cx="1251460" cy="2718219"/>
            <a:chOff x="6295969" y="2503041"/>
            <a:chExt cx="1251460" cy="2718219"/>
          </a:xfrm>
        </p:grpSpPr>
        <p:cxnSp>
          <p:nvCxnSpPr>
            <p:cNvPr id="11" name="直接连接符 10"/>
            <p:cNvCxnSpPr>
              <a:stCxn id="17" idx="6"/>
              <a:endCxn id="14" idx="6"/>
            </p:cNvCxnSpPr>
            <p:nvPr/>
          </p:nvCxnSpPr>
          <p:spPr>
            <a:xfrm rot="10800000">
              <a:off x="7013591" y="3846817"/>
              <a:ext cx="520999" cy="12969"/>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12" name="任意多边形: 形状 25"/>
            <p:cNvSpPr/>
            <p:nvPr/>
          </p:nvSpPr>
          <p:spPr>
            <a:xfrm>
              <a:off x="6295969" y="2503041"/>
              <a:ext cx="1251460" cy="576000"/>
            </a:xfrm>
            <a:custGeom>
              <a:avLst/>
              <a:gdLst>
                <a:gd name="connsiteX0" fmla="*/ 0 w 1276350"/>
                <a:gd name="connsiteY0" fmla="*/ 438150 h 438150"/>
                <a:gd name="connsiteX1" fmla="*/ 0 w 1276350"/>
                <a:gd name="connsiteY1" fmla="*/ 0 h 438150"/>
                <a:gd name="connsiteX2" fmla="*/ 1276350 w 1276350"/>
                <a:gd name="connsiteY2" fmla="*/ 0 h 438150"/>
              </a:gdLst>
              <a:ahLst/>
              <a:cxnLst>
                <a:cxn ang="0">
                  <a:pos x="connsiteX0" y="connsiteY0"/>
                </a:cxn>
                <a:cxn ang="0">
                  <a:pos x="connsiteX1" y="connsiteY1"/>
                </a:cxn>
                <a:cxn ang="0">
                  <a:pos x="connsiteX2" y="connsiteY2"/>
                </a:cxn>
              </a:cxnLst>
              <a:rect l="l" t="t" r="r" b="b"/>
              <a:pathLst>
                <a:path w="1276350" h="438150">
                  <a:moveTo>
                    <a:pt x="0" y="438150"/>
                  </a:moveTo>
                  <a:lnTo>
                    <a:pt x="0" y="0"/>
                  </a:lnTo>
                  <a:lnTo>
                    <a:pt x="1276350" y="0"/>
                  </a:lnTo>
                </a:path>
              </a:pathLst>
            </a:custGeom>
            <a:noFill/>
            <a:ln>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任意多边形: 形状 26"/>
            <p:cNvSpPr/>
            <p:nvPr/>
          </p:nvSpPr>
          <p:spPr>
            <a:xfrm flipV="1">
              <a:off x="6295969" y="4645260"/>
              <a:ext cx="1251460" cy="576000"/>
            </a:xfrm>
            <a:custGeom>
              <a:avLst/>
              <a:gdLst>
                <a:gd name="connsiteX0" fmla="*/ 0 w 1276350"/>
                <a:gd name="connsiteY0" fmla="*/ 438150 h 438150"/>
                <a:gd name="connsiteX1" fmla="*/ 0 w 1276350"/>
                <a:gd name="connsiteY1" fmla="*/ 0 h 438150"/>
                <a:gd name="connsiteX2" fmla="*/ 1276350 w 1276350"/>
                <a:gd name="connsiteY2" fmla="*/ 0 h 438150"/>
              </a:gdLst>
              <a:ahLst/>
              <a:cxnLst>
                <a:cxn ang="0">
                  <a:pos x="connsiteX0" y="connsiteY0"/>
                </a:cxn>
                <a:cxn ang="0">
                  <a:pos x="connsiteX1" y="connsiteY1"/>
                </a:cxn>
                <a:cxn ang="0">
                  <a:pos x="connsiteX2" y="connsiteY2"/>
                </a:cxn>
              </a:cxnLst>
              <a:rect l="l" t="t" r="r" b="b"/>
              <a:pathLst>
                <a:path w="1276350" h="438150">
                  <a:moveTo>
                    <a:pt x="0" y="438150"/>
                  </a:moveTo>
                  <a:lnTo>
                    <a:pt x="0" y="0"/>
                  </a:lnTo>
                  <a:lnTo>
                    <a:pt x="1276350" y="0"/>
                  </a:lnTo>
                </a:path>
              </a:pathLst>
            </a:custGeom>
            <a:noFill/>
            <a:ln>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1"/>
          <p:cNvSpPr/>
          <p:nvPr/>
        </p:nvSpPr>
        <p:spPr>
          <a:xfrm>
            <a:off x="5756973" y="3558988"/>
            <a:ext cx="1387898" cy="1453455"/>
          </a:xfrm>
          <a:prstGeom prst="ellipse">
            <a:avLst/>
          </a:prstGeom>
          <a:solidFill>
            <a:srgbClr val="C00000"/>
          </a:solidFill>
          <a:ln w="1270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45720" tIns="22860" rIns="45720" bIns="22860" anchor="ctr" anchorCtr="0" forceAA="0" compatLnSpc="1">
            <a:normAutofit/>
          </a:bodyPr>
          <a:lstStyle/>
          <a:p>
            <a:pPr algn="ctr"/>
            <a:r>
              <a:rPr lang="zh-CN" altLang="en-US" sz="1400" b="1" dirty="0">
                <a:solidFill>
                  <a:schemeClr val="bg1"/>
                </a:solidFill>
                <a:cs typeface="+mn-ea"/>
                <a:sym typeface="+mn-lt"/>
              </a:rPr>
              <a:t>人才是第一资源</a:t>
            </a:r>
            <a:endParaRPr lang="en-US" altLang="zh-CN" sz="1400" b="1" dirty="0">
              <a:solidFill>
                <a:schemeClr val="bg1"/>
              </a:solidFill>
              <a:cs typeface="+mn-ea"/>
              <a:sym typeface="+mn-lt"/>
            </a:endParaRPr>
          </a:p>
          <a:p>
            <a:pPr algn="ctr"/>
            <a:r>
              <a:rPr lang="zh-CN" altLang="en-US" sz="1400" b="1" dirty="0">
                <a:solidFill>
                  <a:schemeClr val="bg1"/>
                </a:solidFill>
                <a:cs typeface="+mn-ea"/>
                <a:sym typeface="+mn-lt"/>
              </a:rPr>
              <a:t>教师是第一力量</a:t>
            </a:r>
            <a:endParaRPr lang="zh-CN" altLang="en-US" sz="1400" b="1" dirty="0">
              <a:solidFill>
                <a:schemeClr val="bg1"/>
              </a:solidFill>
              <a:cs typeface="+mn-ea"/>
              <a:sym typeface="+mn-lt"/>
            </a:endParaRPr>
          </a:p>
        </p:txBody>
      </p:sp>
      <p:sp>
        <p:nvSpPr>
          <p:cNvPr id="15" name="11"/>
          <p:cNvSpPr>
            <a:spLocks noChangeAspect="1"/>
          </p:cNvSpPr>
          <p:nvPr/>
        </p:nvSpPr>
        <p:spPr>
          <a:xfrm flipH="1">
            <a:off x="7665870" y="2671940"/>
            <a:ext cx="540000" cy="540000"/>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cs typeface="+mn-ea"/>
                <a:sym typeface="+mn-lt"/>
              </a:rPr>
              <a:t>1</a:t>
            </a:r>
            <a:endParaRPr dirty="0">
              <a:cs typeface="+mn-ea"/>
              <a:sym typeface="+mn-lt"/>
            </a:endParaRPr>
          </a:p>
        </p:txBody>
      </p:sp>
      <p:sp>
        <p:nvSpPr>
          <p:cNvPr id="16" name="33"/>
          <p:cNvSpPr>
            <a:spLocks noChangeAspect="1"/>
          </p:cNvSpPr>
          <p:nvPr/>
        </p:nvSpPr>
        <p:spPr>
          <a:xfrm flipH="1">
            <a:off x="7665870" y="5390160"/>
            <a:ext cx="540000" cy="540000"/>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cs typeface="+mn-ea"/>
                <a:sym typeface="+mn-lt"/>
              </a:rPr>
              <a:t>3</a:t>
            </a:r>
            <a:endParaRPr dirty="0">
              <a:cs typeface="+mn-ea"/>
              <a:sym typeface="+mn-lt"/>
            </a:endParaRPr>
          </a:p>
        </p:txBody>
      </p:sp>
      <p:sp>
        <p:nvSpPr>
          <p:cNvPr id="17" name="22"/>
          <p:cNvSpPr>
            <a:spLocks noChangeAspect="1"/>
          </p:cNvSpPr>
          <p:nvPr/>
        </p:nvSpPr>
        <p:spPr>
          <a:xfrm flipH="1">
            <a:off x="7665870" y="4028685"/>
            <a:ext cx="540000" cy="540000"/>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cs typeface="+mn-ea"/>
                <a:sym typeface="+mn-lt"/>
              </a:rPr>
              <a:t>2</a:t>
            </a:r>
            <a:endParaRPr dirty="0">
              <a:cs typeface="+mn-ea"/>
              <a:sym typeface="+mn-lt"/>
            </a:endParaRPr>
          </a:p>
        </p:txBody>
      </p:sp>
      <p:sp>
        <p:nvSpPr>
          <p:cNvPr id="18" name="矩形 17"/>
          <p:cNvSpPr/>
          <p:nvPr/>
        </p:nvSpPr>
        <p:spPr>
          <a:xfrm>
            <a:off x="8479363" y="2526441"/>
            <a:ext cx="2926713" cy="83099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rPr>
              <a:t>建立教师培养考核激励约束机制，实行</a:t>
            </a:r>
            <a:r>
              <a:rPr lang="zh-CN" altLang="en-US" b="1" dirty="0">
                <a:solidFill>
                  <a:srgbClr val="C00000"/>
                </a:solidFill>
              </a:rPr>
              <a:t>全员分级，动态联动</a:t>
            </a:r>
            <a:r>
              <a:rPr lang="zh-CN" altLang="en-US" dirty="0">
                <a:solidFill>
                  <a:schemeClr val="tx1"/>
                </a:solidFill>
              </a:rPr>
              <a:t>，实现人人出彩；</a:t>
            </a:r>
            <a:endParaRPr lang="zh-CN" altLang="en-US" dirty="0">
              <a:solidFill>
                <a:schemeClr val="tx1"/>
              </a:solidFill>
            </a:endParaRPr>
          </a:p>
        </p:txBody>
      </p:sp>
      <p:pic>
        <p:nvPicPr>
          <p:cNvPr id="20" name="图片 27"/>
          <p:cNvPicPr>
            <a:picLocks noChangeAspect="1" noChangeArrowheads="1"/>
          </p:cNvPicPr>
          <p:nvPr/>
        </p:nvPicPr>
        <p:blipFill>
          <a:blip r:embed="rId5"/>
          <a:srcRect/>
          <a:stretch>
            <a:fillRect/>
          </a:stretch>
        </p:blipFill>
        <p:spPr bwMode="auto">
          <a:xfrm>
            <a:off x="304799" y="3030066"/>
            <a:ext cx="2617694" cy="174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27"/>
          <p:cNvPicPr>
            <a:picLocks noChangeAspect="1" noChangeArrowheads="1"/>
          </p:cNvPicPr>
          <p:nvPr/>
        </p:nvPicPr>
        <p:blipFill>
          <a:blip r:embed="rId6"/>
          <a:srcRect/>
          <a:stretch>
            <a:fillRect/>
          </a:stretch>
        </p:blipFill>
        <p:spPr bwMode="auto">
          <a:xfrm>
            <a:off x="2885037" y="1378529"/>
            <a:ext cx="2798585" cy="185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8481151" y="3872979"/>
            <a:ext cx="2926713" cy="83099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rPr>
              <a:t>以好老师标准为指导，</a:t>
            </a:r>
            <a:r>
              <a:rPr lang="zh-CN" altLang="en-US" dirty="0">
                <a:solidFill>
                  <a:srgbClr val="C00000"/>
                </a:solidFill>
              </a:rPr>
              <a:t>强化</a:t>
            </a:r>
            <a:r>
              <a:rPr lang="zh-CN" altLang="en-US" b="1" dirty="0">
                <a:solidFill>
                  <a:srgbClr val="C00000"/>
                </a:solidFill>
              </a:rPr>
              <a:t>全员培训</a:t>
            </a:r>
            <a:r>
              <a:rPr lang="zh-CN" altLang="en-US" dirty="0">
                <a:solidFill>
                  <a:schemeClr val="tx1"/>
                </a:solidFill>
              </a:rPr>
              <a:t>，形成</a:t>
            </a:r>
            <a:r>
              <a:rPr lang="zh-CN" altLang="en-US" b="1" dirty="0">
                <a:solidFill>
                  <a:srgbClr val="C00000"/>
                </a:solidFill>
              </a:rPr>
              <a:t>分层分类</a:t>
            </a:r>
            <a:r>
              <a:rPr lang="zh-CN" altLang="en-US" dirty="0">
                <a:solidFill>
                  <a:schemeClr val="tx1"/>
                </a:solidFill>
              </a:rPr>
              <a:t>培训工作机制和模式；</a:t>
            </a:r>
            <a:endParaRPr lang="zh-CN" altLang="en-US" dirty="0">
              <a:solidFill>
                <a:schemeClr val="tx1"/>
              </a:solidFill>
            </a:endParaRPr>
          </a:p>
        </p:txBody>
      </p:sp>
      <p:sp>
        <p:nvSpPr>
          <p:cNvPr id="22" name="矩形 21"/>
          <p:cNvSpPr/>
          <p:nvPr/>
        </p:nvSpPr>
        <p:spPr>
          <a:xfrm>
            <a:off x="8482939" y="5294823"/>
            <a:ext cx="2926713" cy="83099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rgbClr val="C00000"/>
                </a:solidFill>
              </a:rPr>
              <a:t>重视</a:t>
            </a:r>
            <a:r>
              <a:rPr lang="zh-CN" altLang="en-US" dirty="0">
                <a:solidFill>
                  <a:schemeClr val="tx1"/>
                </a:solidFill>
              </a:rPr>
              <a:t>名师、骨干和青年教工</a:t>
            </a:r>
            <a:r>
              <a:rPr lang="zh-CN" altLang="en-US" b="1" dirty="0">
                <a:solidFill>
                  <a:srgbClr val="C00000"/>
                </a:solidFill>
              </a:rPr>
              <a:t>培养</a:t>
            </a:r>
            <a:r>
              <a:rPr lang="zh-CN" altLang="en-US" dirty="0">
                <a:solidFill>
                  <a:schemeClr val="tx1"/>
                </a:solidFill>
              </a:rPr>
              <a:t>；教师职业生涯规划的</a:t>
            </a:r>
            <a:r>
              <a:rPr lang="zh-CN" altLang="en-US" b="1" dirty="0">
                <a:solidFill>
                  <a:srgbClr val="C00000"/>
                </a:solidFill>
              </a:rPr>
              <a:t>指导</a:t>
            </a:r>
            <a:r>
              <a:rPr lang="zh-CN" altLang="en-US" dirty="0">
                <a:solidFill>
                  <a:schemeClr val="tx1"/>
                </a:solidFill>
              </a:rPr>
              <a:t>；</a:t>
            </a:r>
            <a:endParaRPr lang="zh-CN" altLang="en-US" dirty="0">
              <a:solidFill>
                <a:schemeClr val="tx1"/>
              </a:solidFill>
            </a:endParaRPr>
          </a:p>
        </p:txBody>
      </p:sp>
      <p:pic>
        <p:nvPicPr>
          <p:cNvPr id="24" name="Picture 2" descr="C:\Users\PC\Desktop\ͼƬ4 - 副本 &amp;#40;1&amp;#41;.jpg"/>
          <p:cNvPicPr>
            <a:picLocks noChangeAspect="1" noChangeArrowheads="1"/>
          </p:cNvPicPr>
          <p:nvPr/>
        </p:nvPicPr>
        <p:blipFill>
          <a:blip r:embed="rId7"/>
          <a:srcRect/>
          <a:stretch>
            <a:fillRect/>
          </a:stretch>
        </p:blipFill>
        <p:spPr bwMode="auto">
          <a:xfrm>
            <a:off x="277905" y="4787149"/>
            <a:ext cx="2617695" cy="1290918"/>
          </a:xfrm>
          <a:prstGeom prst="rect">
            <a:avLst/>
          </a:prstGeom>
          <a:ln>
            <a:noFill/>
          </a:ln>
          <a:effectLst>
            <a:outerShdw blurRad="292100" dist="139700" dir="2700000" algn="tl" rotWithShape="0">
              <a:srgbClr val="333333">
                <a:alpha val="65000"/>
              </a:srgbClr>
            </a:outerShdw>
          </a:effectLst>
        </p:spPr>
      </p:pic>
      <p:pic>
        <p:nvPicPr>
          <p:cNvPr id="26" name="Picture 5"/>
          <p:cNvPicPr>
            <a:picLocks noChangeAspect="1" noChangeArrowheads="1"/>
          </p:cNvPicPr>
          <p:nvPr/>
        </p:nvPicPr>
        <p:blipFill>
          <a:blip r:embed="rId8"/>
          <a:srcRect/>
          <a:stretch>
            <a:fillRect/>
          </a:stretch>
        </p:blipFill>
        <p:spPr bwMode="auto">
          <a:xfrm>
            <a:off x="2886635" y="3045522"/>
            <a:ext cx="2788022" cy="1757764"/>
          </a:xfrm>
          <a:prstGeom prst="rect">
            <a:avLst/>
          </a:prstGeom>
          <a:ln>
            <a:noFill/>
          </a:ln>
          <a:effectLst>
            <a:outerShdw blurRad="190500" algn="tl" rotWithShape="0">
              <a:srgbClr val="000000">
                <a:alpha val="70000"/>
              </a:srgbClr>
            </a:outerShdw>
          </a:effectLst>
        </p:spPr>
      </p:pic>
      <p:sp>
        <p:nvSpPr>
          <p:cNvPr id="27" name="矩形: 圆角 21"/>
          <p:cNvSpPr/>
          <p:nvPr/>
        </p:nvSpPr>
        <p:spPr>
          <a:xfrm>
            <a:off x="6149788" y="1183338"/>
            <a:ext cx="5665693" cy="735108"/>
          </a:xfrm>
          <a:prstGeom prst="roundRect">
            <a:avLst/>
          </a:prstGeom>
          <a:solidFill>
            <a:srgbClr val="00B0F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kern="100" dirty="0">
                <a:solidFill>
                  <a:srgbClr val="FFFDF8"/>
                </a:solidFill>
                <a:latin typeface="微软雅黑" panose="020B0503020204020204" pitchFamily="34" charset="-122"/>
                <a:ea typeface="微软雅黑" panose="020B0503020204020204" pitchFamily="34" charset="-122"/>
                <a:cs typeface="+mn-ea"/>
                <a:sym typeface="+mn-lt"/>
              </a:rPr>
              <a:t>坚持一个核心，依托两个大赛，突出三个重点</a:t>
            </a:r>
            <a:endParaRPr lang="zh-CN" altLang="en-US" sz="2000" kern="100" dirty="0">
              <a:solidFill>
                <a:srgbClr val="FFFDF8"/>
              </a:solidFill>
              <a:latin typeface="微软雅黑" panose="020B0503020204020204" pitchFamily="34" charset="-122"/>
              <a:ea typeface="微软雅黑" panose="020B0503020204020204" pitchFamily="34" charset="-122"/>
              <a:cs typeface="+mn-ea"/>
              <a:sym typeface="+mn-lt"/>
            </a:endParaRPr>
          </a:p>
        </p:txBody>
      </p:sp>
      <p:pic>
        <p:nvPicPr>
          <p:cNvPr id="25" name="Picture 6" descr="155"/>
          <p:cNvPicPr>
            <a:picLocks noChangeAspect="1" noChangeArrowheads="1"/>
          </p:cNvPicPr>
          <p:nvPr/>
        </p:nvPicPr>
        <p:blipFill>
          <a:blip r:embed="rId9"/>
          <a:srcRect/>
          <a:stretch>
            <a:fillRect/>
          </a:stretch>
        </p:blipFill>
        <p:spPr bwMode="auto">
          <a:xfrm>
            <a:off x="2863321" y="4769220"/>
            <a:ext cx="2802373" cy="1317811"/>
          </a:xfrm>
          <a:prstGeom prst="rect">
            <a:avLst/>
          </a:prstGeom>
          <a:ln>
            <a:noFill/>
          </a:ln>
          <a:effectLst>
            <a:outerShdw blurRad="292100" dist="139700" dir="2700000" algn="tl" rotWithShape="0">
              <a:srgbClr val="333333">
                <a:alpha val="65000"/>
              </a:srgbClr>
            </a:outerShdw>
          </a:effectLst>
        </p:spPr>
      </p:pic>
      <p:pic>
        <p:nvPicPr>
          <p:cNvPr id="8" name="图片 7"/>
          <p:cNvPicPr>
            <a:picLocks noChangeAspect="1"/>
          </p:cNvPicPr>
          <p:nvPr/>
        </p:nvPicPr>
        <p:blipFill>
          <a:blip r:embed="rId10"/>
          <a:stretch>
            <a:fillRect/>
          </a:stretch>
        </p:blipFill>
        <p:spPr>
          <a:xfrm>
            <a:off x="305122" y="1373799"/>
            <a:ext cx="2576624" cy="1669685"/>
          </a:xfrm>
          <a:prstGeom prst="rect">
            <a:avLst/>
          </a:prstGeom>
        </p:spPr>
      </p:pic>
    </p:spTree>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pic>
        <p:nvPicPr>
          <p:cNvPr id="8" name="Picture 3"/>
          <p:cNvPicPr>
            <a:picLocks noChangeAspect="1" noChangeArrowheads="1"/>
          </p:cNvPicPr>
          <p:nvPr/>
        </p:nvPicPr>
        <p:blipFill>
          <a:blip r:embed="rId5"/>
          <a:srcRect/>
          <a:stretch>
            <a:fillRect/>
          </a:stretch>
        </p:blipFill>
        <p:spPr bwMode="auto">
          <a:xfrm>
            <a:off x="4400550" y="892175"/>
            <a:ext cx="3916363" cy="2439988"/>
          </a:xfrm>
          <a:prstGeom prst="rect">
            <a:avLst/>
          </a:prstGeom>
          <a:noFill/>
          <a:ln w="9525">
            <a:noFill/>
            <a:miter lim="800000"/>
            <a:headEnd/>
            <a:tailEnd/>
          </a:ln>
        </p:spPr>
      </p:pic>
      <p:pic>
        <p:nvPicPr>
          <p:cNvPr id="9" name="Picture 4"/>
          <p:cNvPicPr>
            <a:picLocks noChangeAspect="1" noChangeArrowheads="1"/>
          </p:cNvPicPr>
          <p:nvPr/>
        </p:nvPicPr>
        <p:blipFill>
          <a:blip r:embed="rId6"/>
          <a:srcRect/>
          <a:stretch>
            <a:fillRect/>
          </a:stretch>
        </p:blipFill>
        <p:spPr bwMode="auto">
          <a:xfrm>
            <a:off x="8415338" y="882650"/>
            <a:ext cx="3498850" cy="2428875"/>
          </a:xfrm>
          <a:prstGeom prst="rect">
            <a:avLst/>
          </a:prstGeom>
          <a:noFill/>
          <a:ln w="9525">
            <a:noFill/>
            <a:miter lim="800000"/>
            <a:headEnd/>
            <a:tailEnd/>
          </a:ln>
        </p:spPr>
      </p:pic>
      <p:pic>
        <p:nvPicPr>
          <p:cNvPr id="10" name="Picture 2"/>
          <p:cNvPicPr>
            <a:picLocks noChangeAspect="1" noChangeArrowheads="1"/>
          </p:cNvPicPr>
          <p:nvPr/>
        </p:nvPicPr>
        <p:blipFill>
          <a:blip r:embed="rId7"/>
          <a:srcRect/>
          <a:stretch>
            <a:fillRect/>
          </a:stretch>
        </p:blipFill>
        <p:spPr bwMode="auto">
          <a:xfrm>
            <a:off x="522288" y="892175"/>
            <a:ext cx="3810000" cy="2449513"/>
          </a:xfrm>
          <a:prstGeom prst="rect">
            <a:avLst/>
          </a:prstGeom>
          <a:noFill/>
          <a:ln w="9525">
            <a:noFill/>
            <a:miter lim="800000"/>
            <a:headEnd/>
            <a:tailEnd/>
          </a:ln>
        </p:spPr>
      </p:pic>
      <p:sp>
        <p:nvSpPr>
          <p:cNvPr id="11" name="TextBox 14"/>
          <p:cNvSpPr txBox="1">
            <a:spLocks noChangeArrowheads="1"/>
          </p:cNvSpPr>
          <p:nvPr/>
        </p:nvSpPr>
        <p:spPr bwMode="auto">
          <a:xfrm>
            <a:off x="490538" y="3341688"/>
            <a:ext cx="11363325" cy="646112"/>
          </a:xfrm>
          <a:prstGeom prst="rect">
            <a:avLst/>
          </a:prstGeom>
          <a:noFill/>
          <a:ln w="9525">
            <a:noFill/>
            <a:miter lim="800000"/>
          </a:ln>
        </p:spPr>
        <p:txBody>
          <a:bodyPr>
            <a:spAutoFit/>
          </a:bodyPr>
          <a:lstStyle/>
          <a:p>
            <a:r>
              <a:rPr lang="zh-CN" altLang="en-US" b="1" dirty="0">
                <a:solidFill>
                  <a:srgbClr val="C00000"/>
                </a:solidFill>
                <a:latin typeface="微软雅黑" panose="020B0503020204020204" pitchFamily="34" charset="-122"/>
                <a:ea typeface="微软雅黑" panose="020B0503020204020204" pitchFamily="34" charset="-122"/>
              </a:rPr>
              <a:t>班主任基本功大赛</a:t>
            </a:r>
            <a:r>
              <a:rPr lang="en-US" altLang="zh-CN" b="1" dirty="0">
                <a:solidFill>
                  <a:srgbClr val="C00000"/>
                </a:solidFill>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人人参赛，分层分类，尽展其才！突出思想性、引领性，实践性，趣味性</a:t>
            </a:r>
            <a:endParaRPr lang="en-US" altLang="zh-CN" b="1" dirty="0">
              <a:solidFill>
                <a:srgbClr val="C00000"/>
              </a:solidFill>
              <a:latin typeface="微软雅黑" panose="020B0503020204020204" pitchFamily="34" charset="-122"/>
              <a:ea typeface="微软雅黑" panose="020B0503020204020204" pitchFamily="34" charset="-122"/>
            </a:endParaRPr>
          </a:p>
          <a:p>
            <a:r>
              <a:rPr lang="zh-CN" altLang="en-US" b="1" dirty="0">
                <a:solidFill>
                  <a:srgbClr val="C00000"/>
                </a:solidFill>
                <a:latin typeface="微软雅黑" panose="020B0503020204020204" pitchFamily="34" charset="-122"/>
                <a:ea typeface="微软雅黑" panose="020B0503020204020204" pitchFamily="34" charset="-122"/>
              </a:rPr>
              <a:t>项目：演</a:t>
            </a:r>
            <a:r>
              <a:rPr lang="en-US" altLang="zh-CN" b="1" dirty="0">
                <a:solidFill>
                  <a:srgbClr val="C00000"/>
                </a:solidFill>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教育故事；写</a:t>
            </a:r>
            <a:r>
              <a:rPr lang="en-US" altLang="zh-CN" b="1" dirty="0">
                <a:solidFill>
                  <a:srgbClr val="C00000"/>
                </a:solidFill>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班会设计；说</a:t>
            </a:r>
            <a:r>
              <a:rPr lang="en-US" altLang="zh-CN" b="1" dirty="0">
                <a:solidFill>
                  <a:srgbClr val="C00000"/>
                </a:solidFill>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学情（</a:t>
            </a:r>
            <a:r>
              <a:rPr lang="en-US" altLang="zh-CN" b="1" dirty="0">
                <a:solidFill>
                  <a:srgbClr val="C00000"/>
                </a:solidFill>
                <a:latin typeface="微软雅黑" panose="020B0503020204020204" pitchFamily="34" charset="-122"/>
                <a:ea typeface="微软雅黑" panose="020B0503020204020204" pitchFamily="34" charset="-122"/>
              </a:rPr>
              <a:t>1</a:t>
            </a:r>
            <a:r>
              <a:rPr lang="zh-CN" altLang="en-US" b="1" dirty="0">
                <a:solidFill>
                  <a:srgbClr val="C00000"/>
                </a:solidFill>
                <a:latin typeface="微软雅黑" panose="020B0503020204020204" pitchFamily="34" charset="-122"/>
                <a:ea typeface="微软雅黑" panose="020B0503020204020204" pitchFamily="34" charset="-122"/>
              </a:rPr>
              <a:t>）；会</a:t>
            </a:r>
            <a:r>
              <a:rPr lang="en-US" altLang="zh-CN" b="1" dirty="0">
                <a:solidFill>
                  <a:srgbClr val="C00000"/>
                </a:solidFill>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模拟情境答辩（</a:t>
            </a:r>
            <a:r>
              <a:rPr lang="en-US" altLang="zh-CN" b="1" dirty="0">
                <a:solidFill>
                  <a:srgbClr val="C00000"/>
                </a:solidFill>
                <a:latin typeface="微软雅黑" panose="020B0503020204020204" pitchFamily="34" charset="-122"/>
                <a:ea typeface="微软雅黑" panose="020B0503020204020204" pitchFamily="34" charset="-122"/>
              </a:rPr>
              <a:t>2</a:t>
            </a:r>
            <a:r>
              <a:rPr lang="zh-CN" altLang="en-US" b="1" dirty="0">
                <a:solidFill>
                  <a:srgbClr val="C00000"/>
                </a:solidFill>
                <a:latin typeface="微软雅黑" panose="020B0503020204020204" pitchFamily="34" charset="-122"/>
                <a:ea typeface="微软雅黑" panose="020B0503020204020204" pitchFamily="34" charset="-122"/>
              </a:rPr>
              <a:t>）讲</a:t>
            </a:r>
            <a:r>
              <a:rPr lang="en-US" altLang="zh-CN" b="1" dirty="0">
                <a:solidFill>
                  <a:srgbClr val="C00000"/>
                </a:solidFill>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主题论坛（</a:t>
            </a:r>
            <a:r>
              <a:rPr lang="en-US" altLang="zh-CN" b="1" dirty="0">
                <a:solidFill>
                  <a:srgbClr val="C00000"/>
                </a:solidFill>
                <a:latin typeface="微软雅黑" panose="020B0503020204020204" pitchFamily="34" charset="-122"/>
                <a:ea typeface="微软雅黑" panose="020B0503020204020204" pitchFamily="34" charset="-122"/>
              </a:rPr>
              <a:t>3</a:t>
            </a:r>
            <a:r>
              <a:rPr lang="zh-CN" altLang="en-US" b="1" dirty="0">
                <a:solidFill>
                  <a:srgbClr val="C00000"/>
                </a:solidFill>
                <a:latin typeface="微软雅黑" panose="020B0503020204020204" pitchFamily="34" charset="-122"/>
                <a:ea typeface="微软雅黑" panose="020B0503020204020204" pitchFamily="34" charset="-122"/>
              </a:rPr>
              <a:t>）</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12" name="Picture 13"/>
          <p:cNvPicPr>
            <a:picLocks noChangeAspect="1" noChangeArrowheads="1"/>
          </p:cNvPicPr>
          <p:nvPr/>
        </p:nvPicPr>
        <p:blipFill>
          <a:blip r:embed="rId8"/>
          <a:srcRect/>
          <a:stretch>
            <a:fillRect/>
          </a:stretch>
        </p:blipFill>
        <p:spPr bwMode="auto">
          <a:xfrm>
            <a:off x="533400" y="3940175"/>
            <a:ext cx="3797300" cy="2265363"/>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3" name="图片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6918" y="3958815"/>
            <a:ext cx="3384266" cy="226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46311.jpg"/>
          <p:cNvPicPr>
            <a:picLocks noChangeAspect="1" noChangeArrowheads="1"/>
          </p:cNvPicPr>
          <p:nvPr/>
        </p:nvPicPr>
        <p:blipFill>
          <a:blip r:embed="rId10"/>
          <a:srcRect/>
          <a:stretch>
            <a:fillRect/>
          </a:stretch>
        </p:blipFill>
        <p:spPr bwMode="auto">
          <a:xfrm>
            <a:off x="4779942" y="3948057"/>
            <a:ext cx="1973563" cy="227867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48640" y="204396"/>
            <a:ext cx="7231467"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班主任队伍</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学</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思</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讲</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写</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作</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评</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转</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提</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升</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TextBox 12"/>
          <p:cNvSpPr txBox="1"/>
          <p:nvPr/>
        </p:nvSpPr>
        <p:spPr>
          <a:xfrm>
            <a:off x="762157" y="147577"/>
            <a:ext cx="6540463" cy="523220"/>
          </a:xfrm>
          <a:prstGeom prst="rect">
            <a:avLst/>
          </a:prstGeom>
          <a:noFill/>
        </p:spPr>
        <p:txBody>
          <a:bodyPr wrap="square" rtlCol="0">
            <a:spAutoFit/>
          </a:bodyPr>
          <a:lstStyle>
            <a:defPPr>
              <a:defRPr lang="zh-CN"/>
            </a:defPPr>
            <a:lvl1pPr>
              <a:defRPr sz="3600">
                <a:ln w="6350">
                  <a:noFill/>
                </a:ln>
                <a:solidFill>
                  <a:srgbClr val="C00000"/>
                </a:solidFill>
                <a:latin typeface="+mj-ea"/>
                <a:ea typeface="+mj-ea"/>
              </a:defRPr>
            </a:lvl1pPr>
          </a:lstStyle>
          <a:p>
            <a:pPr lvl="0" fontAlgn="base">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四、抓队伍建设，实施群星灿烂计划</a:t>
            </a:r>
            <a:endParaRPr lang="zh-CN" altLang="en-US" sz="28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0" name="矩形 9"/>
          <p:cNvSpPr/>
          <p:nvPr/>
        </p:nvSpPr>
        <p:spPr>
          <a:xfrm>
            <a:off x="3971365" y="2404624"/>
            <a:ext cx="1635516" cy="2400657"/>
          </a:xfrm>
          <a:prstGeom prst="rect">
            <a:avLst/>
          </a:prstGeom>
          <a:ln>
            <a:solidFill>
              <a:srgbClr val="F84A35"/>
            </a:solidFill>
          </a:ln>
        </p:spPr>
        <p:txBody>
          <a:bodyPr wrap="square">
            <a:spAutoFit/>
          </a:bodyPr>
          <a:lstStyle/>
          <a:p>
            <a:pPr algn="ctr">
              <a:lnSpc>
                <a:spcPct val="150000"/>
              </a:lnSpc>
            </a:pPr>
            <a:r>
              <a:rPr lang="zh-CN" altLang="en-US" sz="2000" kern="100" dirty="0">
                <a:solidFill>
                  <a:srgbClr val="502800"/>
                </a:solidFill>
                <a:latin typeface="黑体" panose="02010609060101010101" pitchFamily="49" charset="-122"/>
                <a:ea typeface="黑体" panose="02010609060101010101" pitchFamily="49" charset="-122"/>
                <a:cs typeface="+mn-ea"/>
                <a:sym typeface="+mn-lt"/>
              </a:rPr>
              <a:t>青蓝工程</a:t>
            </a:r>
            <a:endParaRPr lang="en-US" altLang="zh-CN" sz="2000" kern="100" dirty="0">
              <a:solidFill>
                <a:srgbClr val="502800"/>
              </a:solidFill>
              <a:latin typeface="黑体" panose="02010609060101010101" pitchFamily="49" charset="-122"/>
              <a:ea typeface="黑体" panose="02010609060101010101" pitchFamily="49" charset="-122"/>
              <a:cs typeface="+mn-ea"/>
              <a:sym typeface="+mn-lt"/>
            </a:endParaRPr>
          </a:p>
          <a:p>
            <a:pPr algn="ctr">
              <a:lnSpc>
                <a:spcPct val="150000"/>
              </a:lnSpc>
            </a:pPr>
            <a:r>
              <a:rPr lang="zh-CN" altLang="en-US" sz="2000" kern="100" dirty="0">
                <a:solidFill>
                  <a:srgbClr val="502800"/>
                </a:solidFill>
                <a:latin typeface="黑体" panose="02010609060101010101" pitchFamily="49" charset="-122"/>
                <a:ea typeface="黑体" panose="02010609060101010101" pitchFamily="49" charset="-122"/>
                <a:cs typeface="+mn-ea"/>
                <a:sym typeface="+mn-lt"/>
              </a:rPr>
              <a:t>牵手工程</a:t>
            </a:r>
            <a:endParaRPr lang="en-US" altLang="zh-CN" sz="2000" kern="100" dirty="0">
              <a:solidFill>
                <a:srgbClr val="502800"/>
              </a:solidFill>
              <a:latin typeface="黑体" panose="02010609060101010101" pitchFamily="49" charset="-122"/>
              <a:ea typeface="黑体" panose="02010609060101010101" pitchFamily="49" charset="-122"/>
              <a:cs typeface="+mn-ea"/>
              <a:sym typeface="+mn-lt"/>
            </a:endParaRPr>
          </a:p>
          <a:p>
            <a:pPr algn="ctr">
              <a:lnSpc>
                <a:spcPct val="150000"/>
              </a:lnSpc>
            </a:pPr>
            <a:r>
              <a:rPr lang="zh-CN" altLang="en-US" sz="2000" kern="100" dirty="0">
                <a:solidFill>
                  <a:srgbClr val="502800"/>
                </a:solidFill>
                <a:latin typeface="黑体" panose="02010609060101010101" pitchFamily="49" charset="-122"/>
                <a:ea typeface="黑体" panose="02010609060101010101" pitchFamily="49" charset="-122"/>
                <a:cs typeface="+mn-ea"/>
                <a:sym typeface="+mn-lt"/>
              </a:rPr>
              <a:t>夕阳红工程</a:t>
            </a:r>
            <a:endParaRPr lang="en-US" altLang="zh-CN" sz="2000" kern="100" dirty="0">
              <a:solidFill>
                <a:srgbClr val="502800"/>
              </a:solidFill>
              <a:latin typeface="黑体" panose="02010609060101010101" pitchFamily="49" charset="-122"/>
              <a:ea typeface="黑体" panose="02010609060101010101" pitchFamily="49" charset="-122"/>
              <a:cs typeface="+mn-ea"/>
              <a:sym typeface="+mn-lt"/>
            </a:endParaRPr>
          </a:p>
          <a:p>
            <a:pPr algn="ctr">
              <a:lnSpc>
                <a:spcPct val="150000"/>
              </a:lnSpc>
            </a:pPr>
            <a:r>
              <a:rPr lang="zh-CN" altLang="en-US" sz="2000" kern="100" dirty="0">
                <a:solidFill>
                  <a:srgbClr val="502800"/>
                </a:solidFill>
                <a:latin typeface="黑体" panose="02010609060101010101" pitchFamily="49" charset="-122"/>
                <a:ea typeface="黑体" panose="02010609060101010101" pitchFamily="49" charset="-122"/>
                <a:cs typeface="+mn-ea"/>
                <a:sym typeface="+mn-lt"/>
              </a:rPr>
              <a:t>温暖工程</a:t>
            </a:r>
            <a:endParaRPr lang="en-US" altLang="zh-CN" sz="2000" kern="100" dirty="0">
              <a:solidFill>
                <a:srgbClr val="502800"/>
              </a:solidFill>
              <a:latin typeface="黑体" panose="02010609060101010101" pitchFamily="49" charset="-122"/>
              <a:ea typeface="黑体" panose="02010609060101010101" pitchFamily="49" charset="-122"/>
              <a:cs typeface="+mn-ea"/>
              <a:sym typeface="+mn-lt"/>
            </a:endParaRPr>
          </a:p>
          <a:p>
            <a:pPr algn="ctr">
              <a:lnSpc>
                <a:spcPct val="150000"/>
              </a:lnSpc>
            </a:pPr>
            <a:r>
              <a:rPr lang="zh-CN" altLang="en-US" sz="2000" kern="100" dirty="0">
                <a:solidFill>
                  <a:srgbClr val="502800"/>
                </a:solidFill>
                <a:latin typeface="黑体" panose="02010609060101010101" pitchFamily="49" charset="-122"/>
                <a:ea typeface="黑体" panose="02010609060101010101" pitchFamily="49" charset="-122"/>
                <a:cs typeface="+mn-ea"/>
                <a:sym typeface="+mn-lt"/>
              </a:rPr>
              <a:t>实事工程</a:t>
            </a:r>
            <a:endParaRPr lang="en-US" altLang="zh-CN" sz="2000" kern="100" dirty="0">
              <a:solidFill>
                <a:srgbClr val="502800"/>
              </a:solidFill>
              <a:latin typeface="黑体" panose="02010609060101010101" pitchFamily="49" charset="-122"/>
              <a:ea typeface="黑体" panose="02010609060101010101" pitchFamily="49" charset="-122"/>
              <a:cs typeface="+mn-ea"/>
              <a:sym typeface="+mn-lt"/>
            </a:endParaRPr>
          </a:p>
        </p:txBody>
      </p:sp>
      <p:sp>
        <p:nvSpPr>
          <p:cNvPr id="11" name="矩形 10"/>
          <p:cNvSpPr/>
          <p:nvPr/>
        </p:nvSpPr>
        <p:spPr>
          <a:xfrm>
            <a:off x="3980328" y="1775035"/>
            <a:ext cx="1640541" cy="64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cs typeface="+mn-ea"/>
                <a:sym typeface="+mn-lt"/>
              </a:rPr>
              <a:t>五项工程</a:t>
            </a:r>
            <a:endParaRPr lang="zh-CN" altLang="en-US" sz="2400" dirty="0">
              <a:solidFill>
                <a:schemeClr val="bg1"/>
              </a:solidFill>
              <a:cs typeface="+mn-ea"/>
              <a:sym typeface="+mn-lt"/>
            </a:endParaRPr>
          </a:p>
        </p:txBody>
      </p:sp>
      <p:pic>
        <p:nvPicPr>
          <p:cNvPr id="12" name="Picture 3" descr="C:\Users\Administrator\Desktop\图片5 - 副本 &amp;#40;1&amp;#41;.jpg"/>
          <p:cNvPicPr>
            <a:picLocks noChangeAspect="1" noChangeArrowheads="1"/>
          </p:cNvPicPr>
          <p:nvPr/>
        </p:nvPicPr>
        <p:blipFill>
          <a:blip r:embed="rId5"/>
          <a:srcRect/>
          <a:stretch>
            <a:fillRect/>
          </a:stretch>
        </p:blipFill>
        <p:spPr bwMode="auto">
          <a:xfrm>
            <a:off x="9107624" y="819890"/>
            <a:ext cx="2610000" cy="1740262"/>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a:stretch>
            <a:fillRect/>
          </a:stretch>
        </p:blipFill>
        <p:spPr bwMode="auto">
          <a:xfrm>
            <a:off x="9108329" y="2619455"/>
            <a:ext cx="2609294" cy="1837413"/>
          </a:xfrm>
          <a:prstGeom prst="rect">
            <a:avLst/>
          </a:prstGeom>
          <a:ln>
            <a:noFill/>
          </a:ln>
          <a:effectLst>
            <a:outerShdw blurRad="292100" dist="139700" dir="2700000" algn="tl" rotWithShape="0">
              <a:srgbClr val="333333">
                <a:alpha val="65000"/>
              </a:srgbClr>
            </a:outerShdw>
          </a:effectLst>
        </p:spPr>
      </p:pic>
      <p:pic>
        <p:nvPicPr>
          <p:cNvPr id="14" name="Picture 2" descr="E:\杨宏伟\2015和2016文件夹外\精神文件申请材料2014-8-20\9-16\12-文化素质\青年教工座谈会.JPG"/>
          <p:cNvPicPr>
            <a:picLocks noChangeAspect="1" noChangeArrowheads="1"/>
          </p:cNvPicPr>
          <p:nvPr/>
        </p:nvPicPr>
        <p:blipFill>
          <a:blip r:embed="rId7"/>
          <a:srcRect/>
          <a:stretch>
            <a:fillRect/>
          </a:stretch>
        </p:blipFill>
        <p:spPr bwMode="auto">
          <a:xfrm>
            <a:off x="735105" y="1818372"/>
            <a:ext cx="2761129" cy="1738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E:\杨宏伟\2015和2016文件夹外\首都精神文明创建材料\备用照片\青蓝工程座谈会 (1).JPG"/>
          <p:cNvPicPr>
            <a:picLocks noChangeAspect="1" noChangeArrowheads="1"/>
          </p:cNvPicPr>
          <p:nvPr/>
        </p:nvPicPr>
        <p:blipFill>
          <a:blip r:embed="rId8"/>
          <a:srcRect/>
          <a:stretch>
            <a:fillRect/>
          </a:stretch>
        </p:blipFill>
        <p:spPr bwMode="auto">
          <a:xfrm>
            <a:off x="9107624" y="4536468"/>
            <a:ext cx="2609999" cy="1739999"/>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3958801" y="4806805"/>
            <a:ext cx="1656678" cy="521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四个论坛</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1190208" y="5633315"/>
            <a:ext cx="1656678" cy="4248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党支部书记论坛</a:t>
            </a:r>
            <a:endParaRPr lang="zh-CN" altLang="en-US" sz="1600" b="1" dirty="0">
              <a:latin typeface="微软雅黑" panose="020B0503020204020204" pitchFamily="34" charset="-122"/>
              <a:ea typeface="微软雅黑" panose="020B0503020204020204" pitchFamily="34" charset="-122"/>
            </a:endParaRPr>
          </a:p>
        </p:txBody>
      </p:sp>
      <p:sp>
        <p:nvSpPr>
          <p:cNvPr id="18" name="矩形 17"/>
          <p:cNvSpPr/>
          <p:nvPr/>
        </p:nvSpPr>
        <p:spPr>
          <a:xfrm>
            <a:off x="3130462" y="5633432"/>
            <a:ext cx="1656678" cy="4248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教师论坛</a:t>
            </a:r>
            <a:endParaRPr lang="zh-CN" altLang="en-US" b="1" dirty="0">
              <a:latin typeface="微软雅黑" panose="020B0503020204020204" pitchFamily="34" charset="-122"/>
              <a:ea typeface="微软雅黑" panose="020B0503020204020204" pitchFamily="34" charset="-122"/>
            </a:endParaRPr>
          </a:p>
        </p:txBody>
      </p:sp>
      <p:sp>
        <p:nvSpPr>
          <p:cNvPr id="19" name="矩形 18"/>
          <p:cNvSpPr/>
          <p:nvPr/>
        </p:nvSpPr>
        <p:spPr>
          <a:xfrm>
            <a:off x="5052201" y="5633432"/>
            <a:ext cx="1656678" cy="4248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kern="100" dirty="0">
                <a:solidFill>
                  <a:schemeClr val="bg1"/>
                </a:solidFill>
                <a:latin typeface="微软雅黑" panose="020B0503020204020204" pitchFamily="34" charset="-122"/>
                <a:ea typeface="微软雅黑" panose="020B0503020204020204" pitchFamily="34" charset="-122"/>
                <a:cs typeface="+mn-ea"/>
                <a:sym typeface="+mn-lt"/>
              </a:rPr>
              <a:t>青年论坛</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6970641" y="5633432"/>
            <a:ext cx="1656678" cy="4248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kern="100" dirty="0">
                <a:solidFill>
                  <a:schemeClr val="bg1"/>
                </a:solidFill>
                <a:latin typeface="微软雅黑" panose="020B0503020204020204" pitchFamily="34" charset="-122"/>
                <a:ea typeface="微软雅黑" panose="020B0503020204020204" pitchFamily="34" charset="-122"/>
                <a:cs typeface="+mn-ea"/>
                <a:sym typeface="+mn-lt"/>
              </a:rPr>
              <a:t>班主任论坛</a:t>
            </a:r>
            <a:endParaRPr lang="en-US" altLang="zh-CN" sz="1600" b="1" kern="10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21" name="图片 2"/>
          <p:cNvPicPr>
            <a:picLocks noChangeAspect="1"/>
          </p:cNvPicPr>
          <p:nvPr/>
        </p:nvPicPr>
        <p:blipFill>
          <a:blip r:embed="rId9"/>
          <a:srcRect/>
          <a:stretch>
            <a:fillRect/>
          </a:stretch>
        </p:blipFill>
        <p:spPr>
          <a:xfrm>
            <a:off x="744220" y="3646945"/>
            <a:ext cx="2724150" cy="1767205"/>
          </a:xfrm>
          <a:prstGeom prst="rect">
            <a:avLst/>
          </a:prstGeom>
          <a:noFill/>
          <a:ln w="9525">
            <a:noFill/>
          </a:ln>
        </p:spPr>
      </p:pic>
      <p:pic>
        <p:nvPicPr>
          <p:cNvPr id="22" name="Picture 4" descr="D:\E\chengbin\chengbin\沈航照片\IMG_9725--(2).jpg"/>
          <p:cNvPicPr>
            <a:picLocks noChangeAspect="1"/>
          </p:cNvPicPr>
          <p:nvPr/>
        </p:nvPicPr>
        <p:blipFill>
          <a:blip r:embed="rId10"/>
          <a:stretch>
            <a:fillRect/>
          </a:stretch>
        </p:blipFill>
        <p:spPr>
          <a:xfrm>
            <a:off x="6196405" y="3646945"/>
            <a:ext cx="2647875" cy="1767205"/>
          </a:xfrm>
          <a:prstGeom prst="rect">
            <a:avLst/>
          </a:prstGeom>
          <a:noFill/>
          <a:ln w="9525">
            <a:noFill/>
          </a:ln>
        </p:spPr>
      </p:pic>
      <p:pic>
        <p:nvPicPr>
          <p:cNvPr id="23" name="Picture 4" descr="C:\Users\dibangang\Desktop\2辅导青年教师.jpg"/>
          <p:cNvPicPr>
            <a:picLocks noChangeAspect="1" noChangeArrowheads="1"/>
          </p:cNvPicPr>
          <p:nvPr/>
        </p:nvPicPr>
        <p:blipFill>
          <a:blip r:embed="rId11"/>
          <a:srcRect/>
          <a:stretch>
            <a:fillRect/>
          </a:stretch>
        </p:blipFill>
        <p:spPr bwMode="auto">
          <a:xfrm>
            <a:off x="6185647" y="1676935"/>
            <a:ext cx="2671482" cy="1908227"/>
          </a:xfrm>
          <a:prstGeom prst="rect">
            <a:avLst/>
          </a:prstGeom>
          <a:solidFill>
            <a:srgbClr val="FFC000"/>
          </a:solidFill>
          <a:ln w="9525">
            <a:noFill/>
            <a:miter lim="800000"/>
            <a:headEnd/>
            <a:tailEnd/>
          </a:ln>
        </p:spPr>
      </p:pic>
      <p:sp>
        <p:nvSpPr>
          <p:cNvPr id="24" name="矩形: 圆角 21"/>
          <p:cNvSpPr/>
          <p:nvPr/>
        </p:nvSpPr>
        <p:spPr>
          <a:xfrm>
            <a:off x="1156446" y="950256"/>
            <a:ext cx="5800165" cy="654426"/>
          </a:xfrm>
          <a:prstGeom prst="roundRect">
            <a:avLst/>
          </a:prstGeom>
          <a:solidFill>
            <a:srgbClr val="00B0F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a:solidFill>
                  <a:srgbClr val="FFFDF8"/>
                </a:solidFill>
                <a:latin typeface="微软雅黑" panose="020B0503020204020204" pitchFamily="34" charset="-122"/>
                <a:ea typeface="微软雅黑" panose="020B0503020204020204" pitchFamily="34" charset="-122"/>
                <a:cs typeface="+mn-ea"/>
                <a:sym typeface="+mn-lt"/>
              </a:rPr>
              <a:t>建设</a:t>
            </a:r>
            <a:r>
              <a:rPr lang="en-US" altLang="zh-CN" sz="2000" b="1" dirty="0">
                <a:solidFill>
                  <a:srgbClr val="FFFDF8"/>
                </a:solidFill>
                <a:latin typeface="微软雅黑" panose="020B0503020204020204" pitchFamily="34" charset="-122"/>
                <a:ea typeface="微软雅黑" panose="020B0503020204020204" pitchFamily="34" charset="-122"/>
                <a:cs typeface="+mn-ea"/>
                <a:sym typeface="+mn-lt"/>
              </a:rPr>
              <a:t>“</a:t>
            </a:r>
            <a:r>
              <a:rPr lang="zh-CN" altLang="en-US" sz="2000" b="1" dirty="0">
                <a:solidFill>
                  <a:srgbClr val="FFFDF8"/>
                </a:solidFill>
                <a:latin typeface="微软雅黑" panose="020B0503020204020204" pitchFamily="34" charset="-122"/>
                <a:ea typeface="微软雅黑" panose="020B0503020204020204" pitchFamily="34" charset="-122"/>
                <a:cs typeface="+mn-ea"/>
                <a:sym typeface="+mn-lt"/>
              </a:rPr>
              <a:t>四个论坛</a:t>
            </a:r>
            <a:r>
              <a:rPr lang="en-US" altLang="zh-CN" sz="2000" b="1" dirty="0">
                <a:solidFill>
                  <a:srgbClr val="FFFDF8"/>
                </a:solidFill>
                <a:latin typeface="微软雅黑" panose="020B0503020204020204" pitchFamily="34" charset="-122"/>
                <a:ea typeface="微软雅黑" panose="020B0503020204020204" pitchFamily="34" charset="-122"/>
                <a:cs typeface="+mn-ea"/>
                <a:sym typeface="+mn-lt"/>
              </a:rPr>
              <a:t>”</a:t>
            </a:r>
            <a:r>
              <a:rPr lang="zh-CN" altLang="en-US" sz="2000" b="1" dirty="0">
                <a:solidFill>
                  <a:srgbClr val="FFFDF8"/>
                </a:solidFill>
                <a:latin typeface="微软雅黑" panose="020B0503020204020204" pitchFamily="34" charset="-122"/>
                <a:ea typeface="微软雅黑" panose="020B0503020204020204" pitchFamily="34" charset="-122"/>
                <a:cs typeface="+mn-ea"/>
                <a:sym typeface="+mn-lt"/>
              </a:rPr>
              <a:t>，实施“五项工程”</a:t>
            </a:r>
            <a:endParaRPr lang="en-US" altLang="zh-CN" sz="2000" b="1" dirty="0">
              <a:solidFill>
                <a:srgbClr val="FFFDF8"/>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9" name="2"/>
          <p:cNvSpPr>
            <a:spLocks noChangeAspect="1"/>
          </p:cNvSpPr>
          <p:nvPr/>
        </p:nvSpPr>
        <p:spPr>
          <a:xfrm>
            <a:off x="644298" y="2287147"/>
            <a:ext cx="540000" cy="553177"/>
          </a:xfrm>
          <a:prstGeom prst="ellipse">
            <a:avLst/>
          </a:prstGeom>
          <a:solidFill>
            <a:srgbClr val="00B0F0"/>
          </a:soli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cs typeface="+mn-ea"/>
                <a:sym typeface="+mn-lt"/>
              </a:rPr>
              <a:t>1</a:t>
            </a:r>
            <a:endParaRPr dirty="0">
              <a:cs typeface="+mn-ea"/>
              <a:sym typeface="+mn-lt"/>
            </a:endParaRPr>
          </a:p>
        </p:txBody>
      </p:sp>
      <p:sp>
        <p:nvSpPr>
          <p:cNvPr id="10" name="2"/>
          <p:cNvSpPr>
            <a:spLocks noChangeAspect="1"/>
          </p:cNvSpPr>
          <p:nvPr/>
        </p:nvSpPr>
        <p:spPr>
          <a:xfrm>
            <a:off x="635999" y="3645265"/>
            <a:ext cx="540000" cy="553177"/>
          </a:xfrm>
          <a:prstGeom prst="ellipse">
            <a:avLst/>
          </a:prstGeom>
          <a:solidFill>
            <a:srgbClr val="00B0F0"/>
          </a:soli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cs typeface="+mn-ea"/>
                <a:sym typeface="+mn-lt"/>
              </a:rPr>
              <a:t>3</a:t>
            </a:r>
            <a:endParaRPr dirty="0">
              <a:cs typeface="+mn-ea"/>
              <a:sym typeface="+mn-lt"/>
            </a:endParaRPr>
          </a:p>
        </p:txBody>
      </p:sp>
      <p:sp>
        <p:nvSpPr>
          <p:cNvPr id="11" name="2"/>
          <p:cNvSpPr>
            <a:spLocks noChangeAspect="1"/>
          </p:cNvSpPr>
          <p:nvPr/>
        </p:nvSpPr>
        <p:spPr>
          <a:xfrm>
            <a:off x="635999" y="5094587"/>
            <a:ext cx="540000" cy="553177"/>
          </a:xfrm>
          <a:prstGeom prst="ellipse">
            <a:avLst/>
          </a:prstGeom>
          <a:solidFill>
            <a:srgbClr val="00B0F0"/>
          </a:soli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cs typeface="+mn-ea"/>
                <a:sym typeface="+mn-lt"/>
              </a:rPr>
              <a:t>5</a:t>
            </a:r>
            <a:endParaRPr dirty="0">
              <a:cs typeface="+mn-ea"/>
              <a:sym typeface="+mn-lt"/>
            </a:endParaRPr>
          </a:p>
        </p:txBody>
      </p:sp>
      <p:sp>
        <p:nvSpPr>
          <p:cNvPr id="12" name="2"/>
          <p:cNvSpPr>
            <a:spLocks noChangeAspect="1"/>
          </p:cNvSpPr>
          <p:nvPr/>
        </p:nvSpPr>
        <p:spPr>
          <a:xfrm>
            <a:off x="635999" y="4346796"/>
            <a:ext cx="540000" cy="553177"/>
          </a:xfrm>
          <a:prstGeom prst="ellipse">
            <a:avLst/>
          </a:prstGeom>
          <a:solidFill>
            <a:srgbClr val="00B0F0"/>
          </a:soli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cs typeface="+mn-ea"/>
                <a:sym typeface="+mn-lt"/>
              </a:rPr>
              <a:t>4</a:t>
            </a:r>
            <a:endParaRPr dirty="0">
              <a:cs typeface="+mn-ea"/>
              <a:sym typeface="+mn-lt"/>
            </a:endParaRPr>
          </a:p>
        </p:txBody>
      </p:sp>
      <p:sp>
        <p:nvSpPr>
          <p:cNvPr id="13" name="矩形 12"/>
          <p:cNvSpPr/>
          <p:nvPr/>
        </p:nvSpPr>
        <p:spPr>
          <a:xfrm>
            <a:off x="1367184" y="2308820"/>
            <a:ext cx="2031325" cy="461665"/>
          </a:xfrm>
          <a:prstGeom prst="rect">
            <a:avLst/>
          </a:prstGeom>
          <a:ln>
            <a:solidFill>
              <a:srgbClr val="0070C0"/>
            </a:solidFill>
          </a:ln>
        </p:spPr>
        <p:txBody>
          <a:bodyPr wrap="none">
            <a:spAutoFit/>
          </a:bodyPr>
          <a:lstStyle/>
          <a:p>
            <a:pPr algn="ctr"/>
            <a:r>
              <a:rPr lang="zh-CN" altLang="en-US" sz="2400" dirty="0">
                <a:cs typeface="+mn-ea"/>
                <a:sym typeface="+mn-lt"/>
              </a:rPr>
              <a:t>注重能力提升</a:t>
            </a:r>
            <a:endParaRPr lang="zh-CN" altLang="en-US" sz="2400" dirty="0">
              <a:cs typeface="+mn-ea"/>
              <a:sym typeface="+mn-lt"/>
            </a:endParaRPr>
          </a:p>
        </p:txBody>
      </p:sp>
      <p:sp>
        <p:nvSpPr>
          <p:cNvPr id="14" name="矩形 13"/>
          <p:cNvSpPr/>
          <p:nvPr/>
        </p:nvSpPr>
        <p:spPr>
          <a:xfrm>
            <a:off x="1367184" y="5155271"/>
            <a:ext cx="2031325" cy="461665"/>
          </a:xfrm>
          <a:prstGeom prst="rect">
            <a:avLst/>
          </a:prstGeom>
          <a:ln>
            <a:solidFill>
              <a:srgbClr val="0070C0"/>
            </a:solidFill>
          </a:ln>
        </p:spPr>
        <p:txBody>
          <a:bodyPr wrap="none">
            <a:spAutoFit/>
          </a:bodyPr>
          <a:lstStyle/>
          <a:p>
            <a:pPr algn="ctr"/>
            <a:r>
              <a:rPr lang="zh-CN" altLang="en-US" sz="2400" dirty="0">
                <a:cs typeface="+mn-ea"/>
                <a:sym typeface="+mn-lt"/>
              </a:rPr>
              <a:t>注重作风建设</a:t>
            </a:r>
            <a:endParaRPr lang="zh-CN" altLang="en-US" sz="2400" dirty="0">
              <a:cs typeface="+mn-ea"/>
              <a:sym typeface="+mn-lt"/>
            </a:endParaRPr>
          </a:p>
        </p:txBody>
      </p:sp>
      <p:sp>
        <p:nvSpPr>
          <p:cNvPr id="15" name="矩形 14"/>
          <p:cNvSpPr/>
          <p:nvPr/>
        </p:nvSpPr>
        <p:spPr>
          <a:xfrm>
            <a:off x="1352220" y="3695541"/>
            <a:ext cx="2031325" cy="461665"/>
          </a:xfrm>
          <a:prstGeom prst="rect">
            <a:avLst/>
          </a:prstGeom>
          <a:ln>
            <a:solidFill>
              <a:srgbClr val="0070C0"/>
            </a:solidFill>
          </a:ln>
        </p:spPr>
        <p:txBody>
          <a:bodyPr wrap="none">
            <a:spAutoFit/>
          </a:bodyPr>
          <a:lstStyle/>
          <a:p>
            <a:pPr algn="ctr"/>
            <a:r>
              <a:rPr lang="zh-CN" altLang="en-US" sz="2400" dirty="0">
                <a:cs typeface="+mn-ea"/>
                <a:sym typeface="+mn-lt"/>
              </a:rPr>
              <a:t>注重政治生活</a:t>
            </a:r>
            <a:endParaRPr lang="zh-CN" altLang="en-US" sz="2400" dirty="0">
              <a:cs typeface="+mn-ea"/>
              <a:sym typeface="+mn-lt"/>
            </a:endParaRPr>
          </a:p>
        </p:txBody>
      </p:sp>
      <p:sp>
        <p:nvSpPr>
          <p:cNvPr id="16" name="矩形 15"/>
          <p:cNvSpPr/>
          <p:nvPr/>
        </p:nvSpPr>
        <p:spPr>
          <a:xfrm>
            <a:off x="1358885" y="4426661"/>
            <a:ext cx="2031325" cy="461665"/>
          </a:xfrm>
          <a:prstGeom prst="rect">
            <a:avLst/>
          </a:prstGeom>
          <a:ln>
            <a:solidFill>
              <a:srgbClr val="0070C0"/>
            </a:solidFill>
          </a:ln>
        </p:spPr>
        <p:txBody>
          <a:bodyPr wrap="none">
            <a:spAutoFit/>
          </a:bodyPr>
          <a:lstStyle/>
          <a:p>
            <a:pPr algn="ctr"/>
            <a:r>
              <a:rPr lang="zh-CN" altLang="en-US" sz="2400" dirty="0">
                <a:cs typeface="+mn-ea"/>
                <a:sym typeface="+mn-lt"/>
              </a:rPr>
              <a:t>注重民主管理</a:t>
            </a:r>
            <a:endParaRPr lang="zh-CN" altLang="en-US" sz="2400" dirty="0">
              <a:cs typeface="+mn-ea"/>
              <a:sym typeface="+mn-lt"/>
            </a:endParaRPr>
          </a:p>
        </p:txBody>
      </p:sp>
      <p:sp>
        <p:nvSpPr>
          <p:cNvPr id="18" name="2"/>
          <p:cNvSpPr>
            <a:spLocks noChangeAspect="1"/>
          </p:cNvSpPr>
          <p:nvPr/>
        </p:nvSpPr>
        <p:spPr>
          <a:xfrm>
            <a:off x="644297" y="2951133"/>
            <a:ext cx="540000" cy="553177"/>
          </a:xfrm>
          <a:prstGeom prst="ellipse">
            <a:avLst/>
          </a:prstGeom>
          <a:solidFill>
            <a:srgbClr val="00B0F0"/>
          </a:soli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cs typeface="+mn-ea"/>
                <a:sym typeface="+mn-lt"/>
              </a:rPr>
              <a:t>2</a:t>
            </a:r>
            <a:endParaRPr dirty="0">
              <a:cs typeface="+mn-ea"/>
              <a:sym typeface="+mn-lt"/>
            </a:endParaRPr>
          </a:p>
        </p:txBody>
      </p:sp>
      <p:sp>
        <p:nvSpPr>
          <p:cNvPr id="19" name="矩形 18"/>
          <p:cNvSpPr/>
          <p:nvPr/>
        </p:nvSpPr>
        <p:spPr>
          <a:xfrm>
            <a:off x="1367183" y="3011818"/>
            <a:ext cx="2031325" cy="461665"/>
          </a:xfrm>
          <a:prstGeom prst="rect">
            <a:avLst/>
          </a:prstGeom>
          <a:ln>
            <a:solidFill>
              <a:srgbClr val="0070C0"/>
            </a:solidFill>
          </a:ln>
        </p:spPr>
        <p:txBody>
          <a:bodyPr wrap="none">
            <a:spAutoFit/>
          </a:bodyPr>
          <a:lstStyle/>
          <a:p>
            <a:pPr algn="ctr"/>
            <a:r>
              <a:rPr lang="zh-CN" altLang="en-US" sz="2400" dirty="0">
                <a:cs typeface="+mn-ea"/>
                <a:sym typeface="+mn-lt"/>
              </a:rPr>
              <a:t>注重一岗多责</a:t>
            </a:r>
            <a:endParaRPr lang="zh-CN" altLang="en-US" sz="2400" dirty="0">
              <a:cs typeface="+mn-ea"/>
              <a:sym typeface="+mn-lt"/>
            </a:endParaRPr>
          </a:p>
        </p:txBody>
      </p:sp>
      <p:sp>
        <p:nvSpPr>
          <p:cNvPr id="20" name="矩形: 圆角 21"/>
          <p:cNvSpPr/>
          <p:nvPr/>
        </p:nvSpPr>
        <p:spPr>
          <a:xfrm>
            <a:off x="8567060" y="1174158"/>
            <a:ext cx="3243942" cy="935912"/>
          </a:xfrm>
          <a:prstGeom prst="roundRect">
            <a:avLst/>
          </a:prstGeom>
          <a:no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ts val="1800"/>
              </a:lnSpc>
            </a:pPr>
            <a:r>
              <a:rPr lang="en-US" altLang="zh-CN" sz="1600" kern="100" dirty="0">
                <a:solidFill>
                  <a:schemeClr val="accent1">
                    <a:lumMod val="50000"/>
                  </a:schemeClr>
                </a:solidFill>
                <a:latin typeface="+mn-ea"/>
                <a:cs typeface="+mn-ea"/>
                <a:sym typeface="+mn-lt"/>
              </a:rPr>
              <a:t>1.</a:t>
            </a:r>
            <a:r>
              <a:rPr lang="zh-CN" altLang="en-US" sz="1600" kern="100" dirty="0">
                <a:solidFill>
                  <a:schemeClr val="accent1">
                    <a:lumMod val="50000"/>
                  </a:schemeClr>
                </a:solidFill>
                <a:latin typeface="+mn-ea"/>
                <a:cs typeface="+mn-ea"/>
                <a:sym typeface="+mn-lt"/>
              </a:rPr>
              <a:t>坚持落实党委理论中心组学习制度，实行班子成员轮岗锻炼、交叉任职，实现高效协同、有效监督。</a:t>
            </a:r>
            <a:endParaRPr lang="en-US" altLang="zh-CN" sz="1600" kern="100" dirty="0">
              <a:solidFill>
                <a:schemeClr val="accent1">
                  <a:lumMod val="50000"/>
                </a:schemeClr>
              </a:solidFill>
              <a:latin typeface="+mn-ea"/>
              <a:cs typeface="+mn-ea"/>
              <a:sym typeface="+mn-lt"/>
            </a:endParaRPr>
          </a:p>
        </p:txBody>
      </p:sp>
      <p:sp>
        <p:nvSpPr>
          <p:cNvPr id="22" name="矩形: 圆角 21"/>
          <p:cNvSpPr/>
          <p:nvPr/>
        </p:nvSpPr>
        <p:spPr>
          <a:xfrm>
            <a:off x="8567056" y="2230096"/>
            <a:ext cx="3243942" cy="935912"/>
          </a:xfrm>
          <a:prstGeom prst="roundRect">
            <a:avLst/>
          </a:prstGeom>
          <a:no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ts val="1800"/>
              </a:lnSpc>
            </a:pPr>
            <a:r>
              <a:rPr lang="en-US" altLang="zh-CN" sz="1600" kern="100" dirty="0">
                <a:solidFill>
                  <a:schemeClr val="accent1">
                    <a:lumMod val="50000"/>
                  </a:schemeClr>
                </a:solidFill>
                <a:latin typeface="+mn-ea"/>
                <a:cs typeface="+mn-ea"/>
                <a:sym typeface="+mn-lt"/>
              </a:rPr>
              <a:t>2.</a:t>
            </a:r>
            <a:r>
              <a:rPr lang="zh-CN" altLang="en-US" sz="1600" kern="100" dirty="0">
                <a:solidFill>
                  <a:schemeClr val="accent1">
                    <a:lumMod val="50000"/>
                  </a:schemeClr>
                </a:solidFill>
                <a:latin typeface="+mn-ea"/>
                <a:cs typeface="+mn-ea"/>
                <a:sym typeface="+mn-lt"/>
              </a:rPr>
              <a:t>坚持述职述德述廉述党建和民主评议考核制度等。</a:t>
            </a:r>
            <a:endParaRPr lang="en-US" altLang="zh-CN" sz="1600" kern="100" dirty="0">
              <a:solidFill>
                <a:schemeClr val="accent1">
                  <a:lumMod val="50000"/>
                </a:schemeClr>
              </a:solidFill>
              <a:latin typeface="+mn-ea"/>
              <a:cs typeface="+mn-ea"/>
              <a:sym typeface="+mn-lt"/>
            </a:endParaRPr>
          </a:p>
          <a:p>
            <a:pPr>
              <a:lnSpc>
                <a:spcPts val="1800"/>
              </a:lnSpc>
            </a:pPr>
            <a:endParaRPr lang="en-US" altLang="zh-CN" sz="1600" b="1" kern="100" dirty="0">
              <a:solidFill>
                <a:schemeClr val="bg1"/>
              </a:solidFill>
              <a:latin typeface="黑体" panose="02010609060101010101" pitchFamily="49" charset="-122"/>
              <a:ea typeface="黑体" panose="02010609060101010101" pitchFamily="49" charset="-122"/>
              <a:cs typeface="+mn-ea"/>
              <a:sym typeface="+mn-lt"/>
            </a:endParaRPr>
          </a:p>
        </p:txBody>
      </p:sp>
      <p:sp>
        <p:nvSpPr>
          <p:cNvPr id="23" name="矩形: 圆角 21"/>
          <p:cNvSpPr/>
          <p:nvPr/>
        </p:nvSpPr>
        <p:spPr>
          <a:xfrm>
            <a:off x="8577938" y="2995824"/>
            <a:ext cx="3243942" cy="935912"/>
          </a:xfrm>
          <a:prstGeom prst="roundRect">
            <a:avLst/>
          </a:prstGeom>
          <a:no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ts val="1800"/>
              </a:lnSpc>
            </a:pPr>
            <a:r>
              <a:rPr lang="en-US" altLang="zh-CN" sz="1600" kern="100" dirty="0">
                <a:solidFill>
                  <a:schemeClr val="accent1">
                    <a:lumMod val="50000"/>
                  </a:schemeClr>
                </a:solidFill>
                <a:latin typeface="+mn-ea"/>
                <a:cs typeface="+mn-ea"/>
                <a:sym typeface="+mn-lt"/>
              </a:rPr>
              <a:t>3.</a:t>
            </a:r>
            <a:r>
              <a:rPr lang="zh-CN" altLang="en-US" sz="1600" kern="100" dirty="0">
                <a:solidFill>
                  <a:schemeClr val="accent1">
                    <a:lumMod val="50000"/>
                  </a:schemeClr>
                </a:solidFill>
                <a:latin typeface="+mn-ea"/>
                <a:cs typeface="+mn-ea"/>
                <a:sym typeface="+mn-lt"/>
              </a:rPr>
              <a:t>坚持参加领导班子民主生活会和支部组织生活会，并在支部讲党课，做师生表率。</a:t>
            </a:r>
            <a:endParaRPr lang="en-US" altLang="zh-CN" sz="1600" kern="100" dirty="0">
              <a:solidFill>
                <a:schemeClr val="accent1">
                  <a:lumMod val="50000"/>
                </a:schemeClr>
              </a:solidFill>
              <a:latin typeface="+mn-ea"/>
              <a:cs typeface="+mn-ea"/>
              <a:sym typeface="+mn-lt"/>
            </a:endParaRPr>
          </a:p>
        </p:txBody>
      </p:sp>
      <p:sp>
        <p:nvSpPr>
          <p:cNvPr id="24" name="矩形: 圆角 21"/>
          <p:cNvSpPr/>
          <p:nvPr/>
        </p:nvSpPr>
        <p:spPr>
          <a:xfrm>
            <a:off x="8577934" y="3976840"/>
            <a:ext cx="3243942" cy="935912"/>
          </a:xfrm>
          <a:prstGeom prst="roundRect">
            <a:avLst/>
          </a:prstGeom>
          <a:no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ts val="1800"/>
              </a:lnSpc>
            </a:pPr>
            <a:r>
              <a:rPr lang="en-US" altLang="zh-CN" sz="1600" kern="100" dirty="0">
                <a:solidFill>
                  <a:schemeClr val="accent1">
                    <a:lumMod val="50000"/>
                  </a:schemeClr>
                </a:solidFill>
                <a:latin typeface="+mn-ea"/>
                <a:cs typeface="+mn-ea"/>
                <a:sym typeface="+mn-lt"/>
              </a:rPr>
              <a:t>4.</a:t>
            </a:r>
            <a:r>
              <a:rPr lang="zh-CN" altLang="en-US" sz="1600" kern="100" dirty="0">
                <a:solidFill>
                  <a:schemeClr val="accent1">
                    <a:lumMod val="50000"/>
                  </a:schemeClr>
                </a:solidFill>
                <a:latin typeface="+mn-ea"/>
                <a:cs typeface="+mn-ea"/>
                <a:sym typeface="+mn-lt"/>
              </a:rPr>
              <a:t>坚持民主集中制，严格落实“三重一大”决策制度，做学校事业发展带头人。</a:t>
            </a:r>
            <a:endParaRPr lang="en-US" altLang="zh-CN" sz="1600" kern="100" dirty="0">
              <a:solidFill>
                <a:schemeClr val="accent1">
                  <a:lumMod val="50000"/>
                </a:schemeClr>
              </a:solidFill>
              <a:latin typeface="+mn-ea"/>
              <a:cs typeface="+mn-ea"/>
              <a:sym typeface="+mn-lt"/>
            </a:endParaRPr>
          </a:p>
        </p:txBody>
      </p:sp>
      <p:sp>
        <p:nvSpPr>
          <p:cNvPr id="25" name="矩形: 圆角 21"/>
          <p:cNvSpPr/>
          <p:nvPr/>
        </p:nvSpPr>
        <p:spPr>
          <a:xfrm>
            <a:off x="8577930" y="5000632"/>
            <a:ext cx="3243942" cy="935912"/>
          </a:xfrm>
          <a:prstGeom prst="roundRect">
            <a:avLst/>
          </a:prstGeom>
          <a:no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ts val="1800"/>
              </a:lnSpc>
            </a:pPr>
            <a:r>
              <a:rPr lang="en-US" altLang="zh-CN" sz="1600" kern="100" dirty="0">
                <a:solidFill>
                  <a:schemeClr val="accent1">
                    <a:lumMod val="50000"/>
                  </a:schemeClr>
                </a:solidFill>
                <a:latin typeface="+mn-ea"/>
                <a:cs typeface="+mn-ea"/>
                <a:sym typeface="+mn-lt"/>
              </a:rPr>
              <a:t>5.</a:t>
            </a:r>
            <a:r>
              <a:rPr lang="zh-CN" altLang="en-US" sz="1600" kern="100" dirty="0">
                <a:solidFill>
                  <a:schemeClr val="accent1">
                    <a:lumMod val="50000"/>
                  </a:schemeClr>
                </a:solidFill>
                <a:latin typeface="+mn-ea"/>
                <a:cs typeface="+mn-ea"/>
                <a:sym typeface="+mn-lt"/>
              </a:rPr>
              <a:t>坚持领导班子成员联系师生制度，走党的群众路线。</a:t>
            </a:r>
            <a:endParaRPr lang="zh-CN" altLang="en-US" sz="1600" kern="100" dirty="0">
              <a:solidFill>
                <a:schemeClr val="accent1">
                  <a:lumMod val="50000"/>
                </a:schemeClr>
              </a:solidFill>
              <a:latin typeface="+mn-ea"/>
              <a:cs typeface="+mn-ea"/>
              <a:sym typeface="+mn-lt"/>
            </a:endParaRPr>
          </a:p>
          <a:p>
            <a:pPr>
              <a:lnSpc>
                <a:spcPts val="1800"/>
              </a:lnSpc>
            </a:pPr>
            <a:endParaRPr lang="en-US" altLang="zh-CN" sz="1600" b="1" kern="100" dirty="0">
              <a:solidFill>
                <a:schemeClr val="bg1"/>
              </a:solidFill>
              <a:latin typeface="黑体" panose="02010609060101010101" pitchFamily="49" charset="-122"/>
              <a:ea typeface="黑体" panose="02010609060101010101" pitchFamily="49" charset="-122"/>
              <a:cs typeface="+mn-ea"/>
              <a:sym typeface="+mn-lt"/>
            </a:endParaRPr>
          </a:p>
        </p:txBody>
      </p:sp>
      <p:pic>
        <p:nvPicPr>
          <p:cNvPr id="26" name="Picture 3" descr="C:\Users\Administrator\Desktop\45605.jpg"/>
          <p:cNvPicPr>
            <a:picLocks noChangeAspect="1" noChangeArrowheads="1"/>
          </p:cNvPicPr>
          <p:nvPr/>
        </p:nvPicPr>
        <p:blipFill>
          <a:blip r:embed="rId5"/>
          <a:srcRect/>
          <a:stretch>
            <a:fillRect/>
          </a:stretch>
        </p:blipFill>
        <p:spPr bwMode="auto">
          <a:xfrm>
            <a:off x="6279116" y="4468314"/>
            <a:ext cx="2174400" cy="144829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45703.jpg"/>
          <p:cNvPicPr>
            <a:picLocks noChangeAspect="1" noChangeArrowheads="1"/>
          </p:cNvPicPr>
          <p:nvPr/>
        </p:nvPicPr>
        <p:blipFill>
          <a:blip r:embed="rId6"/>
          <a:srcRect/>
          <a:stretch>
            <a:fillRect/>
          </a:stretch>
        </p:blipFill>
        <p:spPr bwMode="auto">
          <a:xfrm>
            <a:off x="6291086" y="1165827"/>
            <a:ext cx="2175431" cy="1448978"/>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组合 2"/>
          <p:cNvGrpSpPr/>
          <p:nvPr/>
        </p:nvGrpSpPr>
        <p:grpSpPr bwMode="auto">
          <a:xfrm>
            <a:off x="6292117" y="2948565"/>
            <a:ext cx="2174400" cy="1507125"/>
            <a:chOff x="1211759" y="1705578"/>
            <a:chExt cx="2277707" cy="1584539"/>
          </a:xfrm>
        </p:grpSpPr>
        <p:pic>
          <p:nvPicPr>
            <p:cNvPr id="29" name="Picture 2"/>
            <p:cNvPicPr>
              <a:picLocks noChangeAspect="1" noChangeArrowheads="1"/>
            </p:cNvPicPr>
            <p:nvPr/>
          </p:nvPicPr>
          <p:blipFill>
            <a:blip r:embed="rId7"/>
            <a:srcRect/>
            <a:stretch>
              <a:fillRect/>
            </a:stretch>
          </p:blipFill>
          <p:spPr bwMode="auto">
            <a:xfrm>
              <a:off x="1221236" y="1705578"/>
              <a:ext cx="2268230" cy="151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组合 71"/>
            <p:cNvGrpSpPr/>
            <p:nvPr/>
          </p:nvGrpSpPr>
          <p:grpSpPr bwMode="auto">
            <a:xfrm>
              <a:off x="1211759" y="2967739"/>
              <a:ext cx="2273921" cy="322378"/>
              <a:chOff x="900162" y="1698212"/>
              <a:chExt cx="1869567" cy="365933"/>
            </a:xfrm>
          </p:grpSpPr>
          <p:sp>
            <p:nvSpPr>
              <p:cNvPr id="31" name="圆角矩形 30"/>
              <p:cNvSpPr/>
              <p:nvPr/>
            </p:nvSpPr>
            <p:spPr>
              <a:xfrm>
                <a:off x="900162" y="1698212"/>
                <a:ext cx="1869567" cy="357763"/>
              </a:xfrm>
              <a:prstGeom prst="roundRect">
                <a:avLst>
                  <a:gd name="adj" fmla="val 1144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矩形 73"/>
              <p:cNvSpPr>
                <a:spLocks noChangeArrowheads="1"/>
              </p:cNvSpPr>
              <p:nvPr/>
            </p:nvSpPr>
            <p:spPr bwMode="auto">
              <a:xfrm>
                <a:off x="1357697" y="1748855"/>
                <a:ext cx="909884" cy="315290"/>
              </a:xfrm>
              <a:prstGeom prst="rect">
                <a:avLst/>
              </a:prstGeom>
              <a:noFill/>
              <a:ln>
                <a:noFill/>
              </a:ln>
            </p:spPr>
            <p:txBody>
              <a:bodyPr wrap="none">
                <a:spAutoFit/>
              </a:bodyPr>
              <a:lstStyle/>
              <a:p>
                <a:pPr algn="ctr">
                  <a:buFont typeface="Arial" panose="020B0604020202020204" pitchFamily="34" charset="0"/>
                  <a:buNone/>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领导班子学习</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pic>
        <p:nvPicPr>
          <p:cNvPr id="33" name="Picture 4" descr="C:\Users\Administrator\Desktop\13.png"/>
          <p:cNvPicPr>
            <a:picLocks noChangeAspect="1" noChangeArrowheads="1"/>
          </p:cNvPicPr>
          <p:nvPr/>
        </p:nvPicPr>
        <p:blipFill rotWithShape="1">
          <a:blip r:embed="rId8"/>
          <a:srcRect/>
          <a:stretch>
            <a:fillRect/>
          </a:stretch>
        </p:blipFill>
        <p:spPr bwMode="auto">
          <a:xfrm>
            <a:off x="4100892" y="1151999"/>
            <a:ext cx="2174400" cy="1624085"/>
          </a:xfrm>
          <a:prstGeom prst="rect">
            <a:avLst/>
          </a:prstGeom>
          <a:noFill/>
          <a:extLst>
            <a:ext uri="{909E8E84-426E-40DD-AFC4-6F175D3DCCD1}">
              <a14:hiddenFill xmlns:a14="http://schemas.microsoft.com/office/drawing/2010/main">
                <a:solidFill>
                  <a:srgbClr val="FFFFFF"/>
                </a:solidFill>
              </a14:hiddenFill>
            </a:ext>
          </a:extLst>
        </p:spPr>
      </p:pic>
      <p:sp>
        <p:nvSpPr>
          <p:cNvPr id="34" name="圆角矩形 33"/>
          <p:cNvSpPr/>
          <p:nvPr/>
        </p:nvSpPr>
        <p:spPr bwMode="auto">
          <a:xfrm>
            <a:off x="4100892" y="2593698"/>
            <a:ext cx="2174400" cy="299782"/>
          </a:xfrm>
          <a:prstGeom prst="roundRect">
            <a:avLst>
              <a:gd name="adj" fmla="val 1144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领导班子深入企业</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5" name="Picture 5" descr="C:\Users\Administrator\Desktop\49790.jpg"/>
          <p:cNvPicPr>
            <a:picLocks noChangeAspect="1" noChangeArrowheads="1"/>
          </p:cNvPicPr>
          <p:nvPr/>
        </p:nvPicPr>
        <p:blipFill>
          <a:blip r:embed="rId9"/>
          <a:srcRect/>
          <a:stretch>
            <a:fillRect/>
          </a:stretch>
        </p:blipFill>
        <p:spPr bwMode="auto">
          <a:xfrm>
            <a:off x="4100892" y="2888498"/>
            <a:ext cx="2174400" cy="1448292"/>
          </a:xfrm>
          <a:prstGeom prst="rect">
            <a:avLst/>
          </a:prstGeom>
          <a:noFill/>
          <a:extLst>
            <a:ext uri="{909E8E84-426E-40DD-AFC4-6F175D3DCCD1}">
              <a14:hiddenFill xmlns:a14="http://schemas.microsoft.com/office/drawing/2010/main">
                <a:solidFill>
                  <a:srgbClr val="FFFFFF"/>
                </a:solidFill>
              </a14:hiddenFill>
            </a:ext>
          </a:extLst>
        </p:spPr>
      </p:pic>
      <p:sp>
        <p:nvSpPr>
          <p:cNvPr id="36" name="圆角矩形 35"/>
          <p:cNvSpPr/>
          <p:nvPr/>
        </p:nvSpPr>
        <p:spPr bwMode="auto">
          <a:xfrm>
            <a:off x="4102680" y="4155396"/>
            <a:ext cx="2174400" cy="299782"/>
          </a:xfrm>
          <a:prstGeom prst="roundRect">
            <a:avLst>
              <a:gd name="adj" fmla="val 1144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领导班子成员参加支部活动</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7" name="Picture 6" descr="C:\Users\Administrator\Desktop\144CC49B4EBFA226FDD4113CB6B_BFA20445_5FA2.jpg"/>
          <p:cNvPicPr>
            <a:picLocks noChangeAspect="1" noChangeArrowheads="1"/>
          </p:cNvPicPr>
          <p:nvPr/>
        </p:nvPicPr>
        <p:blipFill>
          <a:blip r:embed="rId10"/>
          <a:srcRect/>
          <a:stretch>
            <a:fillRect/>
          </a:stretch>
        </p:blipFill>
        <p:spPr bwMode="auto">
          <a:xfrm>
            <a:off x="4100892" y="4468314"/>
            <a:ext cx="2174400" cy="1448292"/>
          </a:xfrm>
          <a:prstGeom prst="rect">
            <a:avLst/>
          </a:prstGeom>
          <a:noFill/>
          <a:extLst>
            <a:ext uri="{909E8E84-426E-40DD-AFC4-6F175D3DCCD1}">
              <a14:hiddenFill xmlns:a14="http://schemas.microsoft.com/office/drawing/2010/main">
                <a:solidFill>
                  <a:srgbClr val="FFFFFF"/>
                </a:solidFill>
              </a14:hiddenFill>
            </a:ext>
          </a:extLst>
        </p:spPr>
      </p:pic>
      <p:sp>
        <p:nvSpPr>
          <p:cNvPr id="38" name="圆角矩形 37"/>
          <p:cNvSpPr/>
          <p:nvPr/>
        </p:nvSpPr>
        <p:spPr bwMode="auto">
          <a:xfrm>
            <a:off x="4100892" y="5870714"/>
            <a:ext cx="2174400" cy="299782"/>
          </a:xfrm>
          <a:prstGeom prst="roundRect">
            <a:avLst>
              <a:gd name="adj" fmla="val 1144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领导班子成员讲党课</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圆角矩形 38"/>
          <p:cNvSpPr/>
          <p:nvPr/>
        </p:nvSpPr>
        <p:spPr bwMode="auto">
          <a:xfrm>
            <a:off x="6275292" y="5871694"/>
            <a:ext cx="2174400" cy="299782"/>
          </a:xfrm>
          <a:prstGeom prst="roundRect">
            <a:avLst>
              <a:gd name="adj" fmla="val 1144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领导班子民主生活会</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圆角矩形 39"/>
          <p:cNvSpPr/>
          <p:nvPr/>
        </p:nvSpPr>
        <p:spPr bwMode="auto">
          <a:xfrm>
            <a:off x="6295020" y="2588716"/>
            <a:ext cx="2174400" cy="299782"/>
          </a:xfrm>
          <a:prstGeom prst="roundRect">
            <a:avLst>
              <a:gd name="adj" fmla="val 1144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领导班子述职</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12"/>
          <p:cNvSpPr txBox="1"/>
          <p:nvPr/>
        </p:nvSpPr>
        <p:spPr>
          <a:xfrm>
            <a:off x="537104" y="147092"/>
            <a:ext cx="7183269" cy="523220"/>
          </a:xfrm>
          <a:prstGeom prst="rect">
            <a:avLst/>
          </a:prstGeom>
          <a:noFill/>
        </p:spPr>
        <p:txBody>
          <a:bodyPr wrap="square" rtlCol="0">
            <a:spAutoFit/>
          </a:bodyPr>
          <a:lstStyle/>
          <a:p>
            <a:pPr lvl="0" fontAlgn="base">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四、抓队伍建设，实施群星灿烂计划</a:t>
            </a:r>
            <a:endParaRPr lang="zh-CN" altLang="en-US" sz="28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2" name="矩形: 圆角 21"/>
          <p:cNvSpPr/>
          <p:nvPr/>
        </p:nvSpPr>
        <p:spPr>
          <a:xfrm>
            <a:off x="385482" y="1219197"/>
            <a:ext cx="3433483" cy="735108"/>
          </a:xfrm>
          <a:prstGeom prst="roundRect">
            <a:avLst/>
          </a:prstGeom>
          <a:solidFill>
            <a:srgbClr val="00B0F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2000" b="1" kern="100" dirty="0">
                <a:solidFill>
                  <a:schemeClr val="bg1"/>
                </a:solidFill>
                <a:latin typeface="黑体" panose="02010609060101010101" pitchFamily="49" charset="-122"/>
                <a:ea typeface="黑体" panose="02010609060101010101" pitchFamily="49" charset="-122"/>
                <a:cs typeface="+mn-ea"/>
                <a:sym typeface="+mn-lt"/>
              </a:rPr>
              <a:t>建好六支队伍</a:t>
            </a:r>
            <a:r>
              <a:rPr lang="en-US" altLang="zh-CN" sz="2000" b="1" kern="100" dirty="0">
                <a:solidFill>
                  <a:schemeClr val="bg1"/>
                </a:solidFill>
                <a:latin typeface="黑体" panose="02010609060101010101" pitchFamily="49" charset="-122"/>
                <a:ea typeface="黑体" panose="02010609060101010101" pitchFamily="49" charset="-122"/>
                <a:cs typeface="+mn-ea"/>
                <a:sym typeface="+mn-lt"/>
              </a:rPr>
              <a:t>——</a:t>
            </a:r>
            <a:r>
              <a:rPr lang="zh-CN" altLang="en-US" sz="2000" b="1" kern="100" dirty="0">
                <a:solidFill>
                  <a:schemeClr val="bg1"/>
                </a:solidFill>
                <a:latin typeface="黑体" panose="02010609060101010101" pitchFamily="49" charset="-122"/>
                <a:ea typeface="黑体" panose="02010609060101010101" pitchFamily="49" charset="-122"/>
                <a:cs typeface="+mn-ea"/>
                <a:sym typeface="+mn-lt"/>
              </a:rPr>
              <a:t>班子建设</a:t>
            </a:r>
            <a:endParaRPr lang="zh-CN" altLang="en-US" sz="2000" b="1" kern="100" dirty="0">
              <a:solidFill>
                <a:schemeClr val="bg1"/>
              </a:solidFill>
              <a:latin typeface="黑体" panose="02010609060101010101" pitchFamily="49" charset="-122"/>
              <a:ea typeface="黑体" panose="02010609060101010101" pitchFamily="49" charset="-122"/>
              <a:cs typeface="+mn-ea"/>
              <a:sym typeface="+mn-lt"/>
            </a:endParaRPr>
          </a:p>
        </p:txBody>
      </p:sp>
    </p:spTree>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矩形 7"/>
          <p:cNvSpPr/>
          <p:nvPr/>
        </p:nvSpPr>
        <p:spPr>
          <a:xfrm>
            <a:off x="3783150" y="3192175"/>
            <a:ext cx="2704412" cy="1066800"/>
          </a:xfrm>
          <a:prstGeom prst="rect">
            <a:avLst/>
          </a:prstGeom>
          <a:noFill/>
          <a:ln>
            <a:solidFill>
              <a:schemeClr val="accent1">
                <a:shade val="50000"/>
              </a:schemeClr>
            </a:solidFill>
          </a:ln>
        </p:spPr>
        <p:txBody>
          <a:bodyPr wrap="square">
            <a:spAutoFit/>
          </a:bodyPr>
          <a:lstStyle/>
          <a:p>
            <a:pPr algn="just"/>
            <a:r>
              <a:rPr lang="zh-CN" altLang="en-US" sz="1600" kern="100" dirty="0">
                <a:solidFill>
                  <a:srgbClr val="0070C0"/>
                </a:solidFill>
                <a:cs typeface="+mn-ea"/>
                <a:sym typeface="+mn-lt"/>
              </a:rPr>
              <a:t>加强针对性培训和个性化指导，坚持“一会一培训”，</a:t>
            </a:r>
            <a:r>
              <a:rPr lang="zh-CN" altLang="en-US" sz="1600" kern="100" dirty="0">
                <a:solidFill>
                  <a:srgbClr val="C00000"/>
                </a:solidFill>
                <a:cs typeface="+mn-ea"/>
                <a:sym typeface="+mn-lt"/>
              </a:rPr>
              <a:t>使培训成为福利，学习成为信仰。</a:t>
            </a:r>
            <a:endParaRPr lang="zh-CN" altLang="en-US" sz="1600" kern="100" dirty="0">
              <a:solidFill>
                <a:srgbClr val="C00000"/>
              </a:solidFill>
              <a:cs typeface="+mn-ea"/>
              <a:sym typeface="+mn-lt"/>
            </a:endParaRPr>
          </a:p>
        </p:txBody>
      </p:sp>
      <p:sp>
        <p:nvSpPr>
          <p:cNvPr id="9" name="矩形 8"/>
          <p:cNvSpPr/>
          <p:nvPr/>
        </p:nvSpPr>
        <p:spPr>
          <a:xfrm>
            <a:off x="3775348" y="4328474"/>
            <a:ext cx="2704412" cy="830997"/>
          </a:xfrm>
          <a:prstGeom prst="rect">
            <a:avLst/>
          </a:prstGeom>
          <a:noFill/>
          <a:ln>
            <a:solidFill>
              <a:schemeClr val="accent1">
                <a:shade val="50000"/>
              </a:schemeClr>
            </a:solidFill>
          </a:ln>
        </p:spPr>
        <p:txBody>
          <a:bodyPr wrap="square">
            <a:spAutoFit/>
          </a:bodyPr>
          <a:lstStyle/>
          <a:p>
            <a:pPr algn="just"/>
            <a:r>
              <a:rPr lang="zh-CN" altLang="en-US" sz="1600" kern="100" dirty="0">
                <a:solidFill>
                  <a:srgbClr val="0070C0"/>
                </a:solidFill>
                <a:cs typeface="+mn-ea"/>
                <a:sym typeface="+mn-lt"/>
              </a:rPr>
              <a:t>组建年龄结构合理，老中青结合、优势互补的中层干部团队。</a:t>
            </a:r>
            <a:endParaRPr lang="zh-CN" altLang="en-US" sz="1600" kern="100" dirty="0">
              <a:solidFill>
                <a:srgbClr val="0070C0"/>
              </a:solidFill>
              <a:cs typeface="+mn-ea"/>
              <a:sym typeface="+mn-lt"/>
            </a:endParaRPr>
          </a:p>
        </p:txBody>
      </p:sp>
      <p:grpSp>
        <p:nvGrpSpPr>
          <p:cNvPr id="13" name="Group 15"/>
          <p:cNvGrpSpPr>
            <a:grpSpLocks noChangeAspect="1"/>
          </p:cNvGrpSpPr>
          <p:nvPr/>
        </p:nvGrpSpPr>
        <p:grpSpPr bwMode="auto">
          <a:xfrm>
            <a:off x="2858375" y="2340658"/>
            <a:ext cx="753992" cy="757853"/>
            <a:chOff x="4677" y="-982"/>
            <a:chExt cx="1367" cy="1374"/>
          </a:xfrm>
        </p:grpSpPr>
        <p:sp>
          <p:nvSpPr>
            <p:cNvPr id="14" name="Freeform 16"/>
            <p:cNvSpPr>
              <a:spLocks noEditPoints="1"/>
            </p:cNvSpPr>
            <p:nvPr/>
          </p:nvSpPr>
          <p:spPr bwMode="auto">
            <a:xfrm>
              <a:off x="4677" y="220"/>
              <a:ext cx="1272" cy="172"/>
            </a:xfrm>
            <a:custGeom>
              <a:avLst/>
              <a:gdLst>
                <a:gd name="T0" fmla="*/ 1871 w 2041"/>
                <a:gd name="T1" fmla="*/ 276 h 276"/>
                <a:gd name="T2" fmla="*/ 170 w 2041"/>
                <a:gd name="T3" fmla="*/ 276 h 276"/>
                <a:gd name="T4" fmla="*/ 0 w 2041"/>
                <a:gd name="T5" fmla="*/ 0 h 276"/>
                <a:gd name="T6" fmla="*/ 2041 w 2041"/>
                <a:gd name="T7" fmla="*/ 0 h 276"/>
                <a:gd name="T8" fmla="*/ 1871 w 2041"/>
                <a:gd name="T9" fmla="*/ 276 h 276"/>
                <a:gd name="T10" fmla="*/ 1871 w 2041"/>
                <a:gd name="T11" fmla="*/ 276 h 276"/>
                <a:gd name="T12" fmla="*/ 1871 w 2041"/>
                <a:gd name="T13" fmla="*/ 276 h 276"/>
              </a:gdLst>
              <a:ahLst/>
              <a:cxnLst>
                <a:cxn ang="0">
                  <a:pos x="T0" y="T1"/>
                </a:cxn>
                <a:cxn ang="0">
                  <a:pos x="T2" y="T3"/>
                </a:cxn>
                <a:cxn ang="0">
                  <a:pos x="T4" y="T5"/>
                </a:cxn>
                <a:cxn ang="0">
                  <a:pos x="T6" y="T7"/>
                </a:cxn>
                <a:cxn ang="0">
                  <a:pos x="T8" y="T9"/>
                </a:cxn>
                <a:cxn ang="0">
                  <a:pos x="T10" y="T11"/>
                </a:cxn>
                <a:cxn ang="0">
                  <a:pos x="T12" y="T13"/>
                </a:cxn>
              </a:cxnLst>
              <a:rect l="0" t="0" r="r" b="b"/>
              <a:pathLst>
                <a:path w="2041" h="276">
                  <a:moveTo>
                    <a:pt x="1871" y="276"/>
                  </a:moveTo>
                  <a:cubicBezTo>
                    <a:pt x="170" y="276"/>
                    <a:pt x="170" y="276"/>
                    <a:pt x="170" y="276"/>
                  </a:cubicBezTo>
                  <a:cubicBezTo>
                    <a:pt x="170" y="276"/>
                    <a:pt x="0" y="273"/>
                    <a:pt x="0" y="0"/>
                  </a:cubicBezTo>
                  <a:cubicBezTo>
                    <a:pt x="2041" y="0"/>
                    <a:pt x="2041" y="0"/>
                    <a:pt x="2041" y="0"/>
                  </a:cubicBezTo>
                  <a:cubicBezTo>
                    <a:pt x="2041" y="273"/>
                    <a:pt x="1871" y="276"/>
                    <a:pt x="1871" y="276"/>
                  </a:cubicBezTo>
                  <a:close/>
                  <a:moveTo>
                    <a:pt x="1871" y="276"/>
                  </a:moveTo>
                  <a:cubicBezTo>
                    <a:pt x="1871" y="276"/>
                    <a:pt x="1871" y="276"/>
                    <a:pt x="1871" y="276"/>
                  </a:cubicBezTo>
                </a:path>
              </a:pathLst>
            </a:custGeom>
            <a:solidFill>
              <a:srgbClr val="FF9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Rectangle 17"/>
            <p:cNvSpPr>
              <a:spLocks noChangeArrowheads="1"/>
            </p:cNvSpPr>
            <p:nvPr/>
          </p:nvSpPr>
          <p:spPr bwMode="auto">
            <a:xfrm>
              <a:off x="4747" y="-982"/>
              <a:ext cx="1131" cy="120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9"/>
            <p:cNvSpPr>
              <a:spLocks noEditPoints="1"/>
            </p:cNvSpPr>
            <p:nvPr/>
          </p:nvSpPr>
          <p:spPr bwMode="auto">
            <a:xfrm>
              <a:off x="4945" y="-714"/>
              <a:ext cx="739" cy="720"/>
            </a:xfrm>
            <a:custGeom>
              <a:avLst/>
              <a:gdLst>
                <a:gd name="T0" fmla="*/ 739 w 739"/>
                <a:gd name="T1" fmla="*/ 193 h 720"/>
                <a:gd name="T2" fmla="*/ 370 w 739"/>
                <a:gd name="T3" fmla="*/ 193 h 720"/>
                <a:gd name="T4" fmla="*/ 370 w 739"/>
                <a:gd name="T5" fmla="*/ 296 h 720"/>
                <a:gd name="T6" fmla="*/ 739 w 739"/>
                <a:gd name="T7" fmla="*/ 296 h 720"/>
                <a:gd name="T8" fmla="*/ 739 w 739"/>
                <a:gd name="T9" fmla="*/ 193 h 720"/>
                <a:gd name="T10" fmla="*/ 739 w 739"/>
                <a:gd name="T11" fmla="*/ 402 h 720"/>
                <a:gd name="T12" fmla="*/ 0 w 739"/>
                <a:gd name="T13" fmla="*/ 402 h 720"/>
                <a:gd name="T14" fmla="*/ 0 w 739"/>
                <a:gd name="T15" fmla="*/ 508 h 720"/>
                <a:gd name="T16" fmla="*/ 739 w 739"/>
                <a:gd name="T17" fmla="*/ 508 h 720"/>
                <a:gd name="T18" fmla="*/ 739 w 739"/>
                <a:gd name="T19" fmla="*/ 402 h 720"/>
                <a:gd name="T20" fmla="*/ 528 w 739"/>
                <a:gd name="T21" fmla="*/ 616 h 720"/>
                <a:gd name="T22" fmla="*/ 0 w 739"/>
                <a:gd name="T23" fmla="*/ 616 h 720"/>
                <a:gd name="T24" fmla="*/ 0 w 739"/>
                <a:gd name="T25" fmla="*/ 720 h 720"/>
                <a:gd name="T26" fmla="*/ 528 w 739"/>
                <a:gd name="T27" fmla="*/ 720 h 720"/>
                <a:gd name="T28" fmla="*/ 528 w 739"/>
                <a:gd name="T29" fmla="*/ 616 h 720"/>
                <a:gd name="T30" fmla="*/ 739 w 739"/>
                <a:gd name="T31" fmla="*/ 0 h 720"/>
                <a:gd name="T32" fmla="*/ 370 w 739"/>
                <a:gd name="T33" fmla="*/ 0 h 720"/>
                <a:gd name="T34" fmla="*/ 370 w 739"/>
                <a:gd name="T35" fmla="*/ 103 h 720"/>
                <a:gd name="T36" fmla="*/ 739 w 739"/>
                <a:gd name="T37" fmla="*/ 103 h 720"/>
                <a:gd name="T38" fmla="*/ 739 w 739"/>
                <a:gd name="T39" fmla="*/ 0 h 720"/>
                <a:gd name="T40" fmla="*/ 739 w 739"/>
                <a:gd name="T41" fmla="*/ 0 h 720"/>
                <a:gd name="T42" fmla="*/ 739 w 739"/>
                <a:gd name="T43"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9" h="720">
                  <a:moveTo>
                    <a:pt x="739" y="193"/>
                  </a:moveTo>
                  <a:lnTo>
                    <a:pt x="370" y="193"/>
                  </a:lnTo>
                  <a:lnTo>
                    <a:pt x="370" y="296"/>
                  </a:lnTo>
                  <a:lnTo>
                    <a:pt x="739" y="296"/>
                  </a:lnTo>
                  <a:lnTo>
                    <a:pt x="739" y="193"/>
                  </a:lnTo>
                  <a:close/>
                  <a:moveTo>
                    <a:pt x="739" y="402"/>
                  </a:moveTo>
                  <a:lnTo>
                    <a:pt x="0" y="402"/>
                  </a:lnTo>
                  <a:lnTo>
                    <a:pt x="0" y="508"/>
                  </a:lnTo>
                  <a:lnTo>
                    <a:pt x="739" y="508"/>
                  </a:lnTo>
                  <a:lnTo>
                    <a:pt x="739" y="402"/>
                  </a:lnTo>
                  <a:close/>
                  <a:moveTo>
                    <a:pt x="528" y="616"/>
                  </a:moveTo>
                  <a:lnTo>
                    <a:pt x="0" y="616"/>
                  </a:lnTo>
                  <a:lnTo>
                    <a:pt x="0" y="720"/>
                  </a:lnTo>
                  <a:lnTo>
                    <a:pt x="528" y="720"/>
                  </a:lnTo>
                  <a:lnTo>
                    <a:pt x="528" y="616"/>
                  </a:lnTo>
                  <a:close/>
                  <a:moveTo>
                    <a:pt x="739" y="0"/>
                  </a:moveTo>
                  <a:lnTo>
                    <a:pt x="370" y="0"/>
                  </a:lnTo>
                  <a:lnTo>
                    <a:pt x="370" y="103"/>
                  </a:lnTo>
                  <a:lnTo>
                    <a:pt x="739" y="103"/>
                  </a:lnTo>
                  <a:lnTo>
                    <a:pt x="739" y="0"/>
                  </a:lnTo>
                  <a:close/>
                  <a:moveTo>
                    <a:pt x="739" y="0"/>
                  </a:moveTo>
                  <a:lnTo>
                    <a:pt x="739" y="0"/>
                  </a:lnTo>
                  <a:close/>
                </a:path>
              </a:pathLst>
            </a:custGeom>
            <a:solidFill>
              <a:srgbClr val="FFFD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20"/>
            <p:cNvSpPr>
              <a:spLocks noEditPoints="1"/>
            </p:cNvSpPr>
            <p:nvPr/>
          </p:nvSpPr>
          <p:spPr bwMode="auto">
            <a:xfrm>
              <a:off x="4945" y="-714"/>
              <a:ext cx="739" cy="720"/>
            </a:xfrm>
            <a:custGeom>
              <a:avLst/>
              <a:gdLst>
                <a:gd name="T0" fmla="*/ 739 w 739"/>
                <a:gd name="T1" fmla="*/ 193 h 720"/>
                <a:gd name="T2" fmla="*/ 370 w 739"/>
                <a:gd name="T3" fmla="*/ 193 h 720"/>
                <a:gd name="T4" fmla="*/ 370 w 739"/>
                <a:gd name="T5" fmla="*/ 296 h 720"/>
                <a:gd name="T6" fmla="*/ 739 w 739"/>
                <a:gd name="T7" fmla="*/ 296 h 720"/>
                <a:gd name="T8" fmla="*/ 739 w 739"/>
                <a:gd name="T9" fmla="*/ 193 h 720"/>
                <a:gd name="T10" fmla="*/ 739 w 739"/>
                <a:gd name="T11" fmla="*/ 402 h 720"/>
                <a:gd name="T12" fmla="*/ 0 w 739"/>
                <a:gd name="T13" fmla="*/ 402 h 720"/>
                <a:gd name="T14" fmla="*/ 0 w 739"/>
                <a:gd name="T15" fmla="*/ 508 h 720"/>
                <a:gd name="T16" fmla="*/ 739 w 739"/>
                <a:gd name="T17" fmla="*/ 508 h 720"/>
                <a:gd name="T18" fmla="*/ 739 w 739"/>
                <a:gd name="T19" fmla="*/ 402 h 720"/>
                <a:gd name="T20" fmla="*/ 528 w 739"/>
                <a:gd name="T21" fmla="*/ 616 h 720"/>
                <a:gd name="T22" fmla="*/ 0 w 739"/>
                <a:gd name="T23" fmla="*/ 616 h 720"/>
                <a:gd name="T24" fmla="*/ 0 w 739"/>
                <a:gd name="T25" fmla="*/ 720 h 720"/>
                <a:gd name="T26" fmla="*/ 528 w 739"/>
                <a:gd name="T27" fmla="*/ 720 h 720"/>
                <a:gd name="T28" fmla="*/ 528 w 739"/>
                <a:gd name="T29" fmla="*/ 616 h 720"/>
                <a:gd name="T30" fmla="*/ 739 w 739"/>
                <a:gd name="T31" fmla="*/ 0 h 720"/>
                <a:gd name="T32" fmla="*/ 370 w 739"/>
                <a:gd name="T33" fmla="*/ 0 h 720"/>
                <a:gd name="T34" fmla="*/ 370 w 739"/>
                <a:gd name="T35" fmla="*/ 103 h 720"/>
                <a:gd name="T36" fmla="*/ 739 w 739"/>
                <a:gd name="T37" fmla="*/ 103 h 720"/>
                <a:gd name="T38" fmla="*/ 739 w 739"/>
                <a:gd name="T39" fmla="*/ 0 h 720"/>
                <a:gd name="T40" fmla="*/ 739 w 739"/>
                <a:gd name="T41" fmla="*/ 0 h 720"/>
                <a:gd name="T42" fmla="*/ 739 w 739"/>
                <a:gd name="T43"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9" h="720">
                  <a:moveTo>
                    <a:pt x="739" y="193"/>
                  </a:moveTo>
                  <a:lnTo>
                    <a:pt x="370" y="193"/>
                  </a:lnTo>
                  <a:lnTo>
                    <a:pt x="370" y="296"/>
                  </a:lnTo>
                  <a:lnTo>
                    <a:pt x="739" y="296"/>
                  </a:lnTo>
                  <a:lnTo>
                    <a:pt x="739" y="193"/>
                  </a:lnTo>
                  <a:moveTo>
                    <a:pt x="739" y="402"/>
                  </a:moveTo>
                  <a:lnTo>
                    <a:pt x="0" y="402"/>
                  </a:lnTo>
                  <a:lnTo>
                    <a:pt x="0" y="508"/>
                  </a:lnTo>
                  <a:lnTo>
                    <a:pt x="739" y="508"/>
                  </a:lnTo>
                  <a:lnTo>
                    <a:pt x="739" y="402"/>
                  </a:lnTo>
                  <a:moveTo>
                    <a:pt x="528" y="616"/>
                  </a:moveTo>
                  <a:lnTo>
                    <a:pt x="0" y="616"/>
                  </a:lnTo>
                  <a:lnTo>
                    <a:pt x="0" y="720"/>
                  </a:lnTo>
                  <a:lnTo>
                    <a:pt x="528" y="720"/>
                  </a:lnTo>
                  <a:lnTo>
                    <a:pt x="528" y="616"/>
                  </a:lnTo>
                  <a:moveTo>
                    <a:pt x="739" y="0"/>
                  </a:moveTo>
                  <a:lnTo>
                    <a:pt x="370" y="0"/>
                  </a:lnTo>
                  <a:lnTo>
                    <a:pt x="370" y="103"/>
                  </a:lnTo>
                  <a:lnTo>
                    <a:pt x="739" y="103"/>
                  </a:lnTo>
                  <a:lnTo>
                    <a:pt x="739" y="0"/>
                  </a:lnTo>
                  <a:moveTo>
                    <a:pt x="739" y="0"/>
                  </a:moveTo>
                  <a:lnTo>
                    <a:pt x="7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dirty="0">
                  <a:cs typeface="+mn-ea"/>
                  <a:sym typeface="+mn-lt"/>
                </a:rPr>
                <a:t>1</a:t>
              </a:r>
              <a:endParaRPr lang="zh-CN" altLang="en-US" dirty="0">
                <a:cs typeface="+mn-ea"/>
                <a:sym typeface="+mn-lt"/>
              </a:endParaRPr>
            </a:p>
          </p:txBody>
        </p:sp>
        <p:sp>
          <p:nvSpPr>
            <p:cNvPr id="18" name="Freeform 22"/>
            <p:cNvSpPr>
              <a:spLocks noEditPoints="1"/>
            </p:cNvSpPr>
            <p:nvPr/>
          </p:nvSpPr>
          <p:spPr bwMode="auto">
            <a:xfrm>
              <a:off x="5794" y="54"/>
              <a:ext cx="250" cy="237"/>
            </a:xfrm>
            <a:custGeom>
              <a:avLst/>
              <a:gdLst>
                <a:gd name="T0" fmla="*/ 125 w 250"/>
                <a:gd name="T1" fmla="*/ 0 h 237"/>
                <a:gd name="T2" fmla="*/ 164 w 250"/>
                <a:gd name="T3" fmla="*/ 78 h 237"/>
                <a:gd name="T4" fmla="*/ 250 w 250"/>
                <a:gd name="T5" fmla="*/ 91 h 237"/>
                <a:gd name="T6" fmla="*/ 188 w 250"/>
                <a:gd name="T7" fmla="*/ 152 h 237"/>
                <a:gd name="T8" fmla="*/ 203 w 250"/>
                <a:gd name="T9" fmla="*/ 237 h 237"/>
                <a:gd name="T10" fmla="*/ 125 w 250"/>
                <a:gd name="T11" fmla="*/ 197 h 237"/>
                <a:gd name="T12" fmla="*/ 47 w 250"/>
                <a:gd name="T13" fmla="*/ 237 h 237"/>
                <a:gd name="T14" fmla="*/ 62 w 250"/>
                <a:gd name="T15" fmla="*/ 152 h 237"/>
                <a:gd name="T16" fmla="*/ 0 w 250"/>
                <a:gd name="T17" fmla="*/ 91 h 237"/>
                <a:gd name="T18" fmla="*/ 86 w 250"/>
                <a:gd name="T19" fmla="*/ 78 h 237"/>
                <a:gd name="T20" fmla="*/ 125 w 250"/>
                <a:gd name="T21" fmla="*/ 0 h 237"/>
                <a:gd name="T22" fmla="*/ 125 w 250"/>
                <a:gd name="T23" fmla="*/ 0 h 237"/>
                <a:gd name="T24" fmla="*/ 125 w 250"/>
                <a:gd name="T2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37">
                  <a:moveTo>
                    <a:pt x="125" y="0"/>
                  </a:moveTo>
                  <a:lnTo>
                    <a:pt x="164" y="78"/>
                  </a:lnTo>
                  <a:lnTo>
                    <a:pt x="250" y="91"/>
                  </a:lnTo>
                  <a:lnTo>
                    <a:pt x="188" y="152"/>
                  </a:lnTo>
                  <a:lnTo>
                    <a:pt x="203" y="237"/>
                  </a:lnTo>
                  <a:lnTo>
                    <a:pt x="125" y="197"/>
                  </a:lnTo>
                  <a:lnTo>
                    <a:pt x="47" y="237"/>
                  </a:lnTo>
                  <a:lnTo>
                    <a:pt x="62" y="152"/>
                  </a:lnTo>
                  <a:lnTo>
                    <a:pt x="0" y="91"/>
                  </a:lnTo>
                  <a:lnTo>
                    <a:pt x="86" y="78"/>
                  </a:lnTo>
                  <a:lnTo>
                    <a:pt x="125" y="0"/>
                  </a:lnTo>
                  <a:close/>
                  <a:moveTo>
                    <a:pt x="125" y="0"/>
                  </a:moveTo>
                  <a:lnTo>
                    <a:pt x="125" y="0"/>
                  </a:lnTo>
                  <a:close/>
                </a:path>
              </a:pathLst>
            </a:custGeom>
            <a:solidFill>
              <a:srgbClr val="FFFD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3"/>
            <p:cNvSpPr>
              <a:spLocks noEditPoints="1"/>
            </p:cNvSpPr>
            <p:nvPr/>
          </p:nvSpPr>
          <p:spPr bwMode="auto">
            <a:xfrm>
              <a:off x="5794" y="54"/>
              <a:ext cx="250" cy="237"/>
            </a:xfrm>
            <a:custGeom>
              <a:avLst/>
              <a:gdLst>
                <a:gd name="T0" fmla="*/ 125 w 250"/>
                <a:gd name="T1" fmla="*/ 0 h 237"/>
                <a:gd name="T2" fmla="*/ 164 w 250"/>
                <a:gd name="T3" fmla="*/ 78 h 237"/>
                <a:gd name="T4" fmla="*/ 250 w 250"/>
                <a:gd name="T5" fmla="*/ 91 h 237"/>
                <a:gd name="T6" fmla="*/ 188 w 250"/>
                <a:gd name="T7" fmla="*/ 152 h 237"/>
                <a:gd name="T8" fmla="*/ 203 w 250"/>
                <a:gd name="T9" fmla="*/ 237 h 237"/>
                <a:gd name="T10" fmla="*/ 125 w 250"/>
                <a:gd name="T11" fmla="*/ 197 h 237"/>
                <a:gd name="T12" fmla="*/ 47 w 250"/>
                <a:gd name="T13" fmla="*/ 237 h 237"/>
                <a:gd name="T14" fmla="*/ 62 w 250"/>
                <a:gd name="T15" fmla="*/ 152 h 237"/>
                <a:gd name="T16" fmla="*/ 0 w 250"/>
                <a:gd name="T17" fmla="*/ 91 h 237"/>
                <a:gd name="T18" fmla="*/ 86 w 250"/>
                <a:gd name="T19" fmla="*/ 78 h 237"/>
                <a:gd name="T20" fmla="*/ 125 w 250"/>
                <a:gd name="T21" fmla="*/ 0 h 237"/>
                <a:gd name="T22" fmla="*/ 125 w 250"/>
                <a:gd name="T23" fmla="*/ 0 h 237"/>
                <a:gd name="T24" fmla="*/ 125 w 250"/>
                <a:gd name="T2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37">
                  <a:moveTo>
                    <a:pt x="125" y="0"/>
                  </a:moveTo>
                  <a:lnTo>
                    <a:pt x="164" y="78"/>
                  </a:lnTo>
                  <a:lnTo>
                    <a:pt x="250" y="91"/>
                  </a:lnTo>
                  <a:lnTo>
                    <a:pt x="188" y="152"/>
                  </a:lnTo>
                  <a:lnTo>
                    <a:pt x="203" y="237"/>
                  </a:lnTo>
                  <a:lnTo>
                    <a:pt x="125" y="197"/>
                  </a:lnTo>
                  <a:lnTo>
                    <a:pt x="47" y="237"/>
                  </a:lnTo>
                  <a:lnTo>
                    <a:pt x="62" y="152"/>
                  </a:lnTo>
                  <a:lnTo>
                    <a:pt x="0" y="91"/>
                  </a:lnTo>
                  <a:lnTo>
                    <a:pt x="86" y="78"/>
                  </a:lnTo>
                  <a:lnTo>
                    <a:pt x="125" y="0"/>
                  </a:lnTo>
                  <a:moveTo>
                    <a:pt x="125" y="0"/>
                  </a:moveTo>
                  <a:lnTo>
                    <a:pt x="1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20" name="Picture 2" descr="C:\Users\Administrator\Desktop\1.jpg"/>
          <p:cNvPicPr>
            <a:picLocks noChangeAspect="1" noChangeArrowheads="1"/>
          </p:cNvPicPr>
          <p:nvPr/>
        </p:nvPicPr>
        <p:blipFill>
          <a:blip r:embed="rId5"/>
          <a:srcRect/>
          <a:stretch>
            <a:fillRect/>
          </a:stretch>
        </p:blipFill>
        <p:spPr bwMode="auto">
          <a:xfrm>
            <a:off x="357932" y="2721209"/>
            <a:ext cx="2160000" cy="143955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4" name="矩形 23"/>
          <p:cNvSpPr/>
          <p:nvPr/>
        </p:nvSpPr>
        <p:spPr bwMode="auto">
          <a:xfrm>
            <a:off x="7261412" y="5781254"/>
            <a:ext cx="1954306" cy="44025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
              <a:buClr>
                <a:srgbClr val="000000"/>
              </a:buClr>
              <a:buFont typeface="Arial" panose="020B0604020202020204" pitchFamily="34" charset="0"/>
              <a:buNone/>
              <a:defRPr/>
            </a:pPr>
            <a:r>
              <a:rPr lang="zh-CN" altLang="en-US" sz="1100" b="1" noProof="1">
                <a:solidFill>
                  <a:srgbClr val="FFFFFF"/>
                </a:solidFill>
                <a:latin typeface="微软雅黑" panose="020B0503020204020204" pitchFamily="34" charset="-122"/>
                <a:ea typeface="微软雅黑" panose="020B0503020204020204" pitchFamily="34" charset="-122"/>
              </a:rPr>
              <a:t>黄炎培职业教育奖杰出教师侯德成</a:t>
            </a:r>
            <a:endParaRPr lang="zh-CN" altLang="en-US" sz="1100" b="1" noProof="1">
              <a:solidFill>
                <a:srgbClr val="FFFFFF"/>
              </a:solidFill>
              <a:latin typeface="微软雅黑" panose="020B0503020204020204" pitchFamily="34" charset="-122"/>
              <a:ea typeface="微软雅黑" panose="020B0503020204020204" pitchFamily="34" charset="-122"/>
            </a:endParaRPr>
          </a:p>
        </p:txBody>
      </p:sp>
      <p:sp>
        <p:nvSpPr>
          <p:cNvPr id="25" name="矩形 24"/>
          <p:cNvSpPr/>
          <p:nvPr/>
        </p:nvSpPr>
        <p:spPr>
          <a:xfrm>
            <a:off x="3783150" y="2280322"/>
            <a:ext cx="2704412" cy="830997"/>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600" kern="100" dirty="0">
                <a:solidFill>
                  <a:srgbClr val="0070C0"/>
                </a:solidFill>
                <a:cs typeface="+mn-ea"/>
                <a:sym typeface="+mn-lt"/>
              </a:rPr>
              <a:t>搭梯子、搭平台、建机制。</a:t>
            </a:r>
            <a:endParaRPr lang="zh-CN" altLang="en-US" sz="1600" kern="100" dirty="0">
              <a:solidFill>
                <a:srgbClr val="0070C0"/>
              </a:solidFill>
              <a:cs typeface="+mn-ea"/>
              <a:sym typeface="+mn-lt"/>
            </a:endParaRPr>
          </a:p>
          <a:p>
            <a:pPr algn="just"/>
            <a:r>
              <a:rPr lang="zh-CN" altLang="en-US" sz="1600" kern="100" dirty="0">
                <a:solidFill>
                  <a:srgbClr val="0070C0"/>
                </a:solidFill>
                <a:cs typeface="+mn-ea"/>
                <a:sym typeface="+mn-lt"/>
              </a:rPr>
              <a:t>三年一聘期，依法依规依程序，“三干”产生。</a:t>
            </a:r>
            <a:endParaRPr lang="zh-CN" altLang="en-US" sz="1600" kern="100" dirty="0">
              <a:solidFill>
                <a:srgbClr val="0070C0"/>
              </a:solidFill>
              <a:cs typeface="+mn-ea"/>
              <a:sym typeface="+mn-lt"/>
            </a:endParaRPr>
          </a:p>
        </p:txBody>
      </p:sp>
      <p:grpSp>
        <p:nvGrpSpPr>
          <p:cNvPr id="26" name="Group 15"/>
          <p:cNvGrpSpPr>
            <a:grpSpLocks noChangeAspect="1"/>
          </p:cNvGrpSpPr>
          <p:nvPr/>
        </p:nvGrpSpPr>
        <p:grpSpPr bwMode="auto">
          <a:xfrm>
            <a:off x="2858371" y="3299373"/>
            <a:ext cx="753992" cy="757853"/>
            <a:chOff x="4677" y="-982"/>
            <a:chExt cx="1367" cy="1374"/>
          </a:xfrm>
        </p:grpSpPr>
        <p:sp>
          <p:nvSpPr>
            <p:cNvPr id="27" name="Freeform 16"/>
            <p:cNvSpPr>
              <a:spLocks noEditPoints="1"/>
            </p:cNvSpPr>
            <p:nvPr/>
          </p:nvSpPr>
          <p:spPr bwMode="auto">
            <a:xfrm>
              <a:off x="4677" y="220"/>
              <a:ext cx="1272" cy="172"/>
            </a:xfrm>
            <a:custGeom>
              <a:avLst/>
              <a:gdLst>
                <a:gd name="T0" fmla="*/ 1871 w 2041"/>
                <a:gd name="T1" fmla="*/ 276 h 276"/>
                <a:gd name="T2" fmla="*/ 170 w 2041"/>
                <a:gd name="T3" fmla="*/ 276 h 276"/>
                <a:gd name="T4" fmla="*/ 0 w 2041"/>
                <a:gd name="T5" fmla="*/ 0 h 276"/>
                <a:gd name="T6" fmla="*/ 2041 w 2041"/>
                <a:gd name="T7" fmla="*/ 0 h 276"/>
                <a:gd name="T8" fmla="*/ 1871 w 2041"/>
                <a:gd name="T9" fmla="*/ 276 h 276"/>
                <a:gd name="T10" fmla="*/ 1871 w 2041"/>
                <a:gd name="T11" fmla="*/ 276 h 276"/>
                <a:gd name="T12" fmla="*/ 1871 w 2041"/>
                <a:gd name="T13" fmla="*/ 276 h 276"/>
              </a:gdLst>
              <a:ahLst/>
              <a:cxnLst>
                <a:cxn ang="0">
                  <a:pos x="T0" y="T1"/>
                </a:cxn>
                <a:cxn ang="0">
                  <a:pos x="T2" y="T3"/>
                </a:cxn>
                <a:cxn ang="0">
                  <a:pos x="T4" y="T5"/>
                </a:cxn>
                <a:cxn ang="0">
                  <a:pos x="T6" y="T7"/>
                </a:cxn>
                <a:cxn ang="0">
                  <a:pos x="T8" y="T9"/>
                </a:cxn>
                <a:cxn ang="0">
                  <a:pos x="T10" y="T11"/>
                </a:cxn>
                <a:cxn ang="0">
                  <a:pos x="T12" y="T13"/>
                </a:cxn>
              </a:cxnLst>
              <a:rect l="0" t="0" r="r" b="b"/>
              <a:pathLst>
                <a:path w="2041" h="276">
                  <a:moveTo>
                    <a:pt x="1871" y="276"/>
                  </a:moveTo>
                  <a:cubicBezTo>
                    <a:pt x="170" y="276"/>
                    <a:pt x="170" y="276"/>
                    <a:pt x="170" y="276"/>
                  </a:cubicBezTo>
                  <a:cubicBezTo>
                    <a:pt x="170" y="276"/>
                    <a:pt x="0" y="273"/>
                    <a:pt x="0" y="0"/>
                  </a:cubicBezTo>
                  <a:cubicBezTo>
                    <a:pt x="2041" y="0"/>
                    <a:pt x="2041" y="0"/>
                    <a:pt x="2041" y="0"/>
                  </a:cubicBezTo>
                  <a:cubicBezTo>
                    <a:pt x="2041" y="273"/>
                    <a:pt x="1871" y="276"/>
                    <a:pt x="1871" y="276"/>
                  </a:cubicBezTo>
                  <a:close/>
                  <a:moveTo>
                    <a:pt x="1871" y="276"/>
                  </a:moveTo>
                  <a:cubicBezTo>
                    <a:pt x="1871" y="276"/>
                    <a:pt x="1871" y="276"/>
                    <a:pt x="1871" y="276"/>
                  </a:cubicBezTo>
                </a:path>
              </a:pathLst>
            </a:custGeom>
            <a:solidFill>
              <a:srgbClr val="FF9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Rectangle 17"/>
            <p:cNvSpPr>
              <a:spLocks noChangeArrowheads="1"/>
            </p:cNvSpPr>
            <p:nvPr/>
          </p:nvSpPr>
          <p:spPr bwMode="auto">
            <a:xfrm>
              <a:off x="4747" y="-982"/>
              <a:ext cx="1131" cy="120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9"/>
            <p:cNvSpPr>
              <a:spLocks noEditPoints="1"/>
            </p:cNvSpPr>
            <p:nvPr/>
          </p:nvSpPr>
          <p:spPr bwMode="auto">
            <a:xfrm>
              <a:off x="4945" y="-714"/>
              <a:ext cx="739" cy="720"/>
            </a:xfrm>
            <a:custGeom>
              <a:avLst/>
              <a:gdLst>
                <a:gd name="T0" fmla="*/ 739 w 739"/>
                <a:gd name="T1" fmla="*/ 193 h 720"/>
                <a:gd name="T2" fmla="*/ 370 w 739"/>
                <a:gd name="T3" fmla="*/ 193 h 720"/>
                <a:gd name="T4" fmla="*/ 370 w 739"/>
                <a:gd name="T5" fmla="*/ 296 h 720"/>
                <a:gd name="T6" fmla="*/ 739 w 739"/>
                <a:gd name="T7" fmla="*/ 296 h 720"/>
                <a:gd name="T8" fmla="*/ 739 w 739"/>
                <a:gd name="T9" fmla="*/ 193 h 720"/>
                <a:gd name="T10" fmla="*/ 739 w 739"/>
                <a:gd name="T11" fmla="*/ 402 h 720"/>
                <a:gd name="T12" fmla="*/ 0 w 739"/>
                <a:gd name="T13" fmla="*/ 402 h 720"/>
                <a:gd name="T14" fmla="*/ 0 w 739"/>
                <a:gd name="T15" fmla="*/ 508 h 720"/>
                <a:gd name="T16" fmla="*/ 739 w 739"/>
                <a:gd name="T17" fmla="*/ 508 h 720"/>
                <a:gd name="T18" fmla="*/ 739 w 739"/>
                <a:gd name="T19" fmla="*/ 402 h 720"/>
                <a:gd name="T20" fmla="*/ 528 w 739"/>
                <a:gd name="T21" fmla="*/ 616 h 720"/>
                <a:gd name="T22" fmla="*/ 0 w 739"/>
                <a:gd name="T23" fmla="*/ 616 h 720"/>
                <a:gd name="T24" fmla="*/ 0 w 739"/>
                <a:gd name="T25" fmla="*/ 720 h 720"/>
                <a:gd name="T26" fmla="*/ 528 w 739"/>
                <a:gd name="T27" fmla="*/ 720 h 720"/>
                <a:gd name="T28" fmla="*/ 528 w 739"/>
                <a:gd name="T29" fmla="*/ 616 h 720"/>
                <a:gd name="T30" fmla="*/ 739 w 739"/>
                <a:gd name="T31" fmla="*/ 0 h 720"/>
                <a:gd name="T32" fmla="*/ 370 w 739"/>
                <a:gd name="T33" fmla="*/ 0 h 720"/>
                <a:gd name="T34" fmla="*/ 370 w 739"/>
                <a:gd name="T35" fmla="*/ 103 h 720"/>
                <a:gd name="T36" fmla="*/ 739 w 739"/>
                <a:gd name="T37" fmla="*/ 103 h 720"/>
                <a:gd name="T38" fmla="*/ 739 w 739"/>
                <a:gd name="T39" fmla="*/ 0 h 720"/>
                <a:gd name="T40" fmla="*/ 739 w 739"/>
                <a:gd name="T41" fmla="*/ 0 h 720"/>
                <a:gd name="T42" fmla="*/ 739 w 739"/>
                <a:gd name="T43"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9" h="720">
                  <a:moveTo>
                    <a:pt x="739" y="193"/>
                  </a:moveTo>
                  <a:lnTo>
                    <a:pt x="370" y="193"/>
                  </a:lnTo>
                  <a:lnTo>
                    <a:pt x="370" y="296"/>
                  </a:lnTo>
                  <a:lnTo>
                    <a:pt x="739" y="296"/>
                  </a:lnTo>
                  <a:lnTo>
                    <a:pt x="739" y="193"/>
                  </a:lnTo>
                  <a:close/>
                  <a:moveTo>
                    <a:pt x="739" y="402"/>
                  </a:moveTo>
                  <a:lnTo>
                    <a:pt x="0" y="402"/>
                  </a:lnTo>
                  <a:lnTo>
                    <a:pt x="0" y="508"/>
                  </a:lnTo>
                  <a:lnTo>
                    <a:pt x="739" y="508"/>
                  </a:lnTo>
                  <a:lnTo>
                    <a:pt x="739" y="402"/>
                  </a:lnTo>
                  <a:close/>
                  <a:moveTo>
                    <a:pt x="528" y="616"/>
                  </a:moveTo>
                  <a:lnTo>
                    <a:pt x="0" y="616"/>
                  </a:lnTo>
                  <a:lnTo>
                    <a:pt x="0" y="720"/>
                  </a:lnTo>
                  <a:lnTo>
                    <a:pt x="528" y="720"/>
                  </a:lnTo>
                  <a:lnTo>
                    <a:pt x="528" y="616"/>
                  </a:lnTo>
                  <a:close/>
                  <a:moveTo>
                    <a:pt x="739" y="0"/>
                  </a:moveTo>
                  <a:lnTo>
                    <a:pt x="370" y="0"/>
                  </a:lnTo>
                  <a:lnTo>
                    <a:pt x="370" y="103"/>
                  </a:lnTo>
                  <a:lnTo>
                    <a:pt x="739" y="103"/>
                  </a:lnTo>
                  <a:lnTo>
                    <a:pt x="739" y="0"/>
                  </a:lnTo>
                  <a:close/>
                  <a:moveTo>
                    <a:pt x="739" y="0"/>
                  </a:moveTo>
                  <a:lnTo>
                    <a:pt x="739" y="0"/>
                  </a:lnTo>
                  <a:close/>
                </a:path>
              </a:pathLst>
            </a:custGeom>
            <a:solidFill>
              <a:srgbClr val="FFFD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0"/>
            <p:cNvSpPr>
              <a:spLocks noEditPoints="1"/>
            </p:cNvSpPr>
            <p:nvPr/>
          </p:nvSpPr>
          <p:spPr bwMode="auto">
            <a:xfrm>
              <a:off x="4945" y="-714"/>
              <a:ext cx="739" cy="720"/>
            </a:xfrm>
            <a:custGeom>
              <a:avLst/>
              <a:gdLst>
                <a:gd name="T0" fmla="*/ 739 w 739"/>
                <a:gd name="T1" fmla="*/ 193 h 720"/>
                <a:gd name="T2" fmla="*/ 370 w 739"/>
                <a:gd name="T3" fmla="*/ 193 h 720"/>
                <a:gd name="T4" fmla="*/ 370 w 739"/>
                <a:gd name="T5" fmla="*/ 296 h 720"/>
                <a:gd name="T6" fmla="*/ 739 w 739"/>
                <a:gd name="T7" fmla="*/ 296 h 720"/>
                <a:gd name="T8" fmla="*/ 739 w 739"/>
                <a:gd name="T9" fmla="*/ 193 h 720"/>
                <a:gd name="T10" fmla="*/ 739 w 739"/>
                <a:gd name="T11" fmla="*/ 402 h 720"/>
                <a:gd name="T12" fmla="*/ 0 w 739"/>
                <a:gd name="T13" fmla="*/ 402 h 720"/>
                <a:gd name="T14" fmla="*/ 0 w 739"/>
                <a:gd name="T15" fmla="*/ 508 h 720"/>
                <a:gd name="T16" fmla="*/ 739 w 739"/>
                <a:gd name="T17" fmla="*/ 508 h 720"/>
                <a:gd name="T18" fmla="*/ 739 w 739"/>
                <a:gd name="T19" fmla="*/ 402 h 720"/>
                <a:gd name="T20" fmla="*/ 528 w 739"/>
                <a:gd name="T21" fmla="*/ 616 h 720"/>
                <a:gd name="T22" fmla="*/ 0 w 739"/>
                <a:gd name="T23" fmla="*/ 616 h 720"/>
                <a:gd name="T24" fmla="*/ 0 w 739"/>
                <a:gd name="T25" fmla="*/ 720 h 720"/>
                <a:gd name="T26" fmla="*/ 528 w 739"/>
                <a:gd name="T27" fmla="*/ 720 h 720"/>
                <a:gd name="T28" fmla="*/ 528 w 739"/>
                <a:gd name="T29" fmla="*/ 616 h 720"/>
                <a:gd name="T30" fmla="*/ 739 w 739"/>
                <a:gd name="T31" fmla="*/ 0 h 720"/>
                <a:gd name="T32" fmla="*/ 370 w 739"/>
                <a:gd name="T33" fmla="*/ 0 h 720"/>
                <a:gd name="T34" fmla="*/ 370 w 739"/>
                <a:gd name="T35" fmla="*/ 103 h 720"/>
                <a:gd name="T36" fmla="*/ 739 w 739"/>
                <a:gd name="T37" fmla="*/ 103 h 720"/>
                <a:gd name="T38" fmla="*/ 739 w 739"/>
                <a:gd name="T39" fmla="*/ 0 h 720"/>
                <a:gd name="T40" fmla="*/ 739 w 739"/>
                <a:gd name="T41" fmla="*/ 0 h 720"/>
                <a:gd name="T42" fmla="*/ 739 w 739"/>
                <a:gd name="T43"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9" h="720">
                  <a:moveTo>
                    <a:pt x="739" y="193"/>
                  </a:moveTo>
                  <a:lnTo>
                    <a:pt x="370" y="193"/>
                  </a:lnTo>
                  <a:lnTo>
                    <a:pt x="370" y="296"/>
                  </a:lnTo>
                  <a:lnTo>
                    <a:pt x="739" y="296"/>
                  </a:lnTo>
                  <a:lnTo>
                    <a:pt x="739" y="193"/>
                  </a:lnTo>
                  <a:moveTo>
                    <a:pt x="739" y="402"/>
                  </a:moveTo>
                  <a:lnTo>
                    <a:pt x="0" y="402"/>
                  </a:lnTo>
                  <a:lnTo>
                    <a:pt x="0" y="508"/>
                  </a:lnTo>
                  <a:lnTo>
                    <a:pt x="739" y="508"/>
                  </a:lnTo>
                  <a:lnTo>
                    <a:pt x="739" y="402"/>
                  </a:lnTo>
                  <a:moveTo>
                    <a:pt x="528" y="616"/>
                  </a:moveTo>
                  <a:lnTo>
                    <a:pt x="0" y="616"/>
                  </a:lnTo>
                  <a:lnTo>
                    <a:pt x="0" y="720"/>
                  </a:lnTo>
                  <a:lnTo>
                    <a:pt x="528" y="720"/>
                  </a:lnTo>
                  <a:lnTo>
                    <a:pt x="528" y="616"/>
                  </a:lnTo>
                  <a:moveTo>
                    <a:pt x="739" y="0"/>
                  </a:moveTo>
                  <a:lnTo>
                    <a:pt x="370" y="0"/>
                  </a:lnTo>
                  <a:lnTo>
                    <a:pt x="370" y="103"/>
                  </a:lnTo>
                  <a:lnTo>
                    <a:pt x="739" y="103"/>
                  </a:lnTo>
                  <a:lnTo>
                    <a:pt x="739" y="0"/>
                  </a:lnTo>
                  <a:moveTo>
                    <a:pt x="739" y="0"/>
                  </a:moveTo>
                  <a:lnTo>
                    <a:pt x="7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dirty="0">
                  <a:cs typeface="+mn-ea"/>
                  <a:sym typeface="+mn-lt"/>
                </a:rPr>
                <a:t>2</a:t>
              </a:r>
              <a:endParaRPr lang="zh-CN" altLang="en-US" dirty="0">
                <a:cs typeface="+mn-ea"/>
                <a:sym typeface="+mn-lt"/>
              </a:endParaRPr>
            </a:p>
          </p:txBody>
        </p:sp>
        <p:sp>
          <p:nvSpPr>
            <p:cNvPr id="31" name="Freeform 22"/>
            <p:cNvSpPr>
              <a:spLocks noEditPoints="1"/>
            </p:cNvSpPr>
            <p:nvPr/>
          </p:nvSpPr>
          <p:spPr bwMode="auto">
            <a:xfrm>
              <a:off x="5794" y="54"/>
              <a:ext cx="250" cy="237"/>
            </a:xfrm>
            <a:custGeom>
              <a:avLst/>
              <a:gdLst>
                <a:gd name="T0" fmla="*/ 125 w 250"/>
                <a:gd name="T1" fmla="*/ 0 h 237"/>
                <a:gd name="T2" fmla="*/ 164 w 250"/>
                <a:gd name="T3" fmla="*/ 78 h 237"/>
                <a:gd name="T4" fmla="*/ 250 w 250"/>
                <a:gd name="T5" fmla="*/ 91 h 237"/>
                <a:gd name="T6" fmla="*/ 188 w 250"/>
                <a:gd name="T7" fmla="*/ 152 h 237"/>
                <a:gd name="T8" fmla="*/ 203 w 250"/>
                <a:gd name="T9" fmla="*/ 237 h 237"/>
                <a:gd name="T10" fmla="*/ 125 w 250"/>
                <a:gd name="T11" fmla="*/ 197 h 237"/>
                <a:gd name="T12" fmla="*/ 47 w 250"/>
                <a:gd name="T13" fmla="*/ 237 h 237"/>
                <a:gd name="T14" fmla="*/ 62 w 250"/>
                <a:gd name="T15" fmla="*/ 152 h 237"/>
                <a:gd name="T16" fmla="*/ 0 w 250"/>
                <a:gd name="T17" fmla="*/ 91 h 237"/>
                <a:gd name="T18" fmla="*/ 86 w 250"/>
                <a:gd name="T19" fmla="*/ 78 h 237"/>
                <a:gd name="T20" fmla="*/ 125 w 250"/>
                <a:gd name="T21" fmla="*/ 0 h 237"/>
                <a:gd name="T22" fmla="*/ 125 w 250"/>
                <a:gd name="T23" fmla="*/ 0 h 237"/>
                <a:gd name="T24" fmla="*/ 125 w 250"/>
                <a:gd name="T2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37">
                  <a:moveTo>
                    <a:pt x="125" y="0"/>
                  </a:moveTo>
                  <a:lnTo>
                    <a:pt x="164" y="78"/>
                  </a:lnTo>
                  <a:lnTo>
                    <a:pt x="250" y="91"/>
                  </a:lnTo>
                  <a:lnTo>
                    <a:pt x="188" y="152"/>
                  </a:lnTo>
                  <a:lnTo>
                    <a:pt x="203" y="237"/>
                  </a:lnTo>
                  <a:lnTo>
                    <a:pt x="125" y="197"/>
                  </a:lnTo>
                  <a:lnTo>
                    <a:pt x="47" y="237"/>
                  </a:lnTo>
                  <a:lnTo>
                    <a:pt x="62" y="152"/>
                  </a:lnTo>
                  <a:lnTo>
                    <a:pt x="0" y="91"/>
                  </a:lnTo>
                  <a:lnTo>
                    <a:pt x="86" y="78"/>
                  </a:lnTo>
                  <a:lnTo>
                    <a:pt x="125" y="0"/>
                  </a:lnTo>
                  <a:close/>
                  <a:moveTo>
                    <a:pt x="125" y="0"/>
                  </a:moveTo>
                  <a:lnTo>
                    <a:pt x="125" y="0"/>
                  </a:lnTo>
                  <a:close/>
                </a:path>
              </a:pathLst>
            </a:custGeom>
            <a:solidFill>
              <a:srgbClr val="FFFD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23"/>
            <p:cNvSpPr>
              <a:spLocks noEditPoints="1"/>
            </p:cNvSpPr>
            <p:nvPr/>
          </p:nvSpPr>
          <p:spPr bwMode="auto">
            <a:xfrm>
              <a:off x="5794" y="54"/>
              <a:ext cx="250" cy="237"/>
            </a:xfrm>
            <a:custGeom>
              <a:avLst/>
              <a:gdLst>
                <a:gd name="T0" fmla="*/ 125 w 250"/>
                <a:gd name="T1" fmla="*/ 0 h 237"/>
                <a:gd name="T2" fmla="*/ 164 w 250"/>
                <a:gd name="T3" fmla="*/ 78 h 237"/>
                <a:gd name="T4" fmla="*/ 250 w 250"/>
                <a:gd name="T5" fmla="*/ 91 h 237"/>
                <a:gd name="T6" fmla="*/ 188 w 250"/>
                <a:gd name="T7" fmla="*/ 152 h 237"/>
                <a:gd name="T8" fmla="*/ 203 w 250"/>
                <a:gd name="T9" fmla="*/ 237 h 237"/>
                <a:gd name="T10" fmla="*/ 125 w 250"/>
                <a:gd name="T11" fmla="*/ 197 h 237"/>
                <a:gd name="T12" fmla="*/ 47 w 250"/>
                <a:gd name="T13" fmla="*/ 237 h 237"/>
                <a:gd name="T14" fmla="*/ 62 w 250"/>
                <a:gd name="T15" fmla="*/ 152 h 237"/>
                <a:gd name="T16" fmla="*/ 0 w 250"/>
                <a:gd name="T17" fmla="*/ 91 h 237"/>
                <a:gd name="T18" fmla="*/ 86 w 250"/>
                <a:gd name="T19" fmla="*/ 78 h 237"/>
                <a:gd name="T20" fmla="*/ 125 w 250"/>
                <a:gd name="T21" fmla="*/ 0 h 237"/>
                <a:gd name="T22" fmla="*/ 125 w 250"/>
                <a:gd name="T23" fmla="*/ 0 h 237"/>
                <a:gd name="T24" fmla="*/ 125 w 250"/>
                <a:gd name="T2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37">
                  <a:moveTo>
                    <a:pt x="125" y="0"/>
                  </a:moveTo>
                  <a:lnTo>
                    <a:pt x="164" y="78"/>
                  </a:lnTo>
                  <a:lnTo>
                    <a:pt x="250" y="91"/>
                  </a:lnTo>
                  <a:lnTo>
                    <a:pt x="188" y="152"/>
                  </a:lnTo>
                  <a:lnTo>
                    <a:pt x="203" y="237"/>
                  </a:lnTo>
                  <a:lnTo>
                    <a:pt x="125" y="197"/>
                  </a:lnTo>
                  <a:lnTo>
                    <a:pt x="47" y="237"/>
                  </a:lnTo>
                  <a:lnTo>
                    <a:pt x="62" y="152"/>
                  </a:lnTo>
                  <a:lnTo>
                    <a:pt x="0" y="91"/>
                  </a:lnTo>
                  <a:lnTo>
                    <a:pt x="86" y="78"/>
                  </a:lnTo>
                  <a:lnTo>
                    <a:pt x="125" y="0"/>
                  </a:lnTo>
                  <a:moveTo>
                    <a:pt x="125" y="0"/>
                  </a:moveTo>
                  <a:lnTo>
                    <a:pt x="1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33" name="Group 15"/>
          <p:cNvGrpSpPr>
            <a:grpSpLocks noChangeAspect="1"/>
          </p:cNvGrpSpPr>
          <p:nvPr/>
        </p:nvGrpSpPr>
        <p:grpSpPr bwMode="auto">
          <a:xfrm>
            <a:off x="2858367" y="4366914"/>
            <a:ext cx="753992" cy="757853"/>
            <a:chOff x="4677" y="-982"/>
            <a:chExt cx="1367" cy="1374"/>
          </a:xfrm>
        </p:grpSpPr>
        <p:sp>
          <p:nvSpPr>
            <p:cNvPr id="34" name="Freeform 16"/>
            <p:cNvSpPr>
              <a:spLocks noEditPoints="1"/>
            </p:cNvSpPr>
            <p:nvPr/>
          </p:nvSpPr>
          <p:spPr bwMode="auto">
            <a:xfrm>
              <a:off x="4677" y="220"/>
              <a:ext cx="1272" cy="172"/>
            </a:xfrm>
            <a:custGeom>
              <a:avLst/>
              <a:gdLst>
                <a:gd name="T0" fmla="*/ 1871 w 2041"/>
                <a:gd name="T1" fmla="*/ 276 h 276"/>
                <a:gd name="T2" fmla="*/ 170 w 2041"/>
                <a:gd name="T3" fmla="*/ 276 h 276"/>
                <a:gd name="T4" fmla="*/ 0 w 2041"/>
                <a:gd name="T5" fmla="*/ 0 h 276"/>
                <a:gd name="T6" fmla="*/ 2041 w 2041"/>
                <a:gd name="T7" fmla="*/ 0 h 276"/>
                <a:gd name="T8" fmla="*/ 1871 w 2041"/>
                <a:gd name="T9" fmla="*/ 276 h 276"/>
                <a:gd name="T10" fmla="*/ 1871 w 2041"/>
                <a:gd name="T11" fmla="*/ 276 h 276"/>
                <a:gd name="T12" fmla="*/ 1871 w 2041"/>
                <a:gd name="T13" fmla="*/ 276 h 276"/>
              </a:gdLst>
              <a:ahLst/>
              <a:cxnLst>
                <a:cxn ang="0">
                  <a:pos x="T0" y="T1"/>
                </a:cxn>
                <a:cxn ang="0">
                  <a:pos x="T2" y="T3"/>
                </a:cxn>
                <a:cxn ang="0">
                  <a:pos x="T4" y="T5"/>
                </a:cxn>
                <a:cxn ang="0">
                  <a:pos x="T6" y="T7"/>
                </a:cxn>
                <a:cxn ang="0">
                  <a:pos x="T8" y="T9"/>
                </a:cxn>
                <a:cxn ang="0">
                  <a:pos x="T10" y="T11"/>
                </a:cxn>
                <a:cxn ang="0">
                  <a:pos x="T12" y="T13"/>
                </a:cxn>
              </a:cxnLst>
              <a:rect l="0" t="0" r="r" b="b"/>
              <a:pathLst>
                <a:path w="2041" h="276">
                  <a:moveTo>
                    <a:pt x="1871" y="276"/>
                  </a:moveTo>
                  <a:cubicBezTo>
                    <a:pt x="170" y="276"/>
                    <a:pt x="170" y="276"/>
                    <a:pt x="170" y="276"/>
                  </a:cubicBezTo>
                  <a:cubicBezTo>
                    <a:pt x="170" y="276"/>
                    <a:pt x="0" y="273"/>
                    <a:pt x="0" y="0"/>
                  </a:cubicBezTo>
                  <a:cubicBezTo>
                    <a:pt x="2041" y="0"/>
                    <a:pt x="2041" y="0"/>
                    <a:pt x="2041" y="0"/>
                  </a:cubicBezTo>
                  <a:cubicBezTo>
                    <a:pt x="2041" y="273"/>
                    <a:pt x="1871" y="276"/>
                    <a:pt x="1871" y="276"/>
                  </a:cubicBezTo>
                  <a:close/>
                  <a:moveTo>
                    <a:pt x="1871" y="276"/>
                  </a:moveTo>
                  <a:cubicBezTo>
                    <a:pt x="1871" y="276"/>
                    <a:pt x="1871" y="276"/>
                    <a:pt x="1871" y="276"/>
                  </a:cubicBezTo>
                </a:path>
              </a:pathLst>
            </a:custGeom>
            <a:solidFill>
              <a:srgbClr val="FF9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Rectangle 17"/>
            <p:cNvSpPr>
              <a:spLocks noChangeArrowheads="1"/>
            </p:cNvSpPr>
            <p:nvPr/>
          </p:nvSpPr>
          <p:spPr bwMode="auto">
            <a:xfrm>
              <a:off x="4747" y="-982"/>
              <a:ext cx="1131" cy="120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9"/>
            <p:cNvSpPr>
              <a:spLocks noEditPoints="1"/>
            </p:cNvSpPr>
            <p:nvPr/>
          </p:nvSpPr>
          <p:spPr bwMode="auto">
            <a:xfrm>
              <a:off x="4945" y="-714"/>
              <a:ext cx="739" cy="720"/>
            </a:xfrm>
            <a:custGeom>
              <a:avLst/>
              <a:gdLst>
                <a:gd name="T0" fmla="*/ 739 w 739"/>
                <a:gd name="T1" fmla="*/ 193 h 720"/>
                <a:gd name="T2" fmla="*/ 370 w 739"/>
                <a:gd name="T3" fmla="*/ 193 h 720"/>
                <a:gd name="T4" fmla="*/ 370 w 739"/>
                <a:gd name="T5" fmla="*/ 296 h 720"/>
                <a:gd name="T6" fmla="*/ 739 w 739"/>
                <a:gd name="T7" fmla="*/ 296 h 720"/>
                <a:gd name="T8" fmla="*/ 739 w 739"/>
                <a:gd name="T9" fmla="*/ 193 h 720"/>
                <a:gd name="T10" fmla="*/ 739 w 739"/>
                <a:gd name="T11" fmla="*/ 402 h 720"/>
                <a:gd name="T12" fmla="*/ 0 w 739"/>
                <a:gd name="T13" fmla="*/ 402 h 720"/>
                <a:gd name="T14" fmla="*/ 0 w 739"/>
                <a:gd name="T15" fmla="*/ 508 h 720"/>
                <a:gd name="T16" fmla="*/ 739 w 739"/>
                <a:gd name="T17" fmla="*/ 508 h 720"/>
                <a:gd name="T18" fmla="*/ 739 w 739"/>
                <a:gd name="T19" fmla="*/ 402 h 720"/>
                <a:gd name="T20" fmla="*/ 528 w 739"/>
                <a:gd name="T21" fmla="*/ 616 h 720"/>
                <a:gd name="T22" fmla="*/ 0 w 739"/>
                <a:gd name="T23" fmla="*/ 616 h 720"/>
                <a:gd name="T24" fmla="*/ 0 w 739"/>
                <a:gd name="T25" fmla="*/ 720 h 720"/>
                <a:gd name="T26" fmla="*/ 528 w 739"/>
                <a:gd name="T27" fmla="*/ 720 h 720"/>
                <a:gd name="T28" fmla="*/ 528 w 739"/>
                <a:gd name="T29" fmla="*/ 616 h 720"/>
                <a:gd name="T30" fmla="*/ 739 w 739"/>
                <a:gd name="T31" fmla="*/ 0 h 720"/>
                <a:gd name="T32" fmla="*/ 370 w 739"/>
                <a:gd name="T33" fmla="*/ 0 h 720"/>
                <a:gd name="T34" fmla="*/ 370 w 739"/>
                <a:gd name="T35" fmla="*/ 103 h 720"/>
                <a:gd name="T36" fmla="*/ 739 w 739"/>
                <a:gd name="T37" fmla="*/ 103 h 720"/>
                <a:gd name="T38" fmla="*/ 739 w 739"/>
                <a:gd name="T39" fmla="*/ 0 h 720"/>
                <a:gd name="T40" fmla="*/ 739 w 739"/>
                <a:gd name="T41" fmla="*/ 0 h 720"/>
                <a:gd name="T42" fmla="*/ 739 w 739"/>
                <a:gd name="T43"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9" h="720">
                  <a:moveTo>
                    <a:pt x="739" y="193"/>
                  </a:moveTo>
                  <a:lnTo>
                    <a:pt x="370" y="193"/>
                  </a:lnTo>
                  <a:lnTo>
                    <a:pt x="370" y="296"/>
                  </a:lnTo>
                  <a:lnTo>
                    <a:pt x="739" y="296"/>
                  </a:lnTo>
                  <a:lnTo>
                    <a:pt x="739" y="193"/>
                  </a:lnTo>
                  <a:close/>
                  <a:moveTo>
                    <a:pt x="739" y="402"/>
                  </a:moveTo>
                  <a:lnTo>
                    <a:pt x="0" y="402"/>
                  </a:lnTo>
                  <a:lnTo>
                    <a:pt x="0" y="508"/>
                  </a:lnTo>
                  <a:lnTo>
                    <a:pt x="739" y="508"/>
                  </a:lnTo>
                  <a:lnTo>
                    <a:pt x="739" y="402"/>
                  </a:lnTo>
                  <a:close/>
                  <a:moveTo>
                    <a:pt x="528" y="616"/>
                  </a:moveTo>
                  <a:lnTo>
                    <a:pt x="0" y="616"/>
                  </a:lnTo>
                  <a:lnTo>
                    <a:pt x="0" y="720"/>
                  </a:lnTo>
                  <a:lnTo>
                    <a:pt x="528" y="720"/>
                  </a:lnTo>
                  <a:lnTo>
                    <a:pt x="528" y="616"/>
                  </a:lnTo>
                  <a:close/>
                  <a:moveTo>
                    <a:pt x="739" y="0"/>
                  </a:moveTo>
                  <a:lnTo>
                    <a:pt x="370" y="0"/>
                  </a:lnTo>
                  <a:lnTo>
                    <a:pt x="370" y="103"/>
                  </a:lnTo>
                  <a:lnTo>
                    <a:pt x="739" y="103"/>
                  </a:lnTo>
                  <a:lnTo>
                    <a:pt x="739" y="0"/>
                  </a:lnTo>
                  <a:close/>
                  <a:moveTo>
                    <a:pt x="739" y="0"/>
                  </a:moveTo>
                  <a:lnTo>
                    <a:pt x="739" y="0"/>
                  </a:lnTo>
                  <a:close/>
                </a:path>
              </a:pathLst>
            </a:custGeom>
            <a:solidFill>
              <a:srgbClr val="FFFD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20"/>
            <p:cNvSpPr>
              <a:spLocks noEditPoints="1"/>
            </p:cNvSpPr>
            <p:nvPr/>
          </p:nvSpPr>
          <p:spPr bwMode="auto">
            <a:xfrm>
              <a:off x="4945" y="-714"/>
              <a:ext cx="739" cy="720"/>
            </a:xfrm>
            <a:custGeom>
              <a:avLst/>
              <a:gdLst>
                <a:gd name="T0" fmla="*/ 739 w 739"/>
                <a:gd name="T1" fmla="*/ 193 h 720"/>
                <a:gd name="T2" fmla="*/ 370 w 739"/>
                <a:gd name="T3" fmla="*/ 193 h 720"/>
                <a:gd name="T4" fmla="*/ 370 w 739"/>
                <a:gd name="T5" fmla="*/ 296 h 720"/>
                <a:gd name="T6" fmla="*/ 739 w 739"/>
                <a:gd name="T7" fmla="*/ 296 h 720"/>
                <a:gd name="T8" fmla="*/ 739 w 739"/>
                <a:gd name="T9" fmla="*/ 193 h 720"/>
                <a:gd name="T10" fmla="*/ 739 w 739"/>
                <a:gd name="T11" fmla="*/ 402 h 720"/>
                <a:gd name="T12" fmla="*/ 0 w 739"/>
                <a:gd name="T13" fmla="*/ 402 h 720"/>
                <a:gd name="T14" fmla="*/ 0 w 739"/>
                <a:gd name="T15" fmla="*/ 508 h 720"/>
                <a:gd name="T16" fmla="*/ 739 w 739"/>
                <a:gd name="T17" fmla="*/ 508 h 720"/>
                <a:gd name="T18" fmla="*/ 739 w 739"/>
                <a:gd name="T19" fmla="*/ 402 h 720"/>
                <a:gd name="T20" fmla="*/ 528 w 739"/>
                <a:gd name="T21" fmla="*/ 616 h 720"/>
                <a:gd name="T22" fmla="*/ 0 w 739"/>
                <a:gd name="T23" fmla="*/ 616 h 720"/>
                <a:gd name="T24" fmla="*/ 0 w 739"/>
                <a:gd name="T25" fmla="*/ 720 h 720"/>
                <a:gd name="T26" fmla="*/ 528 w 739"/>
                <a:gd name="T27" fmla="*/ 720 h 720"/>
                <a:gd name="T28" fmla="*/ 528 w 739"/>
                <a:gd name="T29" fmla="*/ 616 h 720"/>
                <a:gd name="T30" fmla="*/ 739 w 739"/>
                <a:gd name="T31" fmla="*/ 0 h 720"/>
                <a:gd name="T32" fmla="*/ 370 w 739"/>
                <a:gd name="T33" fmla="*/ 0 h 720"/>
                <a:gd name="T34" fmla="*/ 370 w 739"/>
                <a:gd name="T35" fmla="*/ 103 h 720"/>
                <a:gd name="T36" fmla="*/ 739 w 739"/>
                <a:gd name="T37" fmla="*/ 103 h 720"/>
                <a:gd name="T38" fmla="*/ 739 w 739"/>
                <a:gd name="T39" fmla="*/ 0 h 720"/>
                <a:gd name="T40" fmla="*/ 739 w 739"/>
                <a:gd name="T41" fmla="*/ 0 h 720"/>
                <a:gd name="T42" fmla="*/ 739 w 739"/>
                <a:gd name="T43"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9" h="720">
                  <a:moveTo>
                    <a:pt x="739" y="193"/>
                  </a:moveTo>
                  <a:lnTo>
                    <a:pt x="370" y="193"/>
                  </a:lnTo>
                  <a:lnTo>
                    <a:pt x="370" y="296"/>
                  </a:lnTo>
                  <a:lnTo>
                    <a:pt x="739" y="296"/>
                  </a:lnTo>
                  <a:lnTo>
                    <a:pt x="739" y="193"/>
                  </a:lnTo>
                  <a:moveTo>
                    <a:pt x="739" y="402"/>
                  </a:moveTo>
                  <a:lnTo>
                    <a:pt x="0" y="402"/>
                  </a:lnTo>
                  <a:lnTo>
                    <a:pt x="0" y="508"/>
                  </a:lnTo>
                  <a:lnTo>
                    <a:pt x="739" y="508"/>
                  </a:lnTo>
                  <a:lnTo>
                    <a:pt x="739" y="402"/>
                  </a:lnTo>
                  <a:moveTo>
                    <a:pt x="528" y="616"/>
                  </a:moveTo>
                  <a:lnTo>
                    <a:pt x="0" y="616"/>
                  </a:lnTo>
                  <a:lnTo>
                    <a:pt x="0" y="720"/>
                  </a:lnTo>
                  <a:lnTo>
                    <a:pt x="528" y="720"/>
                  </a:lnTo>
                  <a:lnTo>
                    <a:pt x="528" y="616"/>
                  </a:lnTo>
                  <a:moveTo>
                    <a:pt x="739" y="0"/>
                  </a:moveTo>
                  <a:lnTo>
                    <a:pt x="370" y="0"/>
                  </a:lnTo>
                  <a:lnTo>
                    <a:pt x="370" y="103"/>
                  </a:lnTo>
                  <a:lnTo>
                    <a:pt x="739" y="103"/>
                  </a:lnTo>
                  <a:lnTo>
                    <a:pt x="739" y="0"/>
                  </a:lnTo>
                  <a:moveTo>
                    <a:pt x="739" y="0"/>
                  </a:moveTo>
                  <a:lnTo>
                    <a:pt x="7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dirty="0">
                  <a:cs typeface="+mn-ea"/>
                  <a:sym typeface="+mn-lt"/>
                </a:rPr>
                <a:t>3</a:t>
              </a:r>
              <a:endParaRPr lang="zh-CN" altLang="en-US" dirty="0">
                <a:cs typeface="+mn-ea"/>
                <a:sym typeface="+mn-lt"/>
              </a:endParaRPr>
            </a:p>
          </p:txBody>
        </p:sp>
        <p:sp>
          <p:nvSpPr>
            <p:cNvPr id="38" name="Freeform 22"/>
            <p:cNvSpPr>
              <a:spLocks noEditPoints="1"/>
            </p:cNvSpPr>
            <p:nvPr/>
          </p:nvSpPr>
          <p:spPr bwMode="auto">
            <a:xfrm>
              <a:off x="5794" y="54"/>
              <a:ext cx="250" cy="237"/>
            </a:xfrm>
            <a:custGeom>
              <a:avLst/>
              <a:gdLst>
                <a:gd name="T0" fmla="*/ 125 w 250"/>
                <a:gd name="T1" fmla="*/ 0 h 237"/>
                <a:gd name="T2" fmla="*/ 164 w 250"/>
                <a:gd name="T3" fmla="*/ 78 h 237"/>
                <a:gd name="T4" fmla="*/ 250 w 250"/>
                <a:gd name="T5" fmla="*/ 91 h 237"/>
                <a:gd name="T6" fmla="*/ 188 w 250"/>
                <a:gd name="T7" fmla="*/ 152 h 237"/>
                <a:gd name="T8" fmla="*/ 203 w 250"/>
                <a:gd name="T9" fmla="*/ 237 h 237"/>
                <a:gd name="T10" fmla="*/ 125 w 250"/>
                <a:gd name="T11" fmla="*/ 197 h 237"/>
                <a:gd name="T12" fmla="*/ 47 w 250"/>
                <a:gd name="T13" fmla="*/ 237 h 237"/>
                <a:gd name="T14" fmla="*/ 62 w 250"/>
                <a:gd name="T15" fmla="*/ 152 h 237"/>
                <a:gd name="T16" fmla="*/ 0 w 250"/>
                <a:gd name="T17" fmla="*/ 91 h 237"/>
                <a:gd name="T18" fmla="*/ 86 w 250"/>
                <a:gd name="T19" fmla="*/ 78 h 237"/>
                <a:gd name="T20" fmla="*/ 125 w 250"/>
                <a:gd name="T21" fmla="*/ 0 h 237"/>
                <a:gd name="T22" fmla="*/ 125 w 250"/>
                <a:gd name="T23" fmla="*/ 0 h 237"/>
                <a:gd name="T24" fmla="*/ 125 w 250"/>
                <a:gd name="T2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37">
                  <a:moveTo>
                    <a:pt x="125" y="0"/>
                  </a:moveTo>
                  <a:lnTo>
                    <a:pt x="164" y="78"/>
                  </a:lnTo>
                  <a:lnTo>
                    <a:pt x="250" y="91"/>
                  </a:lnTo>
                  <a:lnTo>
                    <a:pt x="188" y="152"/>
                  </a:lnTo>
                  <a:lnTo>
                    <a:pt x="203" y="237"/>
                  </a:lnTo>
                  <a:lnTo>
                    <a:pt x="125" y="197"/>
                  </a:lnTo>
                  <a:lnTo>
                    <a:pt x="47" y="237"/>
                  </a:lnTo>
                  <a:lnTo>
                    <a:pt x="62" y="152"/>
                  </a:lnTo>
                  <a:lnTo>
                    <a:pt x="0" y="91"/>
                  </a:lnTo>
                  <a:lnTo>
                    <a:pt x="86" y="78"/>
                  </a:lnTo>
                  <a:lnTo>
                    <a:pt x="125" y="0"/>
                  </a:lnTo>
                  <a:close/>
                  <a:moveTo>
                    <a:pt x="125" y="0"/>
                  </a:moveTo>
                  <a:lnTo>
                    <a:pt x="125" y="0"/>
                  </a:lnTo>
                  <a:close/>
                </a:path>
              </a:pathLst>
            </a:custGeom>
            <a:solidFill>
              <a:srgbClr val="FFFD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23"/>
            <p:cNvSpPr>
              <a:spLocks noEditPoints="1"/>
            </p:cNvSpPr>
            <p:nvPr/>
          </p:nvSpPr>
          <p:spPr bwMode="auto">
            <a:xfrm>
              <a:off x="5794" y="54"/>
              <a:ext cx="250" cy="237"/>
            </a:xfrm>
            <a:custGeom>
              <a:avLst/>
              <a:gdLst>
                <a:gd name="T0" fmla="*/ 125 w 250"/>
                <a:gd name="T1" fmla="*/ 0 h 237"/>
                <a:gd name="T2" fmla="*/ 164 w 250"/>
                <a:gd name="T3" fmla="*/ 78 h 237"/>
                <a:gd name="T4" fmla="*/ 250 w 250"/>
                <a:gd name="T5" fmla="*/ 91 h 237"/>
                <a:gd name="T6" fmla="*/ 188 w 250"/>
                <a:gd name="T7" fmla="*/ 152 h 237"/>
                <a:gd name="T8" fmla="*/ 203 w 250"/>
                <a:gd name="T9" fmla="*/ 237 h 237"/>
                <a:gd name="T10" fmla="*/ 125 w 250"/>
                <a:gd name="T11" fmla="*/ 197 h 237"/>
                <a:gd name="T12" fmla="*/ 47 w 250"/>
                <a:gd name="T13" fmla="*/ 237 h 237"/>
                <a:gd name="T14" fmla="*/ 62 w 250"/>
                <a:gd name="T15" fmla="*/ 152 h 237"/>
                <a:gd name="T16" fmla="*/ 0 w 250"/>
                <a:gd name="T17" fmla="*/ 91 h 237"/>
                <a:gd name="T18" fmla="*/ 86 w 250"/>
                <a:gd name="T19" fmla="*/ 78 h 237"/>
                <a:gd name="T20" fmla="*/ 125 w 250"/>
                <a:gd name="T21" fmla="*/ 0 h 237"/>
                <a:gd name="T22" fmla="*/ 125 w 250"/>
                <a:gd name="T23" fmla="*/ 0 h 237"/>
                <a:gd name="T24" fmla="*/ 125 w 250"/>
                <a:gd name="T2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37">
                  <a:moveTo>
                    <a:pt x="125" y="0"/>
                  </a:moveTo>
                  <a:lnTo>
                    <a:pt x="164" y="78"/>
                  </a:lnTo>
                  <a:lnTo>
                    <a:pt x="250" y="91"/>
                  </a:lnTo>
                  <a:lnTo>
                    <a:pt x="188" y="152"/>
                  </a:lnTo>
                  <a:lnTo>
                    <a:pt x="203" y="237"/>
                  </a:lnTo>
                  <a:lnTo>
                    <a:pt x="125" y="197"/>
                  </a:lnTo>
                  <a:lnTo>
                    <a:pt x="47" y="237"/>
                  </a:lnTo>
                  <a:lnTo>
                    <a:pt x="62" y="152"/>
                  </a:lnTo>
                  <a:lnTo>
                    <a:pt x="0" y="91"/>
                  </a:lnTo>
                  <a:lnTo>
                    <a:pt x="86" y="78"/>
                  </a:lnTo>
                  <a:lnTo>
                    <a:pt x="125" y="0"/>
                  </a:lnTo>
                  <a:moveTo>
                    <a:pt x="125" y="0"/>
                  </a:moveTo>
                  <a:lnTo>
                    <a:pt x="1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0" name="矩形 39"/>
          <p:cNvSpPr/>
          <p:nvPr/>
        </p:nvSpPr>
        <p:spPr>
          <a:xfrm>
            <a:off x="3774182" y="5242083"/>
            <a:ext cx="2704412" cy="830997"/>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600" kern="100" dirty="0">
                <a:solidFill>
                  <a:srgbClr val="0070C0"/>
                </a:solidFill>
                <a:cs typeface="+mn-ea"/>
                <a:sym typeface="+mn-lt"/>
              </a:rPr>
              <a:t>坚持述职述廉述党建和多维度的考核测评机制。</a:t>
            </a:r>
            <a:endParaRPr lang="zh-CN" altLang="en-US" sz="1600" kern="100" dirty="0">
              <a:solidFill>
                <a:srgbClr val="0070C0"/>
              </a:solidFill>
              <a:cs typeface="+mn-ea"/>
              <a:sym typeface="+mn-lt"/>
            </a:endParaRPr>
          </a:p>
        </p:txBody>
      </p:sp>
      <p:grpSp>
        <p:nvGrpSpPr>
          <p:cNvPr id="41" name="Group 15"/>
          <p:cNvGrpSpPr>
            <a:grpSpLocks noChangeAspect="1"/>
          </p:cNvGrpSpPr>
          <p:nvPr/>
        </p:nvGrpSpPr>
        <p:grpSpPr bwMode="auto">
          <a:xfrm>
            <a:off x="2858363" y="5282742"/>
            <a:ext cx="753992" cy="757853"/>
            <a:chOff x="4677" y="-982"/>
            <a:chExt cx="1367" cy="1374"/>
          </a:xfrm>
        </p:grpSpPr>
        <p:sp>
          <p:nvSpPr>
            <p:cNvPr id="42" name="Freeform 16"/>
            <p:cNvSpPr>
              <a:spLocks noEditPoints="1"/>
            </p:cNvSpPr>
            <p:nvPr/>
          </p:nvSpPr>
          <p:spPr bwMode="auto">
            <a:xfrm>
              <a:off x="4677" y="220"/>
              <a:ext cx="1272" cy="172"/>
            </a:xfrm>
            <a:custGeom>
              <a:avLst/>
              <a:gdLst>
                <a:gd name="T0" fmla="*/ 1871 w 2041"/>
                <a:gd name="T1" fmla="*/ 276 h 276"/>
                <a:gd name="T2" fmla="*/ 170 w 2041"/>
                <a:gd name="T3" fmla="*/ 276 h 276"/>
                <a:gd name="T4" fmla="*/ 0 w 2041"/>
                <a:gd name="T5" fmla="*/ 0 h 276"/>
                <a:gd name="T6" fmla="*/ 2041 w 2041"/>
                <a:gd name="T7" fmla="*/ 0 h 276"/>
                <a:gd name="T8" fmla="*/ 1871 w 2041"/>
                <a:gd name="T9" fmla="*/ 276 h 276"/>
                <a:gd name="T10" fmla="*/ 1871 w 2041"/>
                <a:gd name="T11" fmla="*/ 276 h 276"/>
                <a:gd name="T12" fmla="*/ 1871 w 2041"/>
                <a:gd name="T13" fmla="*/ 276 h 276"/>
              </a:gdLst>
              <a:ahLst/>
              <a:cxnLst>
                <a:cxn ang="0">
                  <a:pos x="T0" y="T1"/>
                </a:cxn>
                <a:cxn ang="0">
                  <a:pos x="T2" y="T3"/>
                </a:cxn>
                <a:cxn ang="0">
                  <a:pos x="T4" y="T5"/>
                </a:cxn>
                <a:cxn ang="0">
                  <a:pos x="T6" y="T7"/>
                </a:cxn>
                <a:cxn ang="0">
                  <a:pos x="T8" y="T9"/>
                </a:cxn>
                <a:cxn ang="0">
                  <a:pos x="T10" y="T11"/>
                </a:cxn>
                <a:cxn ang="0">
                  <a:pos x="T12" y="T13"/>
                </a:cxn>
              </a:cxnLst>
              <a:rect l="0" t="0" r="r" b="b"/>
              <a:pathLst>
                <a:path w="2041" h="276">
                  <a:moveTo>
                    <a:pt x="1871" y="276"/>
                  </a:moveTo>
                  <a:cubicBezTo>
                    <a:pt x="170" y="276"/>
                    <a:pt x="170" y="276"/>
                    <a:pt x="170" y="276"/>
                  </a:cubicBezTo>
                  <a:cubicBezTo>
                    <a:pt x="170" y="276"/>
                    <a:pt x="0" y="273"/>
                    <a:pt x="0" y="0"/>
                  </a:cubicBezTo>
                  <a:cubicBezTo>
                    <a:pt x="2041" y="0"/>
                    <a:pt x="2041" y="0"/>
                    <a:pt x="2041" y="0"/>
                  </a:cubicBezTo>
                  <a:cubicBezTo>
                    <a:pt x="2041" y="273"/>
                    <a:pt x="1871" y="276"/>
                    <a:pt x="1871" y="276"/>
                  </a:cubicBezTo>
                  <a:close/>
                  <a:moveTo>
                    <a:pt x="1871" y="276"/>
                  </a:moveTo>
                  <a:cubicBezTo>
                    <a:pt x="1871" y="276"/>
                    <a:pt x="1871" y="276"/>
                    <a:pt x="1871" y="276"/>
                  </a:cubicBezTo>
                </a:path>
              </a:pathLst>
            </a:custGeom>
            <a:solidFill>
              <a:srgbClr val="FF9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Rectangle 17"/>
            <p:cNvSpPr>
              <a:spLocks noChangeArrowheads="1"/>
            </p:cNvSpPr>
            <p:nvPr/>
          </p:nvSpPr>
          <p:spPr bwMode="auto">
            <a:xfrm>
              <a:off x="4747" y="-982"/>
              <a:ext cx="1131" cy="120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19"/>
            <p:cNvSpPr>
              <a:spLocks noEditPoints="1"/>
            </p:cNvSpPr>
            <p:nvPr/>
          </p:nvSpPr>
          <p:spPr bwMode="auto">
            <a:xfrm>
              <a:off x="4945" y="-714"/>
              <a:ext cx="739" cy="720"/>
            </a:xfrm>
            <a:custGeom>
              <a:avLst/>
              <a:gdLst>
                <a:gd name="T0" fmla="*/ 739 w 739"/>
                <a:gd name="T1" fmla="*/ 193 h 720"/>
                <a:gd name="T2" fmla="*/ 370 w 739"/>
                <a:gd name="T3" fmla="*/ 193 h 720"/>
                <a:gd name="T4" fmla="*/ 370 w 739"/>
                <a:gd name="T5" fmla="*/ 296 h 720"/>
                <a:gd name="T6" fmla="*/ 739 w 739"/>
                <a:gd name="T7" fmla="*/ 296 h 720"/>
                <a:gd name="T8" fmla="*/ 739 w 739"/>
                <a:gd name="T9" fmla="*/ 193 h 720"/>
                <a:gd name="T10" fmla="*/ 739 w 739"/>
                <a:gd name="T11" fmla="*/ 402 h 720"/>
                <a:gd name="T12" fmla="*/ 0 w 739"/>
                <a:gd name="T13" fmla="*/ 402 h 720"/>
                <a:gd name="T14" fmla="*/ 0 w 739"/>
                <a:gd name="T15" fmla="*/ 508 h 720"/>
                <a:gd name="T16" fmla="*/ 739 w 739"/>
                <a:gd name="T17" fmla="*/ 508 h 720"/>
                <a:gd name="T18" fmla="*/ 739 w 739"/>
                <a:gd name="T19" fmla="*/ 402 h 720"/>
                <a:gd name="T20" fmla="*/ 528 w 739"/>
                <a:gd name="T21" fmla="*/ 616 h 720"/>
                <a:gd name="T22" fmla="*/ 0 w 739"/>
                <a:gd name="T23" fmla="*/ 616 h 720"/>
                <a:gd name="T24" fmla="*/ 0 w 739"/>
                <a:gd name="T25" fmla="*/ 720 h 720"/>
                <a:gd name="T26" fmla="*/ 528 w 739"/>
                <a:gd name="T27" fmla="*/ 720 h 720"/>
                <a:gd name="T28" fmla="*/ 528 w 739"/>
                <a:gd name="T29" fmla="*/ 616 h 720"/>
                <a:gd name="T30" fmla="*/ 739 w 739"/>
                <a:gd name="T31" fmla="*/ 0 h 720"/>
                <a:gd name="T32" fmla="*/ 370 w 739"/>
                <a:gd name="T33" fmla="*/ 0 h 720"/>
                <a:gd name="T34" fmla="*/ 370 w 739"/>
                <a:gd name="T35" fmla="*/ 103 h 720"/>
                <a:gd name="T36" fmla="*/ 739 w 739"/>
                <a:gd name="T37" fmla="*/ 103 h 720"/>
                <a:gd name="T38" fmla="*/ 739 w 739"/>
                <a:gd name="T39" fmla="*/ 0 h 720"/>
                <a:gd name="T40" fmla="*/ 739 w 739"/>
                <a:gd name="T41" fmla="*/ 0 h 720"/>
                <a:gd name="T42" fmla="*/ 739 w 739"/>
                <a:gd name="T43"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9" h="720">
                  <a:moveTo>
                    <a:pt x="739" y="193"/>
                  </a:moveTo>
                  <a:lnTo>
                    <a:pt x="370" y="193"/>
                  </a:lnTo>
                  <a:lnTo>
                    <a:pt x="370" y="296"/>
                  </a:lnTo>
                  <a:lnTo>
                    <a:pt x="739" y="296"/>
                  </a:lnTo>
                  <a:lnTo>
                    <a:pt x="739" y="193"/>
                  </a:lnTo>
                  <a:close/>
                  <a:moveTo>
                    <a:pt x="739" y="402"/>
                  </a:moveTo>
                  <a:lnTo>
                    <a:pt x="0" y="402"/>
                  </a:lnTo>
                  <a:lnTo>
                    <a:pt x="0" y="508"/>
                  </a:lnTo>
                  <a:lnTo>
                    <a:pt x="739" y="508"/>
                  </a:lnTo>
                  <a:lnTo>
                    <a:pt x="739" y="402"/>
                  </a:lnTo>
                  <a:close/>
                  <a:moveTo>
                    <a:pt x="528" y="616"/>
                  </a:moveTo>
                  <a:lnTo>
                    <a:pt x="0" y="616"/>
                  </a:lnTo>
                  <a:lnTo>
                    <a:pt x="0" y="720"/>
                  </a:lnTo>
                  <a:lnTo>
                    <a:pt x="528" y="720"/>
                  </a:lnTo>
                  <a:lnTo>
                    <a:pt x="528" y="616"/>
                  </a:lnTo>
                  <a:close/>
                  <a:moveTo>
                    <a:pt x="739" y="0"/>
                  </a:moveTo>
                  <a:lnTo>
                    <a:pt x="370" y="0"/>
                  </a:lnTo>
                  <a:lnTo>
                    <a:pt x="370" y="103"/>
                  </a:lnTo>
                  <a:lnTo>
                    <a:pt x="739" y="103"/>
                  </a:lnTo>
                  <a:lnTo>
                    <a:pt x="739" y="0"/>
                  </a:lnTo>
                  <a:close/>
                  <a:moveTo>
                    <a:pt x="739" y="0"/>
                  </a:moveTo>
                  <a:lnTo>
                    <a:pt x="739" y="0"/>
                  </a:lnTo>
                  <a:close/>
                </a:path>
              </a:pathLst>
            </a:custGeom>
            <a:solidFill>
              <a:srgbClr val="FFFD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0"/>
            <p:cNvSpPr>
              <a:spLocks noEditPoints="1"/>
            </p:cNvSpPr>
            <p:nvPr/>
          </p:nvSpPr>
          <p:spPr bwMode="auto">
            <a:xfrm>
              <a:off x="4945" y="-714"/>
              <a:ext cx="739" cy="720"/>
            </a:xfrm>
            <a:custGeom>
              <a:avLst/>
              <a:gdLst>
                <a:gd name="T0" fmla="*/ 739 w 739"/>
                <a:gd name="T1" fmla="*/ 193 h 720"/>
                <a:gd name="T2" fmla="*/ 370 w 739"/>
                <a:gd name="T3" fmla="*/ 193 h 720"/>
                <a:gd name="T4" fmla="*/ 370 w 739"/>
                <a:gd name="T5" fmla="*/ 296 h 720"/>
                <a:gd name="T6" fmla="*/ 739 w 739"/>
                <a:gd name="T7" fmla="*/ 296 h 720"/>
                <a:gd name="T8" fmla="*/ 739 w 739"/>
                <a:gd name="T9" fmla="*/ 193 h 720"/>
                <a:gd name="T10" fmla="*/ 739 w 739"/>
                <a:gd name="T11" fmla="*/ 402 h 720"/>
                <a:gd name="T12" fmla="*/ 0 w 739"/>
                <a:gd name="T13" fmla="*/ 402 h 720"/>
                <a:gd name="T14" fmla="*/ 0 w 739"/>
                <a:gd name="T15" fmla="*/ 508 h 720"/>
                <a:gd name="T16" fmla="*/ 739 w 739"/>
                <a:gd name="T17" fmla="*/ 508 h 720"/>
                <a:gd name="T18" fmla="*/ 739 w 739"/>
                <a:gd name="T19" fmla="*/ 402 h 720"/>
                <a:gd name="T20" fmla="*/ 528 w 739"/>
                <a:gd name="T21" fmla="*/ 616 h 720"/>
                <a:gd name="T22" fmla="*/ 0 w 739"/>
                <a:gd name="T23" fmla="*/ 616 h 720"/>
                <a:gd name="T24" fmla="*/ 0 w 739"/>
                <a:gd name="T25" fmla="*/ 720 h 720"/>
                <a:gd name="T26" fmla="*/ 528 w 739"/>
                <a:gd name="T27" fmla="*/ 720 h 720"/>
                <a:gd name="T28" fmla="*/ 528 w 739"/>
                <a:gd name="T29" fmla="*/ 616 h 720"/>
                <a:gd name="T30" fmla="*/ 739 w 739"/>
                <a:gd name="T31" fmla="*/ 0 h 720"/>
                <a:gd name="T32" fmla="*/ 370 w 739"/>
                <a:gd name="T33" fmla="*/ 0 h 720"/>
                <a:gd name="T34" fmla="*/ 370 w 739"/>
                <a:gd name="T35" fmla="*/ 103 h 720"/>
                <a:gd name="T36" fmla="*/ 739 w 739"/>
                <a:gd name="T37" fmla="*/ 103 h 720"/>
                <a:gd name="T38" fmla="*/ 739 w 739"/>
                <a:gd name="T39" fmla="*/ 0 h 720"/>
                <a:gd name="T40" fmla="*/ 739 w 739"/>
                <a:gd name="T41" fmla="*/ 0 h 720"/>
                <a:gd name="T42" fmla="*/ 739 w 739"/>
                <a:gd name="T43"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9" h="720">
                  <a:moveTo>
                    <a:pt x="739" y="193"/>
                  </a:moveTo>
                  <a:lnTo>
                    <a:pt x="370" y="193"/>
                  </a:lnTo>
                  <a:lnTo>
                    <a:pt x="370" y="296"/>
                  </a:lnTo>
                  <a:lnTo>
                    <a:pt x="739" y="296"/>
                  </a:lnTo>
                  <a:lnTo>
                    <a:pt x="739" y="193"/>
                  </a:lnTo>
                  <a:moveTo>
                    <a:pt x="739" y="402"/>
                  </a:moveTo>
                  <a:lnTo>
                    <a:pt x="0" y="402"/>
                  </a:lnTo>
                  <a:lnTo>
                    <a:pt x="0" y="508"/>
                  </a:lnTo>
                  <a:lnTo>
                    <a:pt x="739" y="508"/>
                  </a:lnTo>
                  <a:lnTo>
                    <a:pt x="739" y="402"/>
                  </a:lnTo>
                  <a:moveTo>
                    <a:pt x="528" y="616"/>
                  </a:moveTo>
                  <a:lnTo>
                    <a:pt x="0" y="616"/>
                  </a:lnTo>
                  <a:lnTo>
                    <a:pt x="0" y="720"/>
                  </a:lnTo>
                  <a:lnTo>
                    <a:pt x="528" y="720"/>
                  </a:lnTo>
                  <a:lnTo>
                    <a:pt x="528" y="616"/>
                  </a:lnTo>
                  <a:moveTo>
                    <a:pt x="739" y="0"/>
                  </a:moveTo>
                  <a:lnTo>
                    <a:pt x="370" y="0"/>
                  </a:lnTo>
                  <a:lnTo>
                    <a:pt x="370" y="103"/>
                  </a:lnTo>
                  <a:lnTo>
                    <a:pt x="739" y="103"/>
                  </a:lnTo>
                  <a:lnTo>
                    <a:pt x="739" y="0"/>
                  </a:lnTo>
                  <a:moveTo>
                    <a:pt x="739" y="0"/>
                  </a:moveTo>
                  <a:lnTo>
                    <a:pt x="7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dirty="0">
                  <a:cs typeface="+mn-ea"/>
                  <a:sym typeface="+mn-lt"/>
                </a:rPr>
                <a:t>4</a:t>
              </a:r>
              <a:endParaRPr lang="zh-CN" altLang="en-US" dirty="0">
                <a:cs typeface="+mn-ea"/>
                <a:sym typeface="+mn-lt"/>
              </a:endParaRPr>
            </a:p>
          </p:txBody>
        </p:sp>
        <p:sp>
          <p:nvSpPr>
            <p:cNvPr id="46" name="Freeform 22"/>
            <p:cNvSpPr>
              <a:spLocks noEditPoints="1"/>
            </p:cNvSpPr>
            <p:nvPr/>
          </p:nvSpPr>
          <p:spPr bwMode="auto">
            <a:xfrm>
              <a:off x="5794" y="54"/>
              <a:ext cx="250" cy="237"/>
            </a:xfrm>
            <a:custGeom>
              <a:avLst/>
              <a:gdLst>
                <a:gd name="T0" fmla="*/ 125 w 250"/>
                <a:gd name="T1" fmla="*/ 0 h 237"/>
                <a:gd name="T2" fmla="*/ 164 w 250"/>
                <a:gd name="T3" fmla="*/ 78 h 237"/>
                <a:gd name="T4" fmla="*/ 250 w 250"/>
                <a:gd name="T5" fmla="*/ 91 h 237"/>
                <a:gd name="T6" fmla="*/ 188 w 250"/>
                <a:gd name="T7" fmla="*/ 152 h 237"/>
                <a:gd name="T8" fmla="*/ 203 w 250"/>
                <a:gd name="T9" fmla="*/ 237 h 237"/>
                <a:gd name="T10" fmla="*/ 125 w 250"/>
                <a:gd name="T11" fmla="*/ 197 h 237"/>
                <a:gd name="T12" fmla="*/ 47 w 250"/>
                <a:gd name="T13" fmla="*/ 237 h 237"/>
                <a:gd name="T14" fmla="*/ 62 w 250"/>
                <a:gd name="T15" fmla="*/ 152 h 237"/>
                <a:gd name="T16" fmla="*/ 0 w 250"/>
                <a:gd name="T17" fmla="*/ 91 h 237"/>
                <a:gd name="T18" fmla="*/ 86 w 250"/>
                <a:gd name="T19" fmla="*/ 78 h 237"/>
                <a:gd name="T20" fmla="*/ 125 w 250"/>
                <a:gd name="T21" fmla="*/ 0 h 237"/>
                <a:gd name="T22" fmla="*/ 125 w 250"/>
                <a:gd name="T23" fmla="*/ 0 h 237"/>
                <a:gd name="T24" fmla="*/ 125 w 250"/>
                <a:gd name="T2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37">
                  <a:moveTo>
                    <a:pt x="125" y="0"/>
                  </a:moveTo>
                  <a:lnTo>
                    <a:pt x="164" y="78"/>
                  </a:lnTo>
                  <a:lnTo>
                    <a:pt x="250" y="91"/>
                  </a:lnTo>
                  <a:lnTo>
                    <a:pt x="188" y="152"/>
                  </a:lnTo>
                  <a:lnTo>
                    <a:pt x="203" y="237"/>
                  </a:lnTo>
                  <a:lnTo>
                    <a:pt x="125" y="197"/>
                  </a:lnTo>
                  <a:lnTo>
                    <a:pt x="47" y="237"/>
                  </a:lnTo>
                  <a:lnTo>
                    <a:pt x="62" y="152"/>
                  </a:lnTo>
                  <a:lnTo>
                    <a:pt x="0" y="91"/>
                  </a:lnTo>
                  <a:lnTo>
                    <a:pt x="86" y="78"/>
                  </a:lnTo>
                  <a:lnTo>
                    <a:pt x="125" y="0"/>
                  </a:lnTo>
                  <a:close/>
                  <a:moveTo>
                    <a:pt x="125" y="0"/>
                  </a:moveTo>
                  <a:lnTo>
                    <a:pt x="125" y="0"/>
                  </a:lnTo>
                  <a:close/>
                </a:path>
              </a:pathLst>
            </a:custGeom>
            <a:solidFill>
              <a:srgbClr val="FFFD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3"/>
            <p:cNvSpPr>
              <a:spLocks noEditPoints="1"/>
            </p:cNvSpPr>
            <p:nvPr/>
          </p:nvSpPr>
          <p:spPr bwMode="auto">
            <a:xfrm>
              <a:off x="5794" y="54"/>
              <a:ext cx="250" cy="237"/>
            </a:xfrm>
            <a:custGeom>
              <a:avLst/>
              <a:gdLst>
                <a:gd name="T0" fmla="*/ 125 w 250"/>
                <a:gd name="T1" fmla="*/ 0 h 237"/>
                <a:gd name="T2" fmla="*/ 164 w 250"/>
                <a:gd name="T3" fmla="*/ 78 h 237"/>
                <a:gd name="T4" fmla="*/ 250 w 250"/>
                <a:gd name="T5" fmla="*/ 91 h 237"/>
                <a:gd name="T6" fmla="*/ 188 w 250"/>
                <a:gd name="T7" fmla="*/ 152 h 237"/>
                <a:gd name="T8" fmla="*/ 203 w 250"/>
                <a:gd name="T9" fmla="*/ 237 h 237"/>
                <a:gd name="T10" fmla="*/ 125 w 250"/>
                <a:gd name="T11" fmla="*/ 197 h 237"/>
                <a:gd name="T12" fmla="*/ 47 w 250"/>
                <a:gd name="T13" fmla="*/ 237 h 237"/>
                <a:gd name="T14" fmla="*/ 62 w 250"/>
                <a:gd name="T15" fmla="*/ 152 h 237"/>
                <a:gd name="T16" fmla="*/ 0 w 250"/>
                <a:gd name="T17" fmla="*/ 91 h 237"/>
                <a:gd name="T18" fmla="*/ 86 w 250"/>
                <a:gd name="T19" fmla="*/ 78 h 237"/>
                <a:gd name="T20" fmla="*/ 125 w 250"/>
                <a:gd name="T21" fmla="*/ 0 h 237"/>
                <a:gd name="T22" fmla="*/ 125 w 250"/>
                <a:gd name="T23" fmla="*/ 0 h 237"/>
                <a:gd name="T24" fmla="*/ 125 w 250"/>
                <a:gd name="T2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37">
                  <a:moveTo>
                    <a:pt x="125" y="0"/>
                  </a:moveTo>
                  <a:lnTo>
                    <a:pt x="164" y="78"/>
                  </a:lnTo>
                  <a:lnTo>
                    <a:pt x="250" y="91"/>
                  </a:lnTo>
                  <a:lnTo>
                    <a:pt x="188" y="152"/>
                  </a:lnTo>
                  <a:lnTo>
                    <a:pt x="203" y="237"/>
                  </a:lnTo>
                  <a:lnTo>
                    <a:pt x="125" y="197"/>
                  </a:lnTo>
                  <a:lnTo>
                    <a:pt x="47" y="237"/>
                  </a:lnTo>
                  <a:lnTo>
                    <a:pt x="62" y="152"/>
                  </a:lnTo>
                  <a:lnTo>
                    <a:pt x="0" y="91"/>
                  </a:lnTo>
                  <a:lnTo>
                    <a:pt x="86" y="78"/>
                  </a:lnTo>
                  <a:lnTo>
                    <a:pt x="125" y="0"/>
                  </a:lnTo>
                  <a:moveTo>
                    <a:pt x="125" y="0"/>
                  </a:moveTo>
                  <a:lnTo>
                    <a:pt x="1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8" name="圆角矩形 47"/>
          <p:cNvSpPr/>
          <p:nvPr/>
        </p:nvSpPr>
        <p:spPr bwMode="auto">
          <a:xfrm>
            <a:off x="336416" y="2426206"/>
            <a:ext cx="2178000" cy="299782"/>
          </a:xfrm>
          <a:prstGeom prst="roundRect">
            <a:avLst>
              <a:gd name="adj" fmla="val 1144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培训指导</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圆角矩形 48"/>
          <p:cNvSpPr/>
          <p:nvPr/>
        </p:nvSpPr>
        <p:spPr bwMode="auto">
          <a:xfrm>
            <a:off x="338204" y="4151067"/>
            <a:ext cx="2178000" cy="299782"/>
          </a:xfrm>
          <a:prstGeom prst="roundRect">
            <a:avLst>
              <a:gd name="adj" fmla="val 1144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述职述廉</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50" name="Picture 2" descr="C:\Users\Administrator\Desktop\微信图片_20180401161430.png"/>
          <p:cNvPicPr>
            <a:picLocks noChangeAspect="1" noChangeArrowheads="1"/>
          </p:cNvPicPr>
          <p:nvPr/>
        </p:nvPicPr>
        <p:blipFill>
          <a:blip r:embed="rId6"/>
          <a:srcRect/>
          <a:stretch>
            <a:fillRect/>
          </a:stretch>
        </p:blipFill>
        <p:spPr bwMode="auto">
          <a:xfrm>
            <a:off x="7251693" y="3433484"/>
            <a:ext cx="1975088" cy="23666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2" name="Picture 7"/>
          <p:cNvPicPr>
            <a:picLocks noChangeAspect="1" noChangeArrowheads="1"/>
          </p:cNvPicPr>
          <p:nvPr/>
        </p:nvPicPr>
        <p:blipFill>
          <a:blip r:embed="rId7"/>
          <a:srcRect/>
          <a:stretch>
            <a:fillRect/>
          </a:stretch>
        </p:blipFill>
        <p:spPr bwMode="auto">
          <a:xfrm>
            <a:off x="9744635" y="3415554"/>
            <a:ext cx="1909483" cy="263285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3" name="矩形 52"/>
          <p:cNvSpPr/>
          <p:nvPr/>
        </p:nvSpPr>
        <p:spPr bwMode="auto">
          <a:xfrm>
            <a:off x="9726706" y="5773272"/>
            <a:ext cx="1956789" cy="4123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
              <a:buClr>
                <a:srgbClr val="000000"/>
              </a:buClr>
              <a:buFont typeface="Arial" panose="020B0604020202020204" pitchFamily="34" charset="0"/>
              <a:buNone/>
              <a:defRPr/>
            </a:pPr>
            <a:r>
              <a:rPr lang="zh-CN" altLang="en-US" sz="1200" b="1" noProof="1">
                <a:solidFill>
                  <a:srgbClr val="FFFFFF"/>
                </a:solidFill>
                <a:latin typeface="微软雅黑" panose="020B0503020204020204" pitchFamily="34" charset="-122"/>
                <a:ea typeface="微软雅黑" panose="020B0503020204020204" pitchFamily="34" charset="-122"/>
              </a:rPr>
              <a:t>北京市劳动模范丛秀云</a:t>
            </a:r>
            <a:endParaRPr lang="zh-CN" altLang="en-US" sz="1200" b="1" noProof="1">
              <a:solidFill>
                <a:srgbClr val="FFFFFF"/>
              </a:solidFill>
              <a:latin typeface="微软雅黑" panose="020B0503020204020204" pitchFamily="34" charset="-122"/>
              <a:ea typeface="微软雅黑" panose="020B0503020204020204" pitchFamily="34" charset="-122"/>
            </a:endParaRPr>
          </a:p>
        </p:txBody>
      </p:sp>
      <p:pic>
        <p:nvPicPr>
          <p:cNvPr id="54" name="Picture 3" descr="C:\Users\Administrator\Desktop\图片13.jpg"/>
          <p:cNvPicPr>
            <a:picLocks noChangeAspect="1" noChangeArrowheads="1"/>
          </p:cNvPicPr>
          <p:nvPr/>
        </p:nvPicPr>
        <p:blipFill>
          <a:blip r:embed="rId8"/>
          <a:srcRect/>
          <a:stretch>
            <a:fillRect/>
          </a:stretch>
        </p:blipFill>
        <p:spPr bwMode="auto">
          <a:xfrm>
            <a:off x="339932" y="4462870"/>
            <a:ext cx="2178000" cy="1452219"/>
          </a:xfrm>
          <a:prstGeom prst="rect">
            <a:avLst/>
          </a:prstGeom>
          <a:noFill/>
          <a:extLst>
            <a:ext uri="{909E8E84-426E-40DD-AFC4-6F175D3DCCD1}">
              <a14:hiddenFill xmlns:a14="http://schemas.microsoft.com/office/drawing/2010/main">
                <a:solidFill>
                  <a:srgbClr val="FFFFFF"/>
                </a:solidFill>
              </a14:hiddenFill>
            </a:ext>
          </a:extLst>
        </p:spPr>
      </p:pic>
      <p:sp>
        <p:nvSpPr>
          <p:cNvPr id="55" name="圆角矩形 54"/>
          <p:cNvSpPr/>
          <p:nvPr/>
        </p:nvSpPr>
        <p:spPr bwMode="auto">
          <a:xfrm>
            <a:off x="327393" y="5915089"/>
            <a:ext cx="2178000" cy="299782"/>
          </a:xfrm>
          <a:prstGeom prst="roundRect">
            <a:avLst>
              <a:gd name="adj" fmla="val 1144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北京市优秀教师</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Box 12"/>
          <p:cNvSpPr txBox="1"/>
          <p:nvPr/>
        </p:nvSpPr>
        <p:spPr>
          <a:xfrm>
            <a:off x="454660" y="165020"/>
            <a:ext cx="7183269" cy="523220"/>
          </a:xfrm>
          <a:prstGeom prst="rect">
            <a:avLst/>
          </a:prstGeom>
          <a:noFill/>
        </p:spPr>
        <p:txBody>
          <a:bodyPr wrap="square" rtlCol="0">
            <a:spAutoFit/>
          </a:bodyPr>
          <a:lstStyle/>
          <a:p>
            <a:pPr lvl="0" fontAlgn="base">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四、抓队伍建设，实施群星灿烂计划</a:t>
            </a:r>
            <a:endParaRPr lang="zh-CN" altLang="en-US" sz="28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7" name="矩形: 圆角 21"/>
          <p:cNvSpPr/>
          <p:nvPr/>
        </p:nvSpPr>
        <p:spPr>
          <a:xfrm>
            <a:off x="2913529" y="1138515"/>
            <a:ext cx="5665693" cy="735108"/>
          </a:xfrm>
          <a:prstGeom prst="roundRect">
            <a:avLst/>
          </a:prstGeom>
          <a:solidFill>
            <a:srgbClr val="00B0F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kern="100" dirty="0">
                <a:solidFill>
                  <a:srgbClr val="FFFDF8"/>
                </a:solidFill>
                <a:latin typeface="+mn-ea"/>
                <a:cs typeface="+mn-ea"/>
                <a:sym typeface="+mn-lt"/>
              </a:rPr>
              <a:t>建好六支队伍</a:t>
            </a:r>
            <a:r>
              <a:rPr lang="en-US" altLang="zh-CN" sz="2400" b="1" kern="100" dirty="0">
                <a:solidFill>
                  <a:srgbClr val="FFFDF8"/>
                </a:solidFill>
                <a:latin typeface="+mn-ea"/>
                <a:cs typeface="+mn-ea"/>
                <a:sym typeface="+mn-lt"/>
              </a:rPr>
              <a:t>——</a:t>
            </a:r>
            <a:r>
              <a:rPr lang="zh-CN" altLang="en-US" sz="2400" b="1" kern="100" dirty="0">
                <a:solidFill>
                  <a:srgbClr val="FFFDF8"/>
                </a:solidFill>
                <a:latin typeface="+mn-ea"/>
                <a:cs typeface="+mn-ea"/>
                <a:sym typeface="+mn-lt"/>
              </a:rPr>
              <a:t>中层干部</a:t>
            </a:r>
            <a:endParaRPr lang="zh-CN" altLang="en-US" sz="2400" b="1" kern="100" dirty="0">
              <a:solidFill>
                <a:srgbClr val="FFFDF8"/>
              </a:solidFill>
              <a:latin typeface="+mn-ea"/>
              <a:cs typeface="+mn-ea"/>
              <a:sym typeface="+mn-lt"/>
            </a:endParaRPr>
          </a:p>
        </p:txBody>
      </p:sp>
      <p:pic>
        <p:nvPicPr>
          <p:cNvPr id="59" name="图片 58" descr="微信图片_20180606152951.jpg"/>
          <p:cNvPicPr>
            <a:picLocks noChangeAspect="1"/>
          </p:cNvPicPr>
          <p:nvPr/>
        </p:nvPicPr>
        <p:blipFill>
          <a:blip r:embed="rId9"/>
          <a:stretch>
            <a:fillRect/>
          </a:stretch>
        </p:blipFill>
        <p:spPr>
          <a:xfrm>
            <a:off x="333936" y="984625"/>
            <a:ext cx="2167217" cy="1444811"/>
          </a:xfrm>
          <a:prstGeom prst="rect">
            <a:avLst/>
          </a:prstGeom>
        </p:spPr>
      </p:pic>
      <p:pic>
        <p:nvPicPr>
          <p:cNvPr id="60" name="Picture 6"/>
          <p:cNvPicPr>
            <a:picLocks noChangeAspect="1" noChangeArrowheads="1"/>
          </p:cNvPicPr>
          <p:nvPr/>
        </p:nvPicPr>
        <p:blipFill>
          <a:blip r:embed="rId10"/>
          <a:srcRect/>
          <a:stretch>
            <a:fillRect/>
          </a:stretch>
        </p:blipFill>
        <p:spPr bwMode="auto">
          <a:xfrm>
            <a:off x="8738041" y="1183348"/>
            <a:ext cx="1732735" cy="224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矩形 60"/>
          <p:cNvSpPr/>
          <p:nvPr/>
        </p:nvSpPr>
        <p:spPr bwMode="auto">
          <a:xfrm>
            <a:off x="10542493" y="2195372"/>
            <a:ext cx="1290918" cy="44025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
              <a:buClr>
                <a:srgbClr val="000000"/>
              </a:buClr>
              <a:buFont typeface="Arial" panose="020B0604020202020204" pitchFamily="34" charset="0"/>
              <a:buNone/>
              <a:defRPr/>
            </a:pPr>
            <a:r>
              <a:rPr lang="zh-CN" altLang="en-US" sz="1100" b="1" noProof="1">
                <a:solidFill>
                  <a:srgbClr val="FFFFFF"/>
                </a:solidFill>
                <a:latin typeface="微软雅黑" panose="020B0503020204020204" pitchFamily="34" charset="-122"/>
                <a:ea typeface="微软雅黑" panose="020B0503020204020204" pitchFamily="34" charset="-122"/>
              </a:rPr>
              <a:t>全国模范教师</a:t>
            </a:r>
            <a:endParaRPr lang="en-US" altLang="zh-CN" sz="1100" b="1" noProof="1">
              <a:solidFill>
                <a:srgbClr val="FFFFFF"/>
              </a:solidFill>
              <a:latin typeface="微软雅黑" panose="020B0503020204020204" pitchFamily="34" charset="-122"/>
              <a:ea typeface="微软雅黑" panose="020B0503020204020204" pitchFamily="34" charset="-122"/>
            </a:endParaRPr>
          </a:p>
          <a:p>
            <a:pPr algn="ctr" fontAlgn="b">
              <a:buClr>
                <a:srgbClr val="000000"/>
              </a:buClr>
              <a:buFont typeface="Arial" panose="020B0604020202020204" pitchFamily="34" charset="0"/>
              <a:buNone/>
              <a:defRPr/>
            </a:pPr>
            <a:r>
              <a:rPr lang="zh-CN" altLang="en-US" sz="1100" b="1" noProof="1">
                <a:solidFill>
                  <a:srgbClr val="FFFFFF"/>
                </a:solidFill>
                <a:latin typeface="微软雅黑" panose="020B0503020204020204" pitchFamily="34" charset="-122"/>
                <a:ea typeface="微软雅黑" panose="020B0503020204020204" pitchFamily="34" charset="-122"/>
              </a:rPr>
              <a:t>陈  济</a:t>
            </a:r>
            <a:endParaRPr lang="zh-CN" altLang="en-US" sz="1100" b="1" noProof="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2"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13"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14"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15" name="矩形 14"/>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TextBox 12"/>
          <p:cNvSpPr txBox="1"/>
          <p:nvPr/>
        </p:nvSpPr>
        <p:spPr>
          <a:xfrm>
            <a:off x="454660" y="200880"/>
            <a:ext cx="7183269" cy="523220"/>
          </a:xfrm>
          <a:prstGeom prst="rect">
            <a:avLst/>
          </a:prstGeom>
          <a:noFill/>
        </p:spPr>
        <p:txBody>
          <a:bodyPr wrap="square" rtlCol="0">
            <a:spAutoFit/>
          </a:bodyPr>
          <a:lstStyle/>
          <a:p>
            <a:pPr lvl="0" fontAlgn="base">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四、抓队伍建设，实施群星灿烂计划</a:t>
            </a:r>
            <a:endParaRPr lang="zh-CN" altLang="en-US" sz="28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 name="TextBox 2"/>
          <p:cNvSpPr txBox="1"/>
          <p:nvPr/>
        </p:nvSpPr>
        <p:spPr>
          <a:xfrm>
            <a:off x="580912" y="1086521"/>
            <a:ext cx="3062057" cy="707886"/>
          </a:xfrm>
          <a:prstGeom prst="rect">
            <a:avLst/>
          </a:prstGeom>
          <a:noFill/>
        </p:spPr>
        <p:txBody>
          <a:bodyPr wrap="none" rtlCol="0">
            <a:spAutoFit/>
          </a:bodyPr>
          <a:lstStyle/>
          <a:p>
            <a:r>
              <a:rPr lang="zh-CN" altLang="en-US" sz="2000" b="1" dirty="0">
                <a:solidFill>
                  <a:srgbClr val="00B050"/>
                </a:solidFill>
                <a:latin typeface="微软雅黑" panose="020B0503020204020204" pitchFamily="34" charset="-122"/>
                <a:ea typeface="微软雅黑" panose="020B0503020204020204" pitchFamily="34" charset="-122"/>
              </a:rPr>
              <a:t>青年</a:t>
            </a:r>
            <a:r>
              <a:rPr lang="en-US" altLang="zh-CN" sz="2000" b="1" dirty="0">
                <a:solidFill>
                  <a:srgbClr val="00B050"/>
                </a:solidFill>
                <a:latin typeface="微软雅黑" panose="020B0503020204020204" pitchFamily="34" charset="-122"/>
                <a:ea typeface="微软雅黑" panose="020B0503020204020204" pitchFamily="34" charset="-122"/>
              </a:rPr>
              <a:t>——</a:t>
            </a:r>
            <a:r>
              <a:rPr lang="zh-CN" altLang="en-US" sz="2000" b="1" dirty="0">
                <a:solidFill>
                  <a:srgbClr val="00B050"/>
                </a:solidFill>
                <a:latin typeface="微软雅黑" panose="020B0503020204020204" pitchFamily="34" charset="-122"/>
                <a:ea typeface="微软雅黑" panose="020B0503020204020204" pitchFamily="34" charset="-122"/>
              </a:rPr>
              <a:t>青年成长训练营</a:t>
            </a:r>
            <a:endParaRPr lang="en-US" altLang="zh-CN" sz="2000" b="1" dirty="0">
              <a:solidFill>
                <a:srgbClr val="00B050"/>
              </a:solidFill>
              <a:latin typeface="微软雅黑" panose="020B0503020204020204" pitchFamily="34" charset="-122"/>
              <a:ea typeface="微软雅黑" panose="020B0503020204020204" pitchFamily="34" charset="-122"/>
            </a:endParaRPr>
          </a:p>
          <a:p>
            <a:r>
              <a:rPr lang="zh-CN" altLang="en-US" sz="2000" b="1" dirty="0">
                <a:solidFill>
                  <a:srgbClr val="0070C0"/>
                </a:solidFill>
                <a:latin typeface="微软雅黑" panose="020B0503020204020204" pitchFamily="34" charset="-122"/>
                <a:ea typeface="微软雅黑" panose="020B0503020204020204" pitchFamily="34" charset="-122"/>
              </a:rPr>
              <a:t>新教工</a:t>
            </a: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新人成长计划</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pic>
        <p:nvPicPr>
          <p:cNvPr id="5" name="Picture 3"/>
          <p:cNvPicPr>
            <a:picLocks noChangeAspect="1" noChangeArrowheads="1"/>
          </p:cNvPicPr>
          <p:nvPr/>
        </p:nvPicPr>
        <p:blipFill>
          <a:blip r:embed="rId4">
            <a:lum bright="20000"/>
          </a:blip>
          <a:srcRect/>
          <a:stretch>
            <a:fillRect/>
          </a:stretch>
        </p:blipFill>
        <p:spPr bwMode="auto">
          <a:xfrm>
            <a:off x="4001830" y="1097815"/>
            <a:ext cx="2533520" cy="1590698"/>
          </a:xfrm>
          <a:prstGeom prst="rect">
            <a:avLst/>
          </a:prstGeom>
          <a:noFill/>
          <a:ln w="9525">
            <a:noFill/>
            <a:miter lim="800000"/>
            <a:headEnd/>
            <a:tailEnd/>
          </a:ln>
        </p:spPr>
      </p:pic>
      <p:pic>
        <p:nvPicPr>
          <p:cNvPr id="6" name="Picture 4"/>
          <p:cNvPicPr>
            <a:picLocks noChangeAspect="1" noChangeArrowheads="1"/>
          </p:cNvPicPr>
          <p:nvPr/>
        </p:nvPicPr>
        <p:blipFill>
          <a:blip r:embed="rId5"/>
          <a:srcRect/>
          <a:stretch>
            <a:fillRect/>
          </a:stretch>
        </p:blipFill>
        <p:spPr bwMode="auto">
          <a:xfrm>
            <a:off x="4023346" y="2914635"/>
            <a:ext cx="2509222" cy="1625098"/>
          </a:xfrm>
          <a:prstGeom prst="rect">
            <a:avLst/>
          </a:prstGeom>
          <a:noFill/>
          <a:ln w="9525">
            <a:noFill/>
            <a:miter lim="800000"/>
            <a:headEnd/>
            <a:tailEnd/>
          </a:ln>
        </p:spPr>
      </p:pic>
      <p:pic>
        <p:nvPicPr>
          <p:cNvPr id="7" name="Picture 6"/>
          <p:cNvPicPr>
            <a:picLocks noChangeAspect="1" noChangeArrowheads="1"/>
          </p:cNvPicPr>
          <p:nvPr/>
        </p:nvPicPr>
        <p:blipFill>
          <a:blip r:embed="rId6"/>
          <a:srcRect/>
          <a:stretch>
            <a:fillRect/>
          </a:stretch>
        </p:blipFill>
        <p:spPr bwMode="auto">
          <a:xfrm>
            <a:off x="4023347" y="4760662"/>
            <a:ext cx="2509220" cy="1650904"/>
          </a:xfrm>
          <a:prstGeom prst="rect">
            <a:avLst/>
          </a:prstGeom>
          <a:noFill/>
          <a:ln w="9525">
            <a:noFill/>
            <a:miter lim="800000"/>
            <a:headEnd/>
            <a:tailEnd/>
          </a:ln>
        </p:spPr>
      </p:pic>
      <p:pic>
        <p:nvPicPr>
          <p:cNvPr id="8" name="Picture 3" descr="C:\Users\Administrator\Desktop\10.jpg"/>
          <p:cNvPicPr>
            <a:picLocks noChangeAspect="1" noChangeArrowheads="1"/>
          </p:cNvPicPr>
          <p:nvPr/>
        </p:nvPicPr>
        <p:blipFill>
          <a:blip r:embed="rId7"/>
          <a:srcRect/>
          <a:stretch>
            <a:fillRect/>
          </a:stretch>
        </p:blipFill>
        <p:spPr bwMode="auto">
          <a:xfrm>
            <a:off x="474260" y="4212087"/>
            <a:ext cx="3258978" cy="21600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a:srcRect/>
          <a:stretch>
            <a:fillRect/>
          </a:stretch>
        </p:blipFill>
        <p:spPr bwMode="auto">
          <a:xfrm>
            <a:off x="6745038" y="873156"/>
            <a:ext cx="5056095" cy="5491779"/>
          </a:xfrm>
          <a:prstGeom prst="rect">
            <a:avLst/>
          </a:prstGeom>
          <a:noFill/>
          <a:ln w="9525">
            <a:noFill/>
            <a:miter lim="800000"/>
            <a:headEnd/>
            <a:tailEnd/>
          </a:ln>
          <a:effectLst/>
        </p:spPr>
      </p:pic>
      <p:pic>
        <p:nvPicPr>
          <p:cNvPr id="10" name="Picture 2" descr="C:\Users\Administrator\Desktop\A0299838C61D12E1E870F9E80A4_ABB687BA_9F9B.jpg"/>
          <p:cNvPicPr>
            <a:picLocks noChangeAspect="1" noChangeArrowheads="1"/>
          </p:cNvPicPr>
          <p:nvPr/>
        </p:nvPicPr>
        <p:blipFill>
          <a:blip r:embed="rId9"/>
          <a:srcRect/>
          <a:stretch>
            <a:fillRect/>
          </a:stretch>
        </p:blipFill>
        <p:spPr bwMode="auto">
          <a:xfrm>
            <a:off x="448705" y="1964788"/>
            <a:ext cx="3294955" cy="21249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D:\Desktop\logo.png"/>
          <p:cNvPicPr>
            <a:picLocks noChangeAspect="1" noChangeArrowheads="1"/>
          </p:cNvPicPr>
          <p:nvPr/>
        </p:nvPicPr>
        <p:blipFill>
          <a:blip r:embed="rId10"/>
          <a:srcRect/>
          <a:stretch>
            <a:fillRect/>
          </a:stretch>
        </p:blipFill>
        <p:spPr bwMode="auto">
          <a:xfrm>
            <a:off x="9402763" y="6281738"/>
            <a:ext cx="2728912" cy="576262"/>
          </a:xfrm>
          <a:prstGeom prst="rect">
            <a:avLst/>
          </a:prstGeom>
          <a:noFill/>
          <a:ln w="9525">
            <a:noFill/>
            <a:miter lim="800000"/>
            <a:headEnd/>
            <a:tailEnd/>
          </a:ln>
        </p:spPr>
      </p:pic>
    </p:spTree>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图片 17"/>
          <p:cNvPicPr>
            <a:picLocks noChangeAspect="1"/>
          </p:cNvPicPr>
          <p:nvPr/>
        </p:nvPicPr>
        <p:blipFill>
          <a:blip r:embed="rId1"/>
          <a:srcRect/>
          <a:stretch>
            <a:fillRect/>
          </a:stretch>
        </p:blipFill>
        <p:spPr bwMode="auto">
          <a:xfrm>
            <a:off x="0" y="0"/>
            <a:ext cx="9926638" cy="812800"/>
          </a:xfrm>
          <a:prstGeom prst="rect">
            <a:avLst/>
          </a:prstGeom>
          <a:noFill/>
          <a:ln w="9525">
            <a:noFill/>
            <a:miter lim="800000"/>
            <a:headEnd/>
            <a:tailEnd/>
          </a:ln>
        </p:spPr>
      </p:pic>
      <p:pic>
        <p:nvPicPr>
          <p:cNvPr id="64517" name="图片 72"/>
          <p:cNvPicPr>
            <a:picLocks noChangeAspect="1"/>
          </p:cNvPicPr>
          <p:nvPr/>
        </p:nvPicPr>
        <p:blipFill>
          <a:blip r:embed="rId2"/>
          <a:srcRect/>
          <a:stretch>
            <a:fillRect/>
          </a:stretch>
        </p:blipFill>
        <p:spPr bwMode="auto">
          <a:xfrm>
            <a:off x="9750425" y="0"/>
            <a:ext cx="2408238" cy="798513"/>
          </a:xfrm>
          <a:prstGeom prst="rect">
            <a:avLst/>
          </a:prstGeom>
          <a:noFill/>
          <a:ln w="9525">
            <a:noFill/>
            <a:miter lim="800000"/>
            <a:headEnd/>
            <a:tailEnd/>
          </a:ln>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4519" name="Picture 9" descr="D:\Desktop\logo.png"/>
          <p:cNvPicPr>
            <a:picLocks noChangeAspect="1" noChangeArrowheads="1"/>
          </p:cNvPicPr>
          <p:nvPr/>
        </p:nvPicPr>
        <p:blipFill>
          <a:blip r:embed="rId3"/>
          <a:srcRect/>
          <a:stretch>
            <a:fillRect/>
          </a:stretch>
        </p:blipFill>
        <p:spPr bwMode="auto">
          <a:xfrm>
            <a:off x="6699513" y="159492"/>
            <a:ext cx="2728912" cy="576262"/>
          </a:xfrm>
          <a:prstGeom prst="rect">
            <a:avLst/>
          </a:prstGeom>
          <a:noFill/>
          <a:ln w="9525">
            <a:noFill/>
            <a:miter lim="800000"/>
            <a:headEnd/>
            <a:tailEnd/>
          </a:ln>
        </p:spPr>
      </p:pic>
      <p:sp>
        <p:nvSpPr>
          <p:cNvPr id="49" name="矩形 48"/>
          <p:cNvSpPr/>
          <p:nvPr/>
        </p:nvSpPr>
        <p:spPr>
          <a:xfrm>
            <a:off x="127000" y="206375"/>
            <a:ext cx="9658350" cy="461665"/>
          </a:xfrm>
          <a:prstGeom prst="rect">
            <a:avLst/>
          </a:prstGeom>
        </p:spPr>
        <p:txBody>
          <a:bodyPr>
            <a:spAutoFit/>
          </a:bodyPr>
          <a:lstStyle/>
          <a:p>
            <a:pPr fontAlgn="auto">
              <a:spcBef>
                <a:spcPts val="0"/>
              </a:spcBef>
              <a:spcAft>
                <a:spcPts val="0"/>
              </a:spcAft>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五、抓德育创新，提高人才培养质量</a:t>
            </a:r>
            <a:endParaRPr lang="zh-CN" altLang="en-US" sz="2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1" name="矩形 50"/>
          <p:cNvSpPr/>
          <p:nvPr/>
        </p:nvSpPr>
        <p:spPr>
          <a:xfrm>
            <a:off x="1157681" y="2448437"/>
            <a:ext cx="529878" cy="3171328"/>
          </a:xfrm>
          <a:prstGeom prst="rect">
            <a:avLst/>
          </a:prstGeom>
          <a:gradFill flip="none" rotWithShape="1">
            <a:gsLst>
              <a:gs pos="0">
                <a:srgbClr val="01A1FF">
                  <a:shade val="30000"/>
                  <a:satMod val="115000"/>
                </a:srgbClr>
              </a:gs>
              <a:gs pos="50000">
                <a:srgbClr val="01A1FF">
                  <a:shade val="67500"/>
                  <a:satMod val="115000"/>
                </a:srgbClr>
              </a:gs>
              <a:gs pos="100000">
                <a:srgbClr val="01A1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构建立体德育工作模式</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2749571" y="1054587"/>
            <a:ext cx="8906093" cy="5597038"/>
            <a:chOff x="-247428" y="1214923"/>
            <a:chExt cx="8112893" cy="5034280"/>
          </a:xfrm>
        </p:grpSpPr>
        <p:grpSp>
          <p:nvGrpSpPr>
            <p:cNvPr id="2" name="网线"/>
            <p:cNvGrpSpPr/>
            <p:nvPr/>
          </p:nvGrpSpPr>
          <p:grpSpPr bwMode="auto">
            <a:xfrm>
              <a:off x="2135188" y="1728789"/>
              <a:ext cx="3986212" cy="4187918"/>
              <a:chOff x="1937437" y="1388094"/>
              <a:chExt cx="3986578" cy="4192919"/>
            </a:xfrm>
          </p:grpSpPr>
          <p:sp>
            <p:nvSpPr>
              <p:cNvPr id="18" name="Line 16"/>
              <p:cNvSpPr>
                <a:spLocks noChangeShapeType="1"/>
              </p:cNvSpPr>
              <p:nvPr/>
            </p:nvSpPr>
            <p:spPr bwMode="gray">
              <a:xfrm>
                <a:off x="1937437" y="3431368"/>
                <a:ext cx="3986578" cy="0"/>
              </a:xfrm>
              <a:prstGeom prst="line">
                <a:avLst/>
              </a:prstGeom>
              <a:noFill/>
              <a:ln w="28575">
                <a:solidFill>
                  <a:srgbClr val="808080">
                    <a:alpha val="50000"/>
                  </a:srgbClr>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19" name="Oval 10"/>
              <p:cNvSpPr>
                <a:spLocks noChangeArrowheads="1"/>
              </p:cNvSpPr>
              <p:nvPr/>
            </p:nvSpPr>
            <p:spPr bwMode="gray">
              <a:xfrm>
                <a:off x="2332760" y="1808814"/>
                <a:ext cx="3192756" cy="3216530"/>
              </a:xfrm>
              <a:prstGeom prst="ellipse">
                <a:avLst/>
              </a:prstGeom>
              <a:noFill/>
              <a:ln w="9525">
                <a:solidFill>
                  <a:srgbClr val="B2B2B2">
                    <a:alpha val="50000"/>
                  </a:srgbClr>
                </a:solid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20" name="Oval 15"/>
              <p:cNvSpPr>
                <a:spLocks noChangeArrowheads="1"/>
              </p:cNvSpPr>
              <p:nvPr/>
            </p:nvSpPr>
            <p:spPr bwMode="auto">
              <a:xfrm>
                <a:off x="2135892" y="1600836"/>
                <a:ext cx="3608719" cy="3643601"/>
              </a:xfrm>
              <a:prstGeom prst="ellipse">
                <a:avLst/>
              </a:prstGeom>
              <a:noFill/>
              <a:ln w="19050">
                <a:solidFill>
                  <a:srgbClr val="B2B2B2">
                    <a:alpha val="50000"/>
                  </a:srgbClr>
                </a:solid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21" name="Line 17"/>
              <p:cNvSpPr>
                <a:spLocks noChangeShapeType="1"/>
              </p:cNvSpPr>
              <p:nvPr/>
            </p:nvSpPr>
            <p:spPr bwMode="gray">
              <a:xfrm>
                <a:off x="3931520" y="1388094"/>
                <a:ext cx="0" cy="4192919"/>
              </a:xfrm>
              <a:prstGeom prst="line">
                <a:avLst/>
              </a:prstGeom>
              <a:noFill/>
              <a:ln w="28575">
                <a:solidFill>
                  <a:srgbClr val="808080">
                    <a:alpha val="50000"/>
                  </a:srgbClr>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grpSp>
        <p:grpSp>
          <p:nvGrpSpPr>
            <p:cNvPr id="3" name="标题"/>
            <p:cNvGrpSpPr/>
            <p:nvPr/>
          </p:nvGrpSpPr>
          <p:grpSpPr bwMode="auto">
            <a:xfrm>
              <a:off x="2818676" y="2398713"/>
              <a:ext cx="2668587" cy="2720975"/>
              <a:chOff x="579" y="1589"/>
              <a:chExt cx="1358" cy="1358"/>
            </a:xfrm>
          </p:grpSpPr>
          <p:sp>
            <p:nvSpPr>
              <p:cNvPr id="23" name="Oval 12"/>
              <p:cNvSpPr>
                <a:spLocks noChangeArrowheads="1"/>
              </p:cNvSpPr>
              <p:nvPr/>
            </p:nvSpPr>
            <p:spPr bwMode="gray">
              <a:xfrm>
                <a:off x="579" y="1589"/>
                <a:ext cx="1358" cy="1358"/>
              </a:xfrm>
              <a:prstGeom prst="ellipse">
                <a:avLst/>
              </a:prstGeom>
              <a:gradFill rotWithShape="1">
                <a:gsLst>
                  <a:gs pos="0">
                    <a:srgbClr val="F68426">
                      <a:lumMod val="60000"/>
                      <a:lumOff val="40000"/>
                    </a:srgbClr>
                  </a:gs>
                  <a:gs pos="100000">
                    <a:srgbClr val="F68426">
                      <a:lumMod val="50000"/>
                    </a:srgbClr>
                  </a:gs>
                </a:gsLst>
                <a:lin ang="2700000" scaled="1"/>
              </a:gradFill>
              <a:ln w="38100">
                <a:solidFill>
                  <a:srgbClr val="F8F8F8"/>
                </a:solid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24" name="Oval 13"/>
              <p:cNvSpPr>
                <a:spLocks noChangeArrowheads="1"/>
              </p:cNvSpPr>
              <p:nvPr/>
            </p:nvSpPr>
            <p:spPr bwMode="gray">
              <a:xfrm>
                <a:off x="635" y="1642"/>
                <a:ext cx="1245" cy="1246"/>
              </a:xfrm>
              <a:prstGeom prst="ellipse">
                <a:avLst/>
              </a:prstGeom>
              <a:gradFill rotWithShape="1">
                <a:gsLst>
                  <a:gs pos="0">
                    <a:srgbClr val="F68426"/>
                  </a:gs>
                  <a:gs pos="100000">
                    <a:srgbClr val="F68426">
                      <a:lumMod val="60000"/>
                      <a:lumOff val="40000"/>
                    </a:srgbClr>
                  </a:gs>
                </a:gsLst>
                <a:lin ang="2700000" scaled="1"/>
              </a:gradFill>
              <a:ln>
                <a:noFill/>
              </a:ln>
              <a:effectLst>
                <a:outerShdw algn="ctr" rotWithShape="0">
                  <a:srgbClr val="000000">
                    <a:alpha val="50000"/>
                  </a:srgbClr>
                </a:outerShdw>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25" name="Oval 14"/>
              <p:cNvSpPr>
                <a:spLocks noChangeArrowheads="1"/>
              </p:cNvSpPr>
              <p:nvPr/>
            </p:nvSpPr>
            <p:spPr bwMode="gray">
              <a:xfrm>
                <a:off x="865" y="1880"/>
                <a:ext cx="797" cy="798"/>
              </a:xfrm>
              <a:prstGeom prst="ellipse">
                <a:avLst/>
              </a:prstGeom>
              <a:gradFill rotWithShape="1">
                <a:gsLst>
                  <a:gs pos="0">
                    <a:srgbClr val="F68426">
                      <a:lumMod val="75000"/>
                    </a:srgbClr>
                  </a:gs>
                  <a:gs pos="100000">
                    <a:srgbClr val="F68426"/>
                  </a:gs>
                </a:gsLst>
                <a:lin ang="5400000" scaled="1"/>
              </a:gradFill>
              <a:ln>
                <a:noFill/>
              </a:ln>
              <a:effectLst/>
            </p:spPr>
            <p:txBody>
              <a:bodyPr wrap="none" anchor="ctr"/>
              <a:lstStyle/>
              <a:p>
                <a:pPr algn="ctr" fontAlgn="auto">
                  <a:lnSpc>
                    <a:spcPct val="110000"/>
                  </a:lnSpc>
                  <a:spcBef>
                    <a:spcPts val="0"/>
                  </a:spcBef>
                  <a:spcAft>
                    <a:spcPts val="0"/>
                  </a:spcAft>
                  <a:defRPr/>
                </a:pPr>
                <a:endParaRPr lang="zh-CN" altLang="en-US" sz="2800" b="1" kern="0" spc="100" dirty="0">
                  <a:solidFill>
                    <a:srgbClr val="FFFFFF"/>
                  </a:solidFill>
                  <a:latin typeface="+mn-lt"/>
                  <a:ea typeface="微软雅黑" panose="020B0503020204020204" pitchFamily="34" charset="-122"/>
                </a:endParaRPr>
              </a:p>
            </p:txBody>
          </p:sp>
        </p:grpSp>
        <p:grpSp>
          <p:nvGrpSpPr>
            <p:cNvPr id="4" name="圆圈1"/>
            <p:cNvGrpSpPr/>
            <p:nvPr/>
          </p:nvGrpSpPr>
          <p:grpSpPr bwMode="auto">
            <a:xfrm>
              <a:off x="2562113" y="2393334"/>
              <a:ext cx="381000" cy="381000"/>
              <a:chOff x="2928" y="2208"/>
              <a:chExt cx="262" cy="262"/>
            </a:xfrm>
          </p:grpSpPr>
          <p:sp>
            <p:nvSpPr>
              <p:cNvPr id="27" name="Oval 19"/>
              <p:cNvSpPr>
                <a:spLocks noChangeArrowheads="1"/>
              </p:cNvSpPr>
              <p:nvPr/>
            </p:nvSpPr>
            <p:spPr bwMode="gray">
              <a:xfrm>
                <a:off x="2928" y="2208"/>
                <a:ext cx="262" cy="262"/>
              </a:xfrm>
              <a:prstGeom prst="ellipse">
                <a:avLst/>
              </a:prstGeom>
              <a:gradFill rotWithShape="1">
                <a:gsLst>
                  <a:gs pos="0">
                    <a:srgbClr val="F68426">
                      <a:lumMod val="60000"/>
                      <a:lumOff val="40000"/>
                    </a:srgbClr>
                  </a:gs>
                  <a:gs pos="100000">
                    <a:srgbClr val="F68426">
                      <a:lumMod val="50000"/>
                    </a:srgbClr>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28" name="Oval 20"/>
              <p:cNvSpPr>
                <a:spLocks noChangeArrowheads="1"/>
              </p:cNvSpPr>
              <p:nvPr/>
            </p:nvSpPr>
            <p:spPr bwMode="gray">
              <a:xfrm>
                <a:off x="2953" y="2230"/>
                <a:ext cx="218" cy="218"/>
              </a:xfrm>
              <a:prstGeom prst="ellipse">
                <a:avLst/>
              </a:prstGeom>
              <a:gradFill rotWithShape="1">
                <a:gsLst>
                  <a:gs pos="0">
                    <a:srgbClr val="F68426"/>
                  </a:gs>
                  <a:gs pos="100000">
                    <a:srgbClr val="F68426">
                      <a:lumMod val="60000"/>
                      <a:lumOff val="40000"/>
                    </a:srgbClr>
                  </a:gs>
                </a:gsLst>
                <a:lin ang="2700000" scaled="1"/>
              </a:gradFill>
              <a:ln>
                <a:noFill/>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grpSp>
        <p:grpSp>
          <p:nvGrpSpPr>
            <p:cNvPr id="6" name="圆圈3"/>
            <p:cNvGrpSpPr/>
            <p:nvPr/>
          </p:nvGrpSpPr>
          <p:grpSpPr bwMode="auto">
            <a:xfrm>
              <a:off x="2031290" y="3608911"/>
              <a:ext cx="381000" cy="381000"/>
              <a:chOff x="2928" y="2208"/>
              <a:chExt cx="262" cy="262"/>
            </a:xfrm>
          </p:grpSpPr>
          <p:sp>
            <p:nvSpPr>
              <p:cNvPr id="33" name="Oval 31"/>
              <p:cNvSpPr>
                <a:spLocks noChangeArrowheads="1"/>
              </p:cNvSpPr>
              <p:nvPr/>
            </p:nvSpPr>
            <p:spPr bwMode="gray">
              <a:xfrm>
                <a:off x="2928" y="2208"/>
                <a:ext cx="262" cy="262"/>
              </a:xfrm>
              <a:prstGeom prst="ellipse">
                <a:avLst/>
              </a:prstGeom>
              <a:gradFill rotWithShape="1">
                <a:gsLst>
                  <a:gs pos="0">
                    <a:srgbClr val="F68426">
                      <a:lumMod val="60000"/>
                      <a:lumOff val="40000"/>
                    </a:srgbClr>
                  </a:gs>
                  <a:gs pos="100000">
                    <a:srgbClr val="F68426">
                      <a:lumMod val="50000"/>
                    </a:srgbClr>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34" name="Oval 32"/>
              <p:cNvSpPr>
                <a:spLocks noChangeArrowheads="1"/>
              </p:cNvSpPr>
              <p:nvPr/>
            </p:nvSpPr>
            <p:spPr bwMode="gray">
              <a:xfrm>
                <a:off x="2950" y="2230"/>
                <a:ext cx="218" cy="218"/>
              </a:xfrm>
              <a:prstGeom prst="ellipse">
                <a:avLst/>
              </a:prstGeom>
              <a:gradFill rotWithShape="1">
                <a:gsLst>
                  <a:gs pos="0">
                    <a:srgbClr val="F68426"/>
                  </a:gs>
                  <a:gs pos="100000">
                    <a:srgbClr val="F68426">
                      <a:lumMod val="60000"/>
                      <a:lumOff val="40000"/>
                    </a:srgbClr>
                  </a:gs>
                </a:gsLst>
                <a:lin ang="2700000" scaled="1"/>
              </a:gradFill>
              <a:ln>
                <a:noFill/>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grpSp>
        <p:grpSp>
          <p:nvGrpSpPr>
            <p:cNvPr id="8" name="圆圈5"/>
            <p:cNvGrpSpPr/>
            <p:nvPr/>
          </p:nvGrpSpPr>
          <p:grpSpPr bwMode="auto">
            <a:xfrm>
              <a:off x="2583292" y="4896616"/>
              <a:ext cx="381000" cy="381000"/>
              <a:chOff x="2928" y="2208"/>
              <a:chExt cx="262" cy="262"/>
            </a:xfrm>
          </p:grpSpPr>
          <p:sp>
            <p:nvSpPr>
              <p:cNvPr id="39" name="Oval 37"/>
              <p:cNvSpPr>
                <a:spLocks noChangeArrowheads="1"/>
              </p:cNvSpPr>
              <p:nvPr/>
            </p:nvSpPr>
            <p:spPr bwMode="gray">
              <a:xfrm>
                <a:off x="2928" y="2208"/>
                <a:ext cx="262" cy="262"/>
              </a:xfrm>
              <a:prstGeom prst="ellipse">
                <a:avLst/>
              </a:prstGeom>
              <a:gradFill rotWithShape="1">
                <a:gsLst>
                  <a:gs pos="0">
                    <a:srgbClr val="000000">
                      <a:gamma/>
                      <a:tint val="28627"/>
                      <a:invGamma/>
                    </a:srgbClr>
                  </a:gs>
                  <a:gs pos="100000">
                    <a:srgbClr val="000000"/>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40" name="Oval 38"/>
              <p:cNvSpPr>
                <a:spLocks noChangeArrowheads="1"/>
              </p:cNvSpPr>
              <p:nvPr/>
            </p:nvSpPr>
            <p:spPr bwMode="gray">
              <a:xfrm>
                <a:off x="2949" y="2230"/>
                <a:ext cx="218" cy="218"/>
              </a:xfrm>
              <a:prstGeom prst="ellipse">
                <a:avLst/>
              </a:prstGeom>
              <a:gradFill rotWithShape="1">
                <a:gsLst>
                  <a:gs pos="0">
                    <a:srgbClr val="F68426"/>
                  </a:gs>
                  <a:gs pos="100000">
                    <a:srgbClr val="F68426">
                      <a:lumMod val="60000"/>
                      <a:lumOff val="40000"/>
                    </a:srgbClr>
                  </a:gs>
                </a:gsLst>
                <a:lin ang="2700000" scaled="1"/>
              </a:gradFill>
              <a:ln>
                <a:noFill/>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grpSp>
        <p:sp>
          <p:nvSpPr>
            <p:cNvPr id="42" name="文本5"/>
            <p:cNvSpPr>
              <a:spLocks noChangeArrowheads="1"/>
            </p:cNvSpPr>
            <p:nvPr/>
          </p:nvSpPr>
          <p:spPr bwMode="black">
            <a:xfrm>
              <a:off x="6013520" y="4840363"/>
              <a:ext cx="1573007" cy="460375"/>
            </a:xfrm>
            <a:prstGeom prst="rect">
              <a:avLst/>
            </a:prstGeom>
            <a:noFill/>
            <a:ln>
              <a:noFill/>
            </a:ln>
            <a:effectLst/>
          </p:spPr>
          <p:txBody>
            <a:bodyPr wrap="square" anchor="ctr">
              <a:spAutoFit/>
            </a:bodyPr>
            <a:lstStyle/>
            <a:p>
              <a:pPr algn="r" fontAlgn="auto">
                <a:spcBef>
                  <a:spcPts val="0"/>
                </a:spcBef>
                <a:spcAft>
                  <a:spcPts val="0"/>
                </a:spcAft>
                <a:defRPr/>
              </a:pPr>
              <a:r>
                <a:rPr lang="zh-CN" altLang="en-US" sz="2400" b="1" kern="0" dirty="0">
                  <a:solidFill>
                    <a:schemeClr val="tx1">
                      <a:lumMod val="75000"/>
                      <a:lumOff val="25000"/>
                    </a:schemeClr>
                  </a:solidFill>
                  <a:latin typeface="+mn-lt"/>
                  <a:ea typeface="微软雅黑" panose="020B0503020204020204" pitchFamily="34" charset="-122"/>
                </a:rPr>
                <a:t>团学共育</a:t>
              </a:r>
              <a:endParaRPr lang="en-US" altLang="zh-CN" sz="2400" b="1" kern="0" dirty="0">
                <a:solidFill>
                  <a:schemeClr val="tx1">
                    <a:lumMod val="75000"/>
                    <a:lumOff val="25000"/>
                  </a:schemeClr>
                </a:solidFill>
                <a:latin typeface="+mn-lt"/>
                <a:ea typeface="微软雅黑" panose="020B0503020204020204" pitchFamily="34" charset="-122"/>
              </a:endParaRPr>
            </a:p>
          </p:txBody>
        </p:sp>
        <p:sp>
          <p:nvSpPr>
            <p:cNvPr id="43" name="文本5"/>
            <p:cNvSpPr>
              <a:spLocks noChangeArrowheads="1"/>
            </p:cNvSpPr>
            <p:nvPr/>
          </p:nvSpPr>
          <p:spPr bwMode="black">
            <a:xfrm>
              <a:off x="-247428" y="3547541"/>
              <a:ext cx="2338388" cy="460375"/>
            </a:xfrm>
            <a:prstGeom prst="rect">
              <a:avLst/>
            </a:prstGeom>
            <a:noFill/>
            <a:ln>
              <a:noFill/>
            </a:ln>
            <a:effectLst/>
          </p:spPr>
          <p:txBody>
            <a:bodyPr anchor="ctr">
              <a:spAutoFit/>
            </a:bodyPr>
            <a:lstStyle/>
            <a:p>
              <a:pPr algn="r" fontAlgn="auto">
                <a:spcBef>
                  <a:spcPts val="0"/>
                </a:spcBef>
                <a:spcAft>
                  <a:spcPts val="0"/>
                </a:spcAft>
                <a:defRPr/>
              </a:pPr>
              <a:r>
                <a:rPr lang="zh-CN" altLang="en-US" sz="2400" b="1" kern="0" dirty="0">
                  <a:solidFill>
                    <a:schemeClr val="tx1">
                      <a:lumMod val="75000"/>
                      <a:lumOff val="25000"/>
                    </a:schemeClr>
                  </a:solidFill>
                  <a:latin typeface="+mn-lt"/>
                  <a:ea typeface="微软雅黑" panose="020B0503020204020204" pitchFamily="34" charset="-122"/>
                </a:rPr>
                <a:t>教育教学一体</a:t>
              </a:r>
              <a:endParaRPr lang="en-US" altLang="zh-CN" sz="2400" b="1" kern="0" dirty="0">
                <a:solidFill>
                  <a:schemeClr val="tx1">
                    <a:lumMod val="75000"/>
                    <a:lumOff val="25000"/>
                  </a:schemeClr>
                </a:solidFill>
                <a:latin typeface="+mn-lt"/>
                <a:ea typeface="微软雅黑" panose="020B0503020204020204" pitchFamily="34" charset="-122"/>
              </a:endParaRPr>
            </a:p>
          </p:txBody>
        </p:sp>
        <p:sp>
          <p:nvSpPr>
            <p:cNvPr id="44" name="文本5"/>
            <p:cNvSpPr>
              <a:spLocks noChangeArrowheads="1"/>
            </p:cNvSpPr>
            <p:nvPr/>
          </p:nvSpPr>
          <p:spPr bwMode="black">
            <a:xfrm>
              <a:off x="3420931" y="5785653"/>
              <a:ext cx="1702099" cy="463550"/>
            </a:xfrm>
            <a:prstGeom prst="rect">
              <a:avLst/>
            </a:prstGeom>
            <a:noFill/>
            <a:ln>
              <a:noFill/>
            </a:ln>
            <a:effectLst/>
          </p:spPr>
          <p:txBody>
            <a:bodyPr wrap="square" anchor="ctr">
              <a:spAutoFit/>
            </a:bodyPr>
            <a:lstStyle/>
            <a:p>
              <a:pPr algn="ctr" fontAlgn="auto">
                <a:spcBef>
                  <a:spcPts val="0"/>
                </a:spcBef>
                <a:spcAft>
                  <a:spcPts val="0"/>
                </a:spcAft>
                <a:defRPr/>
              </a:pPr>
              <a:r>
                <a:rPr lang="zh-CN" altLang="en-US" sz="2400" b="1" kern="0" dirty="0">
                  <a:solidFill>
                    <a:schemeClr val="tx1">
                      <a:lumMod val="75000"/>
                      <a:lumOff val="25000"/>
                    </a:schemeClr>
                  </a:solidFill>
                  <a:latin typeface="+mn-lt"/>
                  <a:ea typeface="微软雅黑" panose="020B0503020204020204" pitchFamily="34" charset="-122"/>
                </a:rPr>
                <a:t>三全育人</a:t>
              </a:r>
              <a:endParaRPr lang="en-US" altLang="zh-CN" sz="2400" b="1" kern="0" dirty="0">
                <a:solidFill>
                  <a:schemeClr val="tx1">
                    <a:lumMod val="75000"/>
                    <a:lumOff val="25000"/>
                  </a:schemeClr>
                </a:solidFill>
                <a:latin typeface="+mn-lt"/>
                <a:ea typeface="微软雅黑" panose="020B0503020204020204" pitchFamily="34" charset="-122"/>
              </a:endParaRPr>
            </a:p>
          </p:txBody>
        </p:sp>
        <p:sp>
          <p:nvSpPr>
            <p:cNvPr id="45" name="文本5"/>
            <p:cNvSpPr>
              <a:spLocks noChangeArrowheads="1"/>
            </p:cNvSpPr>
            <p:nvPr/>
          </p:nvSpPr>
          <p:spPr bwMode="black">
            <a:xfrm>
              <a:off x="6368526" y="3533084"/>
              <a:ext cx="1496939" cy="461665"/>
            </a:xfrm>
            <a:prstGeom prst="rect">
              <a:avLst/>
            </a:prstGeom>
            <a:noFill/>
            <a:ln>
              <a:noFill/>
            </a:ln>
            <a:effectLst/>
          </p:spPr>
          <p:txBody>
            <a:bodyPr wrap="square" anchor="ctr">
              <a:spAutoFit/>
            </a:bodyPr>
            <a:lstStyle/>
            <a:p>
              <a:pPr algn="r" fontAlgn="auto">
                <a:spcBef>
                  <a:spcPts val="0"/>
                </a:spcBef>
                <a:spcAft>
                  <a:spcPts val="0"/>
                </a:spcAft>
                <a:defRPr/>
              </a:pPr>
              <a:r>
                <a:rPr lang="zh-CN" altLang="en-US" sz="2400" b="1" kern="0" dirty="0">
                  <a:solidFill>
                    <a:schemeClr val="tx1">
                      <a:lumMod val="75000"/>
                      <a:lumOff val="25000"/>
                    </a:schemeClr>
                  </a:solidFill>
                  <a:latin typeface="+mn-lt"/>
                  <a:ea typeface="微软雅黑" panose="020B0503020204020204" pitchFamily="34" charset="-122"/>
                </a:rPr>
                <a:t>校系两级</a:t>
              </a:r>
              <a:endParaRPr lang="zh-CN" altLang="en-US" sz="2400" b="1" kern="0" dirty="0">
                <a:solidFill>
                  <a:schemeClr val="tx1">
                    <a:lumMod val="75000"/>
                    <a:lumOff val="25000"/>
                  </a:schemeClr>
                </a:solidFill>
                <a:latin typeface="+mn-lt"/>
                <a:ea typeface="微软雅黑" panose="020B0503020204020204" pitchFamily="34" charset="-122"/>
              </a:endParaRPr>
            </a:p>
          </p:txBody>
        </p:sp>
        <p:sp>
          <p:nvSpPr>
            <p:cNvPr id="46" name="文本5"/>
            <p:cNvSpPr>
              <a:spLocks noChangeArrowheads="1"/>
            </p:cNvSpPr>
            <p:nvPr/>
          </p:nvSpPr>
          <p:spPr bwMode="black">
            <a:xfrm>
              <a:off x="2952620" y="1214923"/>
              <a:ext cx="2336800" cy="460375"/>
            </a:xfrm>
            <a:prstGeom prst="rect">
              <a:avLst/>
            </a:prstGeom>
            <a:noFill/>
            <a:ln>
              <a:noFill/>
            </a:ln>
            <a:effectLst/>
          </p:spPr>
          <p:txBody>
            <a:bodyPr anchor="ctr">
              <a:spAutoFit/>
            </a:bodyPr>
            <a:lstStyle/>
            <a:p>
              <a:pPr algn="ctr" fontAlgn="auto">
                <a:spcBef>
                  <a:spcPts val="0"/>
                </a:spcBef>
                <a:spcAft>
                  <a:spcPts val="0"/>
                </a:spcAft>
                <a:defRPr/>
              </a:pPr>
              <a:r>
                <a:rPr lang="zh-CN" altLang="en-US" sz="2400" b="1" kern="0" dirty="0">
                  <a:solidFill>
                    <a:schemeClr val="tx1">
                      <a:lumMod val="75000"/>
                      <a:lumOff val="25000"/>
                    </a:schemeClr>
                  </a:solidFill>
                  <a:latin typeface="+mn-lt"/>
                  <a:ea typeface="微软雅黑" panose="020B0503020204020204" pitchFamily="34" charset="-122"/>
                </a:rPr>
                <a:t>党委领导</a:t>
              </a:r>
              <a:endParaRPr lang="en-US" altLang="zh-CN" sz="2400" b="1" kern="0" dirty="0">
                <a:solidFill>
                  <a:schemeClr val="tx1">
                    <a:lumMod val="75000"/>
                    <a:lumOff val="25000"/>
                  </a:schemeClr>
                </a:solidFill>
                <a:latin typeface="+mn-lt"/>
                <a:ea typeface="微软雅黑" panose="020B0503020204020204" pitchFamily="34" charset="-122"/>
              </a:endParaRPr>
            </a:p>
          </p:txBody>
        </p:sp>
        <p:sp>
          <p:nvSpPr>
            <p:cNvPr id="47" name="矩形 66"/>
            <p:cNvSpPr>
              <a:spLocks noChangeArrowheads="1"/>
            </p:cNvSpPr>
            <p:nvPr/>
          </p:nvSpPr>
          <p:spPr bwMode="auto">
            <a:xfrm>
              <a:off x="3279304" y="3512738"/>
              <a:ext cx="1646605" cy="523220"/>
            </a:xfrm>
            <a:prstGeom prst="rect">
              <a:avLst/>
            </a:prstGeom>
            <a:noFill/>
            <a:ln>
              <a:no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立体德育</a:t>
              </a:r>
              <a:endPar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grpSp>
          <p:nvGrpSpPr>
            <p:cNvPr id="41" name="圆圈1"/>
            <p:cNvGrpSpPr/>
            <p:nvPr/>
          </p:nvGrpSpPr>
          <p:grpSpPr bwMode="auto">
            <a:xfrm>
              <a:off x="5393167" y="2438158"/>
              <a:ext cx="381000" cy="381000"/>
              <a:chOff x="2928" y="2208"/>
              <a:chExt cx="262" cy="262"/>
            </a:xfrm>
          </p:grpSpPr>
          <p:sp>
            <p:nvSpPr>
              <p:cNvPr id="48" name="Oval 19"/>
              <p:cNvSpPr>
                <a:spLocks noChangeArrowheads="1"/>
              </p:cNvSpPr>
              <p:nvPr/>
            </p:nvSpPr>
            <p:spPr bwMode="gray">
              <a:xfrm>
                <a:off x="2928" y="2208"/>
                <a:ext cx="262" cy="262"/>
              </a:xfrm>
              <a:prstGeom prst="ellipse">
                <a:avLst/>
              </a:prstGeom>
              <a:gradFill rotWithShape="1">
                <a:gsLst>
                  <a:gs pos="0">
                    <a:srgbClr val="F68426">
                      <a:lumMod val="60000"/>
                      <a:lumOff val="40000"/>
                    </a:srgbClr>
                  </a:gs>
                  <a:gs pos="100000">
                    <a:srgbClr val="F68426">
                      <a:lumMod val="50000"/>
                    </a:srgbClr>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50" name="Oval 20"/>
              <p:cNvSpPr>
                <a:spLocks noChangeArrowheads="1"/>
              </p:cNvSpPr>
              <p:nvPr/>
            </p:nvSpPr>
            <p:spPr bwMode="gray">
              <a:xfrm>
                <a:off x="2953" y="2230"/>
                <a:ext cx="218" cy="218"/>
              </a:xfrm>
              <a:prstGeom prst="ellipse">
                <a:avLst/>
              </a:prstGeom>
              <a:gradFill rotWithShape="1">
                <a:gsLst>
                  <a:gs pos="0">
                    <a:srgbClr val="F68426"/>
                  </a:gs>
                  <a:gs pos="100000">
                    <a:srgbClr val="F68426">
                      <a:lumMod val="60000"/>
                      <a:lumOff val="40000"/>
                    </a:srgbClr>
                  </a:gs>
                </a:gsLst>
                <a:lin ang="2700000" scaled="1"/>
              </a:gradFill>
              <a:ln>
                <a:noFill/>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grpSp>
        <p:sp>
          <p:nvSpPr>
            <p:cNvPr id="52" name="文本5"/>
            <p:cNvSpPr>
              <a:spLocks noChangeArrowheads="1"/>
            </p:cNvSpPr>
            <p:nvPr/>
          </p:nvSpPr>
          <p:spPr bwMode="black">
            <a:xfrm>
              <a:off x="569595" y="2168657"/>
              <a:ext cx="1818602" cy="460375"/>
            </a:xfrm>
            <a:prstGeom prst="rect">
              <a:avLst/>
            </a:prstGeom>
            <a:noFill/>
            <a:ln>
              <a:noFill/>
            </a:ln>
            <a:effectLst/>
          </p:spPr>
          <p:txBody>
            <a:bodyPr wrap="square" anchor="ctr">
              <a:spAutoFit/>
            </a:bodyPr>
            <a:lstStyle/>
            <a:p>
              <a:pPr algn="ctr" fontAlgn="auto">
                <a:spcBef>
                  <a:spcPts val="0"/>
                </a:spcBef>
                <a:spcAft>
                  <a:spcPts val="0"/>
                </a:spcAft>
                <a:defRPr/>
              </a:pPr>
              <a:r>
                <a:rPr lang="zh-CN" altLang="en-US" sz="2400" b="1" kern="0" dirty="0">
                  <a:solidFill>
                    <a:schemeClr val="tx1">
                      <a:lumMod val="75000"/>
                      <a:lumOff val="25000"/>
                    </a:schemeClr>
                  </a:solidFill>
                  <a:latin typeface="+mn-lt"/>
                  <a:ea typeface="微软雅黑" panose="020B0503020204020204" pitchFamily="34" charset="-122"/>
                </a:rPr>
                <a:t>党政协同</a:t>
              </a:r>
              <a:endParaRPr lang="zh-CN" altLang="en-US" sz="2400" b="1" kern="0" dirty="0">
                <a:solidFill>
                  <a:schemeClr val="tx1">
                    <a:lumMod val="75000"/>
                    <a:lumOff val="25000"/>
                  </a:schemeClr>
                </a:solidFill>
                <a:latin typeface="+mn-lt"/>
                <a:ea typeface="微软雅黑" panose="020B0503020204020204" pitchFamily="34" charset="-122"/>
              </a:endParaRPr>
            </a:p>
          </p:txBody>
        </p:sp>
        <p:grpSp>
          <p:nvGrpSpPr>
            <p:cNvPr id="54" name="圆圈2"/>
            <p:cNvGrpSpPr/>
            <p:nvPr/>
          </p:nvGrpSpPr>
          <p:grpSpPr bwMode="auto">
            <a:xfrm>
              <a:off x="3951679" y="5412534"/>
              <a:ext cx="381000" cy="381000"/>
              <a:chOff x="2928" y="2208"/>
              <a:chExt cx="262" cy="262"/>
            </a:xfrm>
          </p:grpSpPr>
          <p:sp>
            <p:nvSpPr>
              <p:cNvPr id="55" name="Oval 28"/>
              <p:cNvSpPr>
                <a:spLocks noChangeArrowheads="1"/>
              </p:cNvSpPr>
              <p:nvPr/>
            </p:nvSpPr>
            <p:spPr bwMode="gray">
              <a:xfrm>
                <a:off x="2928" y="2208"/>
                <a:ext cx="262" cy="262"/>
              </a:xfrm>
              <a:prstGeom prst="ellipse">
                <a:avLst/>
              </a:prstGeom>
              <a:gradFill rotWithShape="1">
                <a:gsLst>
                  <a:gs pos="0">
                    <a:srgbClr val="F68426">
                      <a:lumMod val="60000"/>
                      <a:lumOff val="40000"/>
                    </a:srgbClr>
                  </a:gs>
                  <a:gs pos="100000">
                    <a:srgbClr val="F68426">
                      <a:lumMod val="50000"/>
                    </a:srgbClr>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56" name="Oval 29"/>
              <p:cNvSpPr>
                <a:spLocks noChangeArrowheads="1"/>
              </p:cNvSpPr>
              <p:nvPr/>
            </p:nvSpPr>
            <p:spPr bwMode="gray">
              <a:xfrm>
                <a:off x="2950" y="2230"/>
                <a:ext cx="218" cy="218"/>
              </a:xfrm>
              <a:prstGeom prst="ellipse">
                <a:avLst/>
              </a:prstGeom>
              <a:gradFill rotWithShape="1">
                <a:gsLst>
                  <a:gs pos="0">
                    <a:srgbClr val="F68426"/>
                  </a:gs>
                  <a:gs pos="100000">
                    <a:srgbClr val="F68426">
                      <a:lumMod val="60000"/>
                      <a:lumOff val="40000"/>
                    </a:srgbClr>
                  </a:gs>
                </a:gsLst>
                <a:lin ang="2700000" scaled="1"/>
              </a:gradFill>
              <a:ln>
                <a:noFill/>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grpSp>
        <p:sp>
          <p:nvSpPr>
            <p:cNvPr id="57" name="文本5"/>
            <p:cNvSpPr>
              <a:spLocks noChangeArrowheads="1"/>
            </p:cNvSpPr>
            <p:nvPr/>
          </p:nvSpPr>
          <p:spPr bwMode="black">
            <a:xfrm>
              <a:off x="5757133" y="2045167"/>
              <a:ext cx="1573007" cy="830997"/>
            </a:xfrm>
            <a:prstGeom prst="rect">
              <a:avLst/>
            </a:prstGeom>
            <a:noFill/>
            <a:ln>
              <a:noFill/>
            </a:ln>
            <a:effectLst/>
          </p:spPr>
          <p:txBody>
            <a:bodyPr wrap="square" anchor="ctr">
              <a:spAutoFit/>
            </a:bodyPr>
            <a:lstStyle/>
            <a:p>
              <a:pPr algn="r" fontAlgn="auto">
                <a:spcBef>
                  <a:spcPts val="0"/>
                </a:spcBef>
                <a:spcAft>
                  <a:spcPts val="0"/>
                </a:spcAft>
                <a:defRPr/>
              </a:pPr>
              <a:r>
                <a:rPr lang="zh-CN" altLang="en-US" sz="2400" b="1" kern="0" dirty="0">
                  <a:solidFill>
                    <a:schemeClr val="tx1">
                      <a:lumMod val="75000"/>
                      <a:lumOff val="25000"/>
                    </a:schemeClr>
                  </a:solidFill>
                  <a:latin typeface="+mn-lt"/>
                  <a:ea typeface="微软雅黑" panose="020B0503020204020204" pitchFamily="34" charset="-122"/>
                </a:rPr>
                <a:t>德育工作领导小组</a:t>
              </a:r>
              <a:endParaRPr lang="en-US" altLang="zh-CN" sz="2400" b="1" kern="0" dirty="0">
                <a:solidFill>
                  <a:schemeClr val="tx1">
                    <a:lumMod val="75000"/>
                    <a:lumOff val="25000"/>
                  </a:schemeClr>
                </a:solidFill>
                <a:latin typeface="+mn-lt"/>
                <a:ea typeface="微软雅黑" panose="020B0503020204020204" pitchFamily="34" charset="-122"/>
              </a:endParaRPr>
            </a:p>
          </p:txBody>
        </p:sp>
        <p:grpSp>
          <p:nvGrpSpPr>
            <p:cNvPr id="61" name="圆圈5"/>
            <p:cNvGrpSpPr/>
            <p:nvPr/>
          </p:nvGrpSpPr>
          <p:grpSpPr bwMode="auto">
            <a:xfrm>
              <a:off x="5306770" y="4801590"/>
              <a:ext cx="381000" cy="381000"/>
              <a:chOff x="2928" y="2208"/>
              <a:chExt cx="262" cy="262"/>
            </a:xfrm>
          </p:grpSpPr>
          <p:sp>
            <p:nvSpPr>
              <p:cNvPr id="62" name="Oval 37"/>
              <p:cNvSpPr>
                <a:spLocks noChangeArrowheads="1"/>
              </p:cNvSpPr>
              <p:nvPr/>
            </p:nvSpPr>
            <p:spPr bwMode="gray">
              <a:xfrm>
                <a:off x="2928" y="2208"/>
                <a:ext cx="262" cy="262"/>
              </a:xfrm>
              <a:prstGeom prst="ellipse">
                <a:avLst/>
              </a:prstGeom>
              <a:gradFill rotWithShape="1">
                <a:gsLst>
                  <a:gs pos="0">
                    <a:srgbClr val="000000">
                      <a:gamma/>
                      <a:tint val="28627"/>
                      <a:invGamma/>
                    </a:srgbClr>
                  </a:gs>
                  <a:gs pos="100000">
                    <a:srgbClr val="000000"/>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63" name="Oval 38"/>
              <p:cNvSpPr>
                <a:spLocks noChangeArrowheads="1"/>
              </p:cNvSpPr>
              <p:nvPr/>
            </p:nvSpPr>
            <p:spPr bwMode="gray">
              <a:xfrm>
                <a:off x="2949" y="2230"/>
                <a:ext cx="218" cy="218"/>
              </a:xfrm>
              <a:prstGeom prst="ellipse">
                <a:avLst/>
              </a:prstGeom>
              <a:gradFill rotWithShape="1">
                <a:gsLst>
                  <a:gs pos="0">
                    <a:srgbClr val="F68426"/>
                  </a:gs>
                  <a:gs pos="100000">
                    <a:srgbClr val="F68426">
                      <a:lumMod val="60000"/>
                      <a:lumOff val="40000"/>
                    </a:srgbClr>
                  </a:gs>
                </a:gsLst>
                <a:lin ang="2700000" scaled="1"/>
              </a:gradFill>
              <a:ln>
                <a:noFill/>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grpSp>
        <p:grpSp>
          <p:nvGrpSpPr>
            <p:cNvPr id="64" name="圆圈5"/>
            <p:cNvGrpSpPr/>
            <p:nvPr/>
          </p:nvGrpSpPr>
          <p:grpSpPr bwMode="auto">
            <a:xfrm>
              <a:off x="5855409" y="3585976"/>
              <a:ext cx="381000" cy="381000"/>
              <a:chOff x="2928" y="2208"/>
              <a:chExt cx="262" cy="262"/>
            </a:xfrm>
          </p:grpSpPr>
          <p:sp>
            <p:nvSpPr>
              <p:cNvPr id="65" name="Oval 37"/>
              <p:cNvSpPr>
                <a:spLocks noChangeArrowheads="1"/>
              </p:cNvSpPr>
              <p:nvPr/>
            </p:nvSpPr>
            <p:spPr bwMode="gray">
              <a:xfrm>
                <a:off x="2928" y="2208"/>
                <a:ext cx="262" cy="262"/>
              </a:xfrm>
              <a:prstGeom prst="ellipse">
                <a:avLst/>
              </a:prstGeom>
              <a:gradFill rotWithShape="1">
                <a:gsLst>
                  <a:gs pos="0">
                    <a:srgbClr val="000000">
                      <a:gamma/>
                      <a:tint val="28627"/>
                      <a:invGamma/>
                    </a:srgbClr>
                  </a:gs>
                  <a:gs pos="100000">
                    <a:srgbClr val="000000"/>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66" name="Oval 38"/>
              <p:cNvSpPr>
                <a:spLocks noChangeArrowheads="1"/>
              </p:cNvSpPr>
              <p:nvPr/>
            </p:nvSpPr>
            <p:spPr bwMode="gray">
              <a:xfrm>
                <a:off x="2949" y="2230"/>
                <a:ext cx="218" cy="218"/>
              </a:xfrm>
              <a:prstGeom prst="ellipse">
                <a:avLst/>
              </a:prstGeom>
              <a:gradFill rotWithShape="1">
                <a:gsLst>
                  <a:gs pos="0">
                    <a:srgbClr val="F68426"/>
                  </a:gs>
                  <a:gs pos="100000">
                    <a:srgbClr val="F68426">
                      <a:lumMod val="60000"/>
                      <a:lumOff val="40000"/>
                    </a:srgbClr>
                  </a:gs>
                </a:gsLst>
                <a:lin ang="2700000" scaled="1"/>
              </a:gradFill>
              <a:ln>
                <a:noFill/>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grpSp>
        <p:sp>
          <p:nvSpPr>
            <p:cNvPr id="69" name="文本5"/>
            <p:cNvSpPr>
              <a:spLocks noChangeArrowheads="1"/>
            </p:cNvSpPr>
            <p:nvPr/>
          </p:nvSpPr>
          <p:spPr bwMode="black">
            <a:xfrm>
              <a:off x="937704" y="5046551"/>
              <a:ext cx="1573007" cy="460375"/>
            </a:xfrm>
            <a:prstGeom prst="rect">
              <a:avLst/>
            </a:prstGeom>
            <a:noFill/>
            <a:ln>
              <a:noFill/>
            </a:ln>
            <a:effectLst/>
          </p:spPr>
          <p:txBody>
            <a:bodyPr wrap="square" anchor="ctr">
              <a:spAutoFit/>
            </a:bodyPr>
            <a:lstStyle/>
            <a:p>
              <a:pPr algn="r" fontAlgn="auto">
                <a:spcBef>
                  <a:spcPts val="0"/>
                </a:spcBef>
                <a:spcAft>
                  <a:spcPts val="0"/>
                </a:spcAft>
                <a:defRPr/>
              </a:pPr>
              <a:r>
                <a:rPr lang="zh-CN" altLang="en-US" sz="2400" b="1" kern="0" dirty="0">
                  <a:solidFill>
                    <a:schemeClr val="tx1">
                      <a:lumMod val="75000"/>
                      <a:lumOff val="25000"/>
                    </a:schemeClr>
                  </a:solidFill>
                  <a:latin typeface="+mn-lt"/>
                  <a:ea typeface="微软雅黑" panose="020B0503020204020204" pitchFamily="34" charset="-122"/>
                </a:rPr>
                <a:t>经费支持</a:t>
              </a:r>
              <a:endParaRPr lang="en-US" altLang="zh-CN" sz="2400" b="1" kern="0" dirty="0">
                <a:solidFill>
                  <a:schemeClr val="tx1">
                    <a:lumMod val="75000"/>
                    <a:lumOff val="25000"/>
                  </a:schemeClr>
                </a:solidFill>
                <a:latin typeface="+mn-lt"/>
                <a:ea typeface="微软雅黑" panose="020B0503020204020204" pitchFamily="34" charset="-122"/>
              </a:endParaRPr>
            </a:p>
          </p:txBody>
        </p:sp>
        <p:grpSp>
          <p:nvGrpSpPr>
            <p:cNvPr id="70" name="圆圈1"/>
            <p:cNvGrpSpPr/>
            <p:nvPr/>
          </p:nvGrpSpPr>
          <p:grpSpPr bwMode="auto">
            <a:xfrm>
              <a:off x="3940885" y="1674364"/>
              <a:ext cx="381000" cy="381000"/>
              <a:chOff x="2928" y="2208"/>
              <a:chExt cx="262" cy="262"/>
            </a:xfrm>
          </p:grpSpPr>
          <p:sp>
            <p:nvSpPr>
              <p:cNvPr id="71" name="Oval 19"/>
              <p:cNvSpPr>
                <a:spLocks noChangeArrowheads="1"/>
              </p:cNvSpPr>
              <p:nvPr/>
            </p:nvSpPr>
            <p:spPr bwMode="gray">
              <a:xfrm>
                <a:off x="2928" y="2208"/>
                <a:ext cx="262" cy="262"/>
              </a:xfrm>
              <a:prstGeom prst="ellipse">
                <a:avLst/>
              </a:prstGeom>
              <a:gradFill rotWithShape="1">
                <a:gsLst>
                  <a:gs pos="0">
                    <a:srgbClr val="F68426">
                      <a:lumMod val="60000"/>
                      <a:lumOff val="40000"/>
                    </a:srgbClr>
                  </a:gs>
                  <a:gs pos="100000">
                    <a:srgbClr val="F68426">
                      <a:lumMod val="50000"/>
                    </a:srgbClr>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72" name="Oval 20"/>
              <p:cNvSpPr>
                <a:spLocks noChangeArrowheads="1"/>
              </p:cNvSpPr>
              <p:nvPr/>
            </p:nvSpPr>
            <p:spPr bwMode="gray">
              <a:xfrm>
                <a:off x="2953" y="2230"/>
                <a:ext cx="218" cy="218"/>
              </a:xfrm>
              <a:prstGeom prst="ellipse">
                <a:avLst/>
              </a:prstGeom>
              <a:gradFill rotWithShape="1">
                <a:gsLst>
                  <a:gs pos="0">
                    <a:srgbClr val="F68426"/>
                  </a:gs>
                  <a:gs pos="100000">
                    <a:srgbClr val="F68426">
                      <a:lumMod val="60000"/>
                      <a:lumOff val="40000"/>
                    </a:srgbClr>
                  </a:gs>
                </a:gsLst>
                <a:lin ang="2700000" scaled="1"/>
              </a:gradFill>
              <a:ln>
                <a:noFill/>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grpSp>
      </p:grpSp>
      <p:sp>
        <p:nvSpPr>
          <p:cNvPr id="5" name="文本框 4"/>
          <p:cNvSpPr txBox="1"/>
          <p:nvPr/>
        </p:nvSpPr>
        <p:spPr>
          <a:xfrm>
            <a:off x="1162805" y="872634"/>
            <a:ext cx="4134465" cy="1384995"/>
          </a:xfrm>
          <a:prstGeom prst="rect">
            <a:avLst/>
          </a:prstGeom>
          <a:noFill/>
          <a:ln>
            <a:solidFill>
              <a:schemeClr val="accent1"/>
            </a:solidFill>
          </a:ln>
        </p:spPr>
        <p:txBody>
          <a:bodyPr wrap="none" rtlCol="0">
            <a:spAutoFit/>
          </a:bodyPr>
          <a:lstStyle/>
          <a:p>
            <a:r>
              <a:rPr lang="zh-CN" altLang="en-US" sz="2800" dirty="0">
                <a:solidFill>
                  <a:srgbClr val="C00000"/>
                </a:solidFill>
              </a:rPr>
              <a:t>建机制，建规划，建队伍</a:t>
            </a:r>
            <a:endParaRPr lang="en-US" altLang="zh-CN" sz="2800" dirty="0">
              <a:solidFill>
                <a:srgbClr val="C00000"/>
              </a:solidFill>
            </a:endParaRPr>
          </a:p>
          <a:p>
            <a:r>
              <a:rPr lang="zh-CN" altLang="en-US" sz="2800" dirty="0">
                <a:solidFill>
                  <a:srgbClr val="C00000"/>
                </a:solidFill>
              </a:rPr>
              <a:t>给政策，给支持，给保障</a:t>
            </a:r>
            <a:endParaRPr lang="en-US" altLang="zh-CN" sz="2800" dirty="0">
              <a:solidFill>
                <a:srgbClr val="C00000"/>
              </a:solidFill>
            </a:endParaRPr>
          </a:p>
          <a:p>
            <a:r>
              <a:rPr lang="zh-CN" altLang="en-US" sz="2800" dirty="0">
                <a:solidFill>
                  <a:srgbClr val="C00000"/>
                </a:solidFill>
              </a:rPr>
              <a:t>做引领，做指导，做服务</a:t>
            </a:r>
            <a:endParaRPr lang="zh-CN" altLang="en-US" sz="2800" dirty="0">
              <a:solidFill>
                <a:srgbClr val="C00000"/>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7171" name="图片 7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6246813"/>
            <a:ext cx="12192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图片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266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图片 72"/>
          <p:cNvPicPr>
            <a:picLocks noChangeAspect="1"/>
          </p:cNvPicPr>
          <p:nvPr/>
        </p:nvPicPr>
        <p:blipFill>
          <a:blip r:embed="rId3"/>
          <a:srcRect/>
          <a:stretch>
            <a:fillRect/>
          </a:stretch>
        </p:blipFill>
        <p:spPr bwMode="auto">
          <a:xfrm>
            <a:off x="7026275" y="22225"/>
            <a:ext cx="2408238"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7175" name="Picture 9" descr="D:\Desktop\logo.png"/>
          <p:cNvPicPr>
            <a:picLocks noChangeAspect="1" noChangeArrowheads="1"/>
          </p:cNvPicPr>
          <p:nvPr/>
        </p:nvPicPr>
        <p:blipFill>
          <a:blip r:embed="rId4"/>
          <a:srcRect/>
          <a:stretch>
            <a:fillRect/>
          </a:stretch>
        </p:blipFill>
        <p:spPr bwMode="auto">
          <a:xfrm>
            <a:off x="9925050" y="201613"/>
            <a:ext cx="20875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图片2"/>
          <p:cNvPicPr>
            <a:picLocks noChangeAspect="1"/>
          </p:cNvPicPr>
          <p:nvPr/>
        </p:nvPicPr>
        <p:blipFill>
          <a:blip r:embed="rId5"/>
          <a:stretch>
            <a:fillRect/>
          </a:stretch>
        </p:blipFill>
        <p:spPr>
          <a:xfrm>
            <a:off x="867410" y="899795"/>
            <a:ext cx="10281920" cy="5346700"/>
          </a:xfrm>
          <a:prstGeom prst="rect">
            <a:avLst/>
          </a:prstGeom>
          <a:effectLst>
            <a:softEdge rad="317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矩形 7"/>
          <p:cNvSpPr/>
          <p:nvPr/>
        </p:nvSpPr>
        <p:spPr>
          <a:xfrm>
            <a:off x="127000" y="206375"/>
            <a:ext cx="9658350" cy="461665"/>
          </a:xfrm>
          <a:prstGeom prst="rect">
            <a:avLst/>
          </a:prstGeom>
        </p:spPr>
        <p:txBody>
          <a:bodyPr>
            <a:spAutoFit/>
          </a:bodyPr>
          <a:lstStyle/>
          <a:p>
            <a:pPr fontAlgn="auto">
              <a:spcBef>
                <a:spcPts val="0"/>
              </a:spcBef>
              <a:spcAft>
                <a:spcPts val="0"/>
              </a:spcAft>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五、抓德育创新，提高人才培养质量</a:t>
            </a:r>
            <a:endParaRPr lang="zh-CN" altLang="en-US" sz="2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0" name="组合 12"/>
          <p:cNvGrpSpPr/>
          <p:nvPr/>
        </p:nvGrpSpPr>
        <p:grpSpPr>
          <a:xfrm>
            <a:off x="1549091" y="907588"/>
            <a:ext cx="10370519" cy="5488305"/>
            <a:chOff x="0" y="827211"/>
            <a:chExt cx="9001125" cy="5113338"/>
          </a:xfrm>
        </p:grpSpPr>
        <p:pic>
          <p:nvPicPr>
            <p:cNvPr id="11" name="图片 15"/>
            <p:cNvPicPr>
              <a:picLocks noChangeAspect="1"/>
            </p:cNvPicPr>
            <p:nvPr/>
          </p:nvPicPr>
          <p:blipFill>
            <a:blip r:embed="rId5">
              <a:clrChange>
                <a:clrFrom>
                  <a:srgbClr val="F7F7F7">
                    <a:alpha val="100000"/>
                  </a:srgbClr>
                </a:clrFrom>
                <a:clrTo>
                  <a:srgbClr val="F7F7F7">
                    <a:alpha val="100000"/>
                    <a:alpha val="0"/>
                  </a:srgbClr>
                </a:clrTo>
              </a:clrChange>
            </a:blip>
            <a:srcRect/>
            <a:stretch>
              <a:fillRect/>
            </a:stretch>
          </p:blipFill>
          <p:spPr>
            <a:xfrm>
              <a:off x="0" y="827211"/>
              <a:ext cx="9001125" cy="5113338"/>
            </a:xfrm>
            <a:prstGeom prst="rect">
              <a:avLst/>
            </a:prstGeom>
            <a:noFill/>
            <a:ln w="9525">
              <a:noFill/>
            </a:ln>
          </p:spPr>
        </p:pic>
        <p:pic>
          <p:nvPicPr>
            <p:cNvPr id="12" name="Picture 2"/>
            <p:cNvPicPr>
              <a:picLocks noChangeAspect="1"/>
            </p:cNvPicPr>
            <p:nvPr/>
          </p:nvPicPr>
          <p:blipFill>
            <a:blip r:embed="rId6"/>
            <a:stretch>
              <a:fillRect/>
            </a:stretch>
          </p:blipFill>
          <p:spPr>
            <a:xfrm>
              <a:off x="3979933" y="2628181"/>
              <a:ext cx="361950" cy="1224136"/>
            </a:xfrm>
            <a:prstGeom prst="rect">
              <a:avLst/>
            </a:prstGeom>
            <a:noFill/>
            <a:ln w="9525">
              <a:noFill/>
            </a:ln>
          </p:spPr>
        </p:pic>
        <p:pic>
          <p:nvPicPr>
            <p:cNvPr id="13" name="Picture 2"/>
            <p:cNvPicPr>
              <a:picLocks noChangeAspect="1"/>
            </p:cNvPicPr>
            <p:nvPr/>
          </p:nvPicPr>
          <p:blipFill>
            <a:blip r:embed="rId6"/>
            <a:stretch>
              <a:fillRect/>
            </a:stretch>
          </p:blipFill>
          <p:spPr>
            <a:xfrm>
              <a:off x="4310856" y="2628181"/>
              <a:ext cx="361950" cy="1224136"/>
            </a:xfrm>
            <a:prstGeom prst="rect">
              <a:avLst/>
            </a:prstGeom>
            <a:noFill/>
            <a:ln w="9525">
              <a:noFill/>
            </a:ln>
          </p:spPr>
        </p:pic>
        <p:sp>
          <p:nvSpPr>
            <p:cNvPr id="14" name="TextBox 8"/>
            <p:cNvSpPr txBox="1"/>
            <p:nvPr/>
          </p:nvSpPr>
          <p:spPr>
            <a:xfrm>
              <a:off x="3729815" y="2810327"/>
              <a:ext cx="1224136" cy="1116971"/>
            </a:xfrm>
            <a:prstGeom prst="rect">
              <a:avLst/>
            </a:prstGeom>
            <a:noFill/>
            <a:ln w="9525">
              <a:noFill/>
            </a:ln>
          </p:spPr>
          <p:txBody>
            <a:bodyPr>
              <a:spAutoFit/>
            </a:bodyPr>
            <a:lstStyle/>
            <a:p>
              <a:pPr algn="ctr" eaLnBrk="0" hangingPunct="0">
                <a:lnSpc>
                  <a:spcPct val="150000"/>
                </a:lnSpc>
              </a:pPr>
              <a:r>
                <a:rPr lang="zh-CN" altLang="en-US" sz="1600" b="1" dirty="0">
                  <a:solidFill>
                    <a:schemeClr val="bg1"/>
                  </a:solidFill>
                  <a:latin typeface="Weibei SC Bold"/>
                  <a:ea typeface="微软雅黑" panose="020B0503020204020204" pitchFamily="34" charset="-122"/>
                </a:rPr>
                <a:t>德能兼备</a:t>
              </a:r>
              <a:endParaRPr lang="en-US" altLang="zh-CN" sz="1600" b="1" dirty="0">
                <a:solidFill>
                  <a:schemeClr val="bg1"/>
                </a:solidFill>
                <a:latin typeface="Weibei SC Bold"/>
                <a:ea typeface="微软雅黑" panose="020B0503020204020204" pitchFamily="34" charset="-122"/>
              </a:endParaRPr>
            </a:p>
            <a:p>
              <a:pPr algn="ctr" eaLnBrk="0" hangingPunct="0">
                <a:lnSpc>
                  <a:spcPct val="150000"/>
                </a:lnSpc>
              </a:pPr>
              <a:r>
                <a:rPr lang="zh-CN" altLang="en-US" sz="1600" b="1" dirty="0">
                  <a:solidFill>
                    <a:schemeClr val="bg1"/>
                  </a:solidFill>
                  <a:latin typeface="Weibei SC Bold"/>
                  <a:ea typeface="微软雅黑" panose="020B0503020204020204" pitchFamily="34" charset="-122"/>
                </a:rPr>
                <a:t>现代职业人</a:t>
              </a:r>
              <a:endParaRPr lang="zh-CN" altLang="en-US" sz="1600" b="1" dirty="0">
                <a:solidFill>
                  <a:schemeClr val="bg1"/>
                </a:solidFill>
                <a:latin typeface="Weibei SC Bold"/>
                <a:ea typeface="微软雅黑" panose="020B0503020204020204" pitchFamily="34" charset="-122"/>
              </a:endParaRPr>
            </a:p>
          </p:txBody>
        </p:sp>
      </p:grpSp>
      <p:sp>
        <p:nvSpPr>
          <p:cNvPr id="15" name="矩形 14"/>
          <p:cNvSpPr/>
          <p:nvPr/>
        </p:nvSpPr>
        <p:spPr>
          <a:xfrm>
            <a:off x="602427" y="1409252"/>
            <a:ext cx="677733" cy="4216998"/>
          </a:xfrm>
          <a:prstGeom prst="rect">
            <a:avLst/>
          </a:prstGeom>
          <a:gradFill flip="none" rotWithShape="1">
            <a:gsLst>
              <a:gs pos="0">
                <a:srgbClr val="01A1FF">
                  <a:shade val="30000"/>
                  <a:satMod val="115000"/>
                </a:srgbClr>
              </a:gs>
              <a:gs pos="50000">
                <a:srgbClr val="01A1FF">
                  <a:shade val="67500"/>
                  <a:satMod val="115000"/>
                </a:srgbClr>
              </a:gs>
              <a:gs pos="100000">
                <a:srgbClr val="01A1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学生综合职业素养成长模式</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TextBox 12"/>
          <p:cNvSpPr txBox="1"/>
          <p:nvPr/>
        </p:nvSpPr>
        <p:spPr>
          <a:xfrm>
            <a:off x="1882589" y="2701909"/>
            <a:ext cx="8165053" cy="923330"/>
          </a:xfrm>
          <a:prstGeom prst="rect">
            <a:avLst/>
          </a:prstGeom>
          <a:noFill/>
        </p:spPr>
        <p:txBody>
          <a:bodyPr wrap="square" rtlCol="0">
            <a:spAutoFit/>
          </a:bodyPr>
          <a:lstStyle/>
          <a:p>
            <a:pPr>
              <a:lnSpc>
                <a:spcPct val="150000"/>
              </a:lnSpc>
            </a:pPr>
            <a:r>
              <a:rPr lang="zh-CN" altLang="en-US" sz="3600" b="1" dirty="0">
                <a:solidFill>
                  <a:srgbClr val="FF0000"/>
                </a:solidFill>
                <a:latin typeface="微软雅黑" panose="020B0503020204020204" pitchFamily="34" charset="-122"/>
                <a:ea typeface="微软雅黑" panose="020B0503020204020204" pitchFamily="34" charset="-122"/>
                <a:sym typeface="+mn-lt"/>
              </a:rPr>
              <a:t>准确把握时代背景，深刻领会党的要求</a:t>
            </a:r>
            <a:endParaRPr lang="en-US" altLang="zh-CN" sz="3600" b="1" dirty="0">
              <a:solidFill>
                <a:srgbClr val="FF0000"/>
              </a:solidFill>
              <a:latin typeface="微软雅黑" panose="020B0503020204020204" pitchFamily="34" charset="-122"/>
              <a:ea typeface="微软雅黑" panose="020B0503020204020204" pitchFamily="34" charset="-122"/>
              <a:sym typeface="+mn-lt"/>
            </a:endParaRPr>
          </a:p>
        </p:txBody>
      </p:sp>
      <p:grpSp>
        <p:nvGrpSpPr>
          <p:cNvPr id="9" name="组合 8"/>
          <p:cNvGrpSpPr/>
          <p:nvPr/>
        </p:nvGrpSpPr>
        <p:grpSpPr>
          <a:xfrm>
            <a:off x="2637722" y="4026608"/>
            <a:ext cx="6397840" cy="268288"/>
            <a:chOff x="974519" y="3091656"/>
            <a:chExt cx="6397840" cy="268288"/>
          </a:xfrm>
        </p:grpSpPr>
        <p:grpSp>
          <p:nvGrpSpPr>
            <p:cNvPr id="10" name="组合 37"/>
            <p:cNvGrpSpPr/>
            <p:nvPr/>
          </p:nvGrpSpPr>
          <p:grpSpPr>
            <a:xfrm>
              <a:off x="974519" y="3225800"/>
              <a:ext cx="6397840" cy="0"/>
              <a:chOff x="974519" y="3225800"/>
              <a:chExt cx="6397840" cy="0"/>
            </a:xfrm>
          </p:grpSpPr>
          <p:cxnSp>
            <p:nvCxnSpPr>
              <p:cNvPr id="17" name="直接连接符 16"/>
              <p:cNvCxnSpPr/>
              <p:nvPr/>
            </p:nvCxnSpPr>
            <p:spPr>
              <a:xfrm>
                <a:off x="974519" y="3225800"/>
                <a:ext cx="2340000" cy="0"/>
              </a:xfrm>
              <a:prstGeom prst="line">
                <a:avLst/>
              </a:prstGeom>
              <a:ln w="12700" cap="rnd">
                <a:solidFill>
                  <a:srgbClr val="FF9500"/>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032359" y="3225800"/>
                <a:ext cx="2340000" cy="0"/>
              </a:xfrm>
              <a:prstGeom prst="line">
                <a:avLst/>
              </a:prstGeom>
              <a:ln w="12700" cap="rnd">
                <a:solidFill>
                  <a:srgbClr val="FF9500"/>
                </a:solidFill>
                <a:round/>
              </a:ln>
            </p:spPr>
            <p:style>
              <a:lnRef idx="1">
                <a:schemeClr val="accent1"/>
              </a:lnRef>
              <a:fillRef idx="0">
                <a:schemeClr val="accent1"/>
              </a:fillRef>
              <a:effectRef idx="0">
                <a:schemeClr val="accent1"/>
              </a:effectRef>
              <a:fontRef idx="minor">
                <a:schemeClr val="tx1"/>
              </a:fontRef>
            </p:style>
          </p:cxnSp>
        </p:grpSp>
        <p:grpSp>
          <p:nvGrpSpPr>
            <p:cNvPr id="11" name="组合 38"/>
            <p:cNvGrpSpPr/>
            <p:nvPr/>
          </p:nvGrpSpPr>
          <p:grpSpPr>
            <a:xfrm>
              <a:off x="3690075" y="3091656"/>
              <a:ext cx="964782" cy="268288"/>
              <a:chOff x="3772227" y="3091656"/>
              <a:chExt cx="964782" cy="268288"/>
            </a:xfrm>
          </p:grpSpPr>
          <p:sp>
            <p:nvSpPr>
              <p:cNvPr id="12" name="星形: 五角 39"/>
              <p:cNvSpPr/>
              <p:nvPr/>
            </p:nvSpPr>
            <p:spPr>
              <a:xfrm>
                <a:off x="4124842" y="3091656"/>
                <a:ext cx="268288" cy="268288"/>
              </a:xfrm>
              <a:prstGeom prst="star5">
                <a:avLst>
                  <a:gd name="adj" fmla="val 25303"/>
                  <a:gd name="hf" fmla="val 105146"/>
                  <a:gd name="vf" fmla="val 110557"/>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星形: 五角 40"/>
              <p:cNvSpPr/>
              <p:nvPr/>
            </p:nvSpPr>
            <p:spPr>
              <a:xfrm>
                <a:off x="3920052" y="3146028"/>
                <a:ext cx="159544" cy="159544"/>
              </a:xfrm>
              <a:prstGeom prst="star5">
                <a:avLst>
                  <a:gd name="adj" fmla="val 25303"/>
                  <a:gd name="hf" fmla="val 105146"/>
                  <a:gd name="vf" fmla="val 110557"/>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星形: 五角 41"/>
              <p:cNvSpPr/>
              <p:nvPr/>
            </p:nvSpPr>
            <p:spPr>
              <a:xfrm>
                <a:off x="4434008" y="3146028"/>
                <a:ext cx="159544" cy="159544"/>
              </a:xfrm>
              <a:prstGeom prst="star5">
                <a:avLst>
                  <a:gd name="adj" fmla="val 25303"/>
                  <a:gd name="hf" fmla="val 105146"/>
                  <a:gd name="vf" fmla="val 110557"/>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星形: 五角 42"/>
              <p:cNvSpPr/>
              <p:nvPr/>
            </p:nvSpPr>
            <p:spPr>
              <a:xfrm>
                <a:off x="4634430" y="3174510"/>
                <a:ext cx="102579" cy="102579"/>
              </a:xfrm>
              <a:prstGeom prst="star5">
                <a:avLst>
                  <a:gd name="adj" fmla="val 25303"/>
                  <a:gd name="hf" fmla="val 105146"/>
                  <a:gd name="vf" fmla="val 110557"/>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星形: 五角 43"/>
              <p:cNvSpPr/>
              <p:nvPr/>
            </p:nvSpPr>
            <p:spPr>
              <a:xfrm>
                <a:off x="3772227" y="3174510"/>
                <a:ext cx="102579" cy="102579"/>
              </a:xfrm>
              <a:prstGeom prst="star5">
                <a:avLst>
                  <a:gd name="adj" fmla="val 25303"/>
                  <a:gd name="hf" fmla="val 105146"/>
                  <a:gd name="vf" fmla="val 110557"/>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9" name="矩形: 圆角 46"/>
          <p:cNvSpPr/>
          <p:nvPr/>
        </p:nvSpPr>
        <p:spPr>
          <a:xfrm>
            <a:off x="4055658" y="1463041"/>
            <a:ext cx="3180443" cy="695572"/>
          </a:xfrm>
          <a:prstGeom prst="roundRect">
            <a:avLst>
              <a:gd name="adj" fmla="val 50000"/>
            </a:avLst>
          </a:prstGeom>
          <a:solidFill>
            <a:srgbClr val="00B0F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n w="6350">
                  <a:noFill/>
                </a:ln>
                <a:solidFill>
                  <a:srgbClr val="FCFCFC"/>
                </a:solidFill>
                <a:cs typeface="+mn-ea"/>
                <a:sym typeface="+mn-lt"/>
              </a:rPr>
              <a:t>第一部分</a:t>
            </a:r>
            <a:endParaRPr lang="zh-CN" altLang="en-US" sz="3200" dirty="0">
              <a:ln w="6350">
                <a:noFill/>
              </a:ln>
              <a:solidFill>
                <a:srgbClr val="FCFCFC"/>
              </a:solidFill>
              <a:cs typeface="+mn-ea"/>
              <a:sym typeface="+mn-lt"/>
            </a:endParaRPr>
          </a:p>
        </p:txBody>
      </p:sp>
      <p:sp>
        <p:nvSpPr>
          <p:cNvPr id="20" name="文本框 21"/>
          <p:cNvSpPr txBox="1"/>
          <p:nvPr/>
        </p:nvSpPr>
        <p:spPr>
          <a:xfrm>
            <a:off x="965905" y="7439998"/>
            <a:ext cx="4185761" cy="461665"/>
          </a:xfrm>
          <a:prstGeom prst="rect">
            <a:avLst/>
          </a:prstGeom>
          <a:noFill/>
        </p:spPr>
        <p:txBody>
          <a:bodyPr wrap="none" rtlCol="0">
            <a:spAutoFit/>
          </a:bodyPr>
          <a:lstStyle/>
          <a:p>
            <a:r>
              <a:rPr lang="zh-CN" altLang="en-US" sz="2400" dirty="0">
                <a:solidFill>
                  <a:srgbClr val="693C32"/>
                </a:solidFill>
                <a:cs typeface="+mn-ea"/>
                <a:sym typeface="+mn-lt"/>
              </a:rPr>
              <a:t>延时符（正式讲课时请删除）</a:t>
            </a:r>
            <a:endParaRPr lang="zh-CN" altLang="en-US" sz="2400" dirty="0">
              <a:solidFill>
                <a:srgbClr val="693C32"/>
              </a:solidFill>
              <a:cs typeface="+mn-ea"/>
              <a:sym typeface="+mn-lt"/>
            </a:endParaRPr>
          </a:p>
        </p:txBody>
      </p:sp>
    </p:spTree>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06499"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106500"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106501" name="图片 72"/>
          <p:cNvPicPr>
            <a:picLocks noChangeAspect="1"/>
          </p:cNvPicPr>
          <p:nvPr/>
        </p:nvPicPr>
        <p:blipFill>
          <a:blip r:embed="rId3"/>
          <a:srcRect/>
          <a:stretch>
            <a:fillRect/>
          </a:stretch>
        </p:blipFill>
        <p:spPr bwMode="auto">
          <a:xfrm>
            <a:off x="9944100" y="0"/>
            <a:ext cx="2408238" cy="798513"/>
          </a:xfrm>
          <a:prstGeom prst="rect">
            <a:avLst/>
          </a:prstGeom>
          <a:noFill/>
          <a:ln w="9525">
            <a:noFill/>
            <a:miter lim="800000"/>
            <a:headEnd/>
            <a:tailEnd/>
          </a:ln>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06503" name="Picture 9" descr="D:\Desktop\logo.png"/>
          <p:cNvPicPr>
            <a:picLocks noChangeAspect="1" noChangeArrowheads="1"/>
          </p:cNvPicPr>
          <p:nvPr/>
        </p:nvPicPr>
        <p:blipFill>
          <a:blip r:embed="rId4"/>
          <a:srcRect/>
          <a:stretch>
            <a:fillRect/>
          </a:stretch>
        </p:blipFill>
        <p:spPr bwMode="auto">
          <a:xfrm>
            <a:off x="9475788" y="6291263"/>
            <a:ext cx="2678112" cy="566737"/>
          </a:xfrm>
          <a:prstGeom prst="rect">
            <a:avLst/>
          </a:prstGeom>
          <a:noFill/>
          <a:ln w="9525">
            <a:noFill/>
            <a:miter lim="800000"/>
            <a:headEnd/>
            <a:tailEnd/>
          </a:ln>
        </p:spPr>
      </p:pic>
      <p:sp>
        <p:nvSpPr>
          <p:cNvPr id="106504" name="TextBox 3"/>
          <p:cNvSpPr txBox="1">
            <a:spLocks noChangeArrowheads="1"/>
          </p:cNvSpPr>
          <p:nvPr/>
        </p:nvSpPr>
        <p:spPr bwMode="auto">
          <a:xfrm>
            <a:off x="1487488" y="4340749"/>
            <a:ext cx="2092325" cy="1933575"/>
          </a:xfrm>
          <a:prstGeom prst="rect">
            <a:avLst/>
          </a:prstGeom>
          <a:noFill/>
          <a:ln w="9525">
            <a:noFill/>
            <a:miter lim="800000"/>
          </a:ln>
        </p:spPr>
        <p:txBody>
          <a:bodyPr>
            <a:spAutoFit/>
          </a:bodyPr>
          <a:lstStyle/>
          <a:p>
            <a:pPr>
              <a:lnSpc>
                <a:spcPts val="5000"/>
              </a:lnSpc>
            </a:pPr>
            <a:r>
              <a:rPr lang="zh-CN" altLang="en-US" sz="3600" b="1" dirty="0">
                <a:solidFill>
                  <a:srgbClr val="C00000"/>
                </a:solidFill>
                <a:latin typeface="黑体" panose="02010609060101010101" pitchFamily="49" charset="-122"/>
                <a:ea typeface="黑体" panose="02010609060101010101" pitchFamily="49" charset="-122"/>
              </a:rPr>
              <a:t>德能兼备</a:t>
            </a:r>
            <a:endParaRPr lang="en-US" altLang="zh-CN" sz="3600" b="1" dirty="0">
              <a:solidFill>
                <a:srgbClr val="C00000"/>
              </a:solidFill>
              <a:latin typeface="黑体" panose="02010609060101010101" pitchFamily="49" charset="-122"/>
              <a:ea typeface="黑体" panose="02010609060101010101" pitchFamily="49" charset="-122"/>
            </a:endParaRPr>
          </a:p>
          <a:p>
            <a:pPr>
              <a:lnSpc>
                <a:spcPts val="5000"/>
              </a:lnSpc>
            </a:pPr>
            <a:r>
              <a:rPr lang="zh-CN" altLang="en-US" sz="3600" b="1" dirty="0">
                <a:solidFill>
                  <a:srgbClr val="C00000"/>
                </a:solidFill>
                <a:latin typeface="黑体" panose="02010609060101010101" pitchFamily="49" charset="-122"/>
                <a:ea typeface="黑体" panose="02010609060101010101" pitchFamily="49" charset="-122"/>
              </a:rPr>
              <a:t>九训共育</a:t>
            </a:r>
            <a:endParaRPr lang="en-US" altLang="zh-CN" sz="3600" b="1" dirty="0">
              <a:solidFill>
                <a:srgbClr val="C00000"/>
              </a:solidFill>
              <a:latin typeface="黑体" panose="02010609060101010101" pitchFamily="49" charset="-122"/>
              <a:ea typeface="黑体" panose="02010609060101010101" pitchFamily="49" charset="-122"/>
            </a:endParaRPr>
          </a:p>
          <a:p>
            <a:pPr>
              <a:lnSpc>
                <a:spcPts val="5000"/>
              </a:lnSpc>
            </a:pPr>
            <a:r>
              <a:rPr lang="zh-CN" altLang="en-US" sz="3600" b="1" dirty="0">
                <a:solidFill>
                  <a:srgbClr val="C00000"/>
                </a:solidFill>
                <a:latin typeface="黑体" panose="02010609060101010101" pitchFamily="49" charset="-122"/>
                <a:ea typeface="黑体" panose="02010609060101010101" pitchFamily="49" charset="-122"/>
              </a:rPr>
              <a:t>人人出彩</a:t>
            </a:r>
            <a:endParaRPr lang="zh-CN" altLang="en-US" sz="3600" b="1" dirty="0">
              <a:solidFill>
                <a:srgbClr val="C00000"/>
              </a:solidFill>
              <a:latin typeface="黑体" panose="02010609060101010101" pitchFamily="49" charset="-122"/>
              <a:ea typeface="黑体" panose="02010609060101010101" pitchFamily="49" charset="-122"/>
            </a:endParaRPr>
          </a:p>
        </p:txBody>
      </p:sp>
      <p:pic>
        <p:nvPicPr>
          <p:cNvPr id="33803" name="Picture 11"/>
          <p:cNvPicPr>
            <a:picLocks noChangeAspect="1" noChangeArrowheads="1"/>
          </p:cNvPicPr>
          <p:nvPr/>
        </p:nvPicPr>
        <p:blipFill>
          <a:blip r:embed="rId5"/>
          <a:srcRect/>
          <a:stretch>
            <a:fillRect/>
          </a:stretch>
        </p:blipFill>
        <p:spPr bwMode="auto">
          <a:xfrm>
            <a:off x="571953" y="1119761"/>
            <a:ext cx="4582753" cy="304505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06506" name="图片 4"/>
          <p:cNvPicPr>
            <a:picLocks noChangeAspect="1"/>
          </p:cNvPicPr>
          <p:nvPr/>
        </p:nvPicPr>
        <p:blipFill>
          <a:blip r:embed="rId6"/>
          <a:srcRect/>
          <a:stretch>
            <a:fillRect/>
          </a:stretch>
        </p:blipFill>
        <p:spPr bwMode="auto">
          <a:xfrm>
            <a:off x="5498092" y="1005351"/>
            <a:ext cx="5537460" cy="5040443"/>
          </a:xfrm>
          <a:prstGeom prst="rect">
            <a:avLst/>
          </a:prstGeom>
          <a:noFill/>
          <a:ln w="9525">
            <a:noFill/>
            <a:miter lim="800000"/>
            <a:headEnd/>
            <a:tailEnd/>
          </a:ln>
        </p:spPr>
      </p:pic>
      <p:sp>
        <p:nvSpPr>
          <p:cNvPr id="13" name="矩形 12"/>
          <p:cNvSpPr/>
          <p:nvPr/>
        </p:nvSpPr>
        <p:spPr>
          <a:xfrm>
            <a:off x="127000" y="206375"/>
            <a:ext cx="9658350" cy="461665"/>
          </a:xfrm>
          <a:prstGeom prst="rect">
            <a:avLst/>
          </a:prstGeom>
        </p:spPr>
        <p:txBody>
          <a:bodyPr>
            <a:spAutoFit/>
          </a:bodyPr>
          <a:lstStyle/>
          <a:p>
            <a:pPr fontAlgn="auto">
              <a:spcBef>
                <a:spcPts val="0"/>
              </a:spcBef>
              <a:spcAft>
                <a:spcPts val="0"/>
              </a:spcAft>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五、抓德育创新，提高人才培养质量</a:t>
            </a:r>
            <a:endParaRPr lang="zh-CN" altLang="en-US" sz="2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189663"/>
            <a:ext cx="12192000" cy="4445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2227"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grpSp>
        <p:nvGrpSpPr>
          <p:cNvPr id="2" name="组合 44"/>
          <p:cNvGrpSpPr/>
          <p:nvPr/>
        </p:nvGrpSpPr>
        <p:grpSpPr bwMode="auto">
          <a:xfrm>
            <a:off x="1379538" y="1893888"/>
            <a:ext cx="9407525" cy="533400"/>
            <a:chOff x="911225" y="1172822"/>
            <a:chExt cx="12410183" cy="704463"/>
          </a:xfrm>
        </p:grpSpPr>
        <p:sp>
          <p:nvSpPr>
            <p:cNvPr id="69" name="矩形 68"/>
            <p:cNvSpPr/>
            <p:nvPr/>
          </p:nvSpPr>
          <p:spPr>
            <a:xfrm>
              <a:off x="911225" y="1172822"/>
              <a:ext cx="1195783" cy="704463"/>
            </a:xfrm>
            <a:prstGeom prst="rect">
              <a:avLst/>
            </a:prstGeom>
            <a:gradFill flip="none" rotWithShape="1">
              <a:gsLst>
                <a:gs pos="0">
                  <a:srgbClr val="FFC715">
                    <a:shade val="30000"/>
                    <a:satMod val="115000"/>
                  </a:srgbClr>
                </a:gs>
                <a:gs pos="50000">
                  <a:srgbClr val="FFC715">
                    <a:shade val="67500"/>
                    <a:satMod val="115000"/>
                  </a:srgbClr>
                </a:gs>
                <a:gs pos="100000">
                  <a:srgbClr val="FFC715">
                    <a:shade val="100000"/>
                    <a:satMod val="115000"/>
                  </a:srgbClr>
                </a:gs>
              </a:gsLst>
              <a:lin ang="108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800" dirty="0">
                  <a:solidFill>
                    <a:schemeClr val="bg1"/>
                  </a:solidFill>
                </a:rPr>
                <a:t>2</a:t>
              </a:r>
              <a:endParaRPr lang="zh-CN" altLang="en-US" sz="4800" dirty="0">
                <a:solidFill>
                  <a:schemeClr val="bg1"/>
                </a:solidFill>
              </a:endParaRPr>
            </a:p>
          </p:txBody>
        </p:sp>
        <p:cxnSp>
          <p:nvCxnSpPr>
            <p:cNvPr id="70" name="直接连接符 69"/>
            <p:cNvCxnSpPr/>
            <p:nvPr/>
          </p:nvCxnSpPr>
          <p:spPr>
            <a:xfrm>
              <a:off x="2207529" y="1860512"/>
              <a:ext cx="11113879" cy="16773"/>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sp>
          <p:nvSpPr>
            <p:cNvPr id="92197" name="文本框 11"/>
            <p:cNvSpPr txBox="1">
              <a:spLocks noChangeArrowheads="1"/>
            </p:cNvSpPr>
            <p:nvPr/>
          </p:nvSpPr>
          <p:spPr bwMode="auto">
            <a:xfrm>
              <a:off x="2412760" y="1197981"/>
              <a:ext cx="10889799" cy="448676"/>
            </a:xfrm>
            <a:prstGeom prst="rect">
              <a:avLst/>
            </a:prstGeom>
            <a:noFill/>
            <a:ln w="9525">
              <a:noFill/>
              <a:miter lim="800000"/>
            </a:ln>
          </p:spPr>
          <p:txBody>
            <a:bodyPr>
              <a:spAutoFit/>
            </a:bodyPr>
            <a:lstStyle/>
            <a:p>
              <a:pPr>
                <a:defRPr/>
              </a:pPr>
              <a:r>
                <a:rPr lang="zh-CN" altLang="en-US" sz="1600" b="1" dirty="0">
                  <a:solidFill>
                    <a:schemeClr val="bg2">
                      <a:lumMod val="10000"/>
                    </a:schemeClr>
                  </a:solidFill>
                  <a:latin typeface="微软雅黑" panose="020B0503020204020204" pitchFamily="34" charset="-122"/>
                  <a:ea typeface="微软雅黑" panose="020B0503020204020204" pitchFamily="34" charset="-122"/>
                </a:rPr>
                <a:t>优秀企业文化与校园文化融合的研究与实践</a:t>
              </a:r>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p:txBody>
        </p:sp>
      </p:grpSp>
      <p:grpSp>
        <p:nvGrpSpPr>
          <p:cNvPr id="3" name="组合 71"/>
          <p:cNvGrpSpPr/>
          <p:nvPr/>
        </p:nvGrpSpPr>
        <p:grpSpPr bwMode="auto">
          <a:xfrm>
            <a:off x="1384300" y="2633663"/>
            <a:ext cx="9675813" cy="577850"/>
            <a:chOff x="983020" y="999669"/>
            <a:chExt cx="12350812" cy="761928"/>
          </a:xfrm>
        </p:grpSpPr>
        <p:cxnSp>
          <p:nvCxnSpPr>
            <p:cNvPr id="78" name="直接连接符 77"/>
            <p:cNvCxnSpPr/>
            <p:nvPr/>
          </p:nvCxnSpPr>
          <p:spPr>
            <a:xfrm>
              <a:off x="2267748" y="1661123"/>
              <a:ext cx="10745916" cy="100474"/>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sp>
          <p:nvSpPr>
            <p:cNvPr id="92191" name="文本框 11"/>
            <p:cNvSpPr txBox="1">
              <a:spLocks noChangeArrowheads="1"/>
            </p:cNvSpPr>
            <p:nvPr/>
          </p:nvSpPr>
          <p:spPr bwMode="auto">
            <a:xfrm>
              <a:off x="2442017" y="1031066"/>
              <a:ext cx="10891815" cy="447947"/>
            </a:xfrm>
            <a:prstGeom prst="rect">
              <a:avLst/>
            </a:prstGeom>
            <a:noFill/>
            <a:ln w="9525">
              <a:noFill/>
              <a:miter lim="800000"/>
            </a:ln>
          </p:spPr>
          <p:txBody>
            <a:bodyPr>
              <a:spAutoFit/>
            </a:bodyPr>
            <a:lstStyle/>
            <a:p>
              <a:pPr>
                <a:defRPr/>
              </a:pPr>
              <a:r>
                <a:rPr lang="zh-CN" altLang="en-US" sz="1600" b="1" dirty="0">
                  <a:solidFill>
                    <a:schemeClr val="bg2">
                      <a:lumMod val="10000"/>
                    </a:schemeClr>
                  </a:solidFill>
                  <a:latin typeface="微软雅黑" panose="020B0503020204020204" pitchFamily="34" charset="-122"/>
                  <a:ea typeface="微软雅黑" panose="020B0503020204020204" pitchFamily="34" charset="-122"/>
                </a:rPr>
                <a:t>中华优秀传统文化</a:t>
              </a:r>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77" name="矩形 76"/>
            <p:cNvSpPr/>
            <p:nvPr/>
          </p:nvSpPr>
          <p:spPr>
            <a:xfrm>
              <a:off x="983020" y="999669"/>
              <a:ext cx="1178280" cy="678771"/>
            </a:xfrm>
            <a:prstGeom prst="rect">
              <a:avLst/>
            </a:prstGeom>
            <a:gradFill flip="none" rotWithShape="1">
              <a:gsLst>
                <a:gs pos="0">
                  <a:srgbClr val="FFC715">
                    <a:shade val="30000"/>
                    <a:satMod val="115000"/>
                  </a:srgbClr>
                </a:gs>
                <a:gs pos="50000">
                  <a:srgbClr val="FFC715">
                    <a:shade val="67500"/>
                    <a:satMod val="115000"/>
                  </a:srgbClr>
                </a:gs>
                <a:gs pos="100000">
                  <a:srgbClr val="FFC715">
                    <a:shade val="100000"/>
                    <a:satMod val="115000"/>
                  </a:srgbClr>
                </a:gs>
              </a:gsLst>
              <a:path path="circle">
                <a:fillToRect l="100000" b="100000"/>
              </a:path>
              <a:tileRect t="-100000" r="-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800" dirty="0">
                  <a:solidFill>
                    <a:schemeClr val="bg1"/>
                  </a:solidFill>
                </a:rPr>
                <a:t>3</a:t>
              </a:r>
              <a:endParaRPr lang="zh-CN" altLang="en-US" sz="4800" dirty="0">
                <a:solidFill>
                  <a:schemeClr val="bg1"/>
                </a:solidFill>
              </a:endParaRPr>
            </a:p>
          </p:txBody>
        </p:sp>
      </p:grpSp>
      <p:grpSp>
        <p:nvGrpSpPr>
          <p:cNvPr id="4" name="组合 79"/>
          <p:cNvGrpSpPr/>
          <p:nvPr/>
        </p:nvGrpSpPr>
        <p:grpSpPr bwMode="auto">
          <a:xfrm>
            <a:off x="1381125" y="3386138"/>
            <a:ext cx="9939338" cy="490537"/>
            <a:chOff x="911225" y="1246722"/>
            <a:chExt cx="12297543" cy="647311"/>
          </a:xfrm>
        </p:grpSpPr>
        <p:sp>
          <p:nvSpPr>
            <p:cNvPr id="81" name="矩形 80"/>
            <p:cNvSpPr/>
            <p:nvPr/>
          </p:nvSpPr>
          <p:spPr>
            <a:xfrm>
              <a:off x="911225" y="1246722"/>
              <a:ext cx="1192438" cy="647311"/>
            </a:xfrm>
            <a:prstGeom prst="rect">
              <a:avLst/>
            </a:prstGeom>
            <a:gradFill flip="none" rotWithShape="1">
              <a:gsLst>
                <a:gs pos="0">
                  <a:srgbClr val="FFC715">
                    <a:shade val="30000"/>
                    <a:satMod val="115000"/>
                  </a:srgbClr>
                </a:gs>
                <a:gs pos="50000">
                  <a:srgbClr val="FFC715">
                    <a:shade val="67500"/>
                    <a:satMod val="115000"/>
                  </a:srgbClr>
                </a:gs>
                <a:gs pos="100000">
                  <a:srgbClr val="FFC715">
                    <a:shade val="100000"/>
                    <a:satMod val="115000"/>
                  </a:srgbClr>
                </a:gs>
              </a:gsLst>
              <a:path path="circle">
                <a:fillToRect l="100000" b="100000"/>
              </a:path>
              <a:tileRect t="-100000" r="-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800" dirty="0">
                  <a:solidFill>
                    <a:schemeClr val="bg1"/>
                  </a:solidFill>
                </a:rPr>
                <a:t>4</a:t>
              </a:r>
              <a:endParaRPr lang="zh-CN" altLang="en-US" sz="4800" dirty="0">
                <a:solidFill>
                  <a:schemeClr val="bg1"/>
                </a:solidFill>
              </a:endParaRPr>
            </a:p>
          </p:txBody>
        </p:sp>
        <p:cxnSp>
          <p:nvCxnSpPr>
            <p:cNvPr id="82" name="直接连接符 81"/>
            <p:cNvCxnSpPr/>
            <p:nvPr/>
          </p:nvCxnSpPr>
          <p:spPr>
            <a:xfrm>
              <a:off x="2207564" y="1860515"/>
              <a:ext cx="10368748" cy="18854"/>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sp>
          <p:nvSpPr>
            <p:cNvPr id="92189" name="文本框 11"/>
            <p:cNvSpPr txBox="1">
              <a:spLocks noChangeArrowheads="1"/>
            </p:cNvSpPr>
            <p:nvPr/>
          </p:nvSpPr>
          <p:spPr bwMode="auto">
            <a:xfrm>
              <a:off x="2317556" y="1332611"/>
              <a:ext cx="10891212" cy="448300"/>
            </a:xfrm>
            <a:prstGeom prst="rect">
              <a:avLst/>
            </a:prstGeom>
            <a:noFill/>
            <a:ln w="9525">
              <a:noFill/>
              <a:miter lim="800000"/>
            </a:ln>
          </p:spPr>
          <p:txBody>
            <a:bodyPr>
              <a:spAutoFit/>
            </a:bodyPr>
            <a:lstStyle/>
            <a:p>
              <a:pPr>
                <a:defRPr/>
              </a:pPr>
              <a:r>
                <a:rPr lang="zh-CN" altLang="en-US" sz="1600" b="1" dirty="0">
                  <a:solidFill>
                    <a:schemeClr val="bg2">
                      <a:lumMod val="10000"/>
                    </a:schemeClr>
                  </a:solidFill>
                  <a:latin typeface="微软雅黑" panose="020B0503020204020204" pitchFamily="34" charset="-122"/>
                  <a:ea typeface="微软雅黑" panose="020B0503020204020204" pitchFamily="34" charset="-122"/>
                </a:rPr>
                <a:t>中国商业文化史教育研究与实践</a:t>
              </a:r>
              <a:r>
                <a:rPr lang="en-US" altLang="zh-CN" sz="1600" b="1" dirty="0">
                  <a:solidFill>
                    <a:schemeClr val="bg2">
                      <a:lumMod val="10000"/>
                    </a:schemeClr>
                  </a:solidFill>
                  <a:latin typeface="微软雅黑" panose="020B0503020204020204" pitchFamily="34" charset="-122"/>
                  <a:ea typeface="微软雅黑" panose="020B0503020204020204" pitchFamily="34" charset="-122"/>
                </a:rPr>
                <a:t>——</a:t>
              </a:r>
              <a:r>
                <a:rPr lang="zh-CN" altLang="en-US" sz="1600" b="1" dirty="0">
                  <a:solidFill>
                    <a:schemeClr val="bg2">
                      <a:lumMod val="10000"/>
                    </a:schemeClr>
                  </a:solidFill>
                  <a:latin typeface="微软雅黑" panose="020B0503020204020204" pitchFamily="34" charset="-122"/>
                  <a:ea typeface="微软雅黑" panose="020B0503020204020204" pitchFamily="34" charset="-122"/>
                </a:rPr>
                <a:t>中国产业史教育研究</a:t>
              </a:r>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p:txBody>
        </p:sp>
      </p:grpSp>
      <p:grpSp>
        <p:nvGrpSpPr>
          <p:cNvPr id="5" name="组合 83"/>
          <p:cNvGrpSpPr/>
          <p:nvPr/>
        </p:nvGrpSpPr>
        <p:grpSpPr bwMode="auto">
          <a:xfrm>
            <a:off x="1427163" y="4105275"/>
            <a:ext cx="9393237" cy="542925"/>
            <a:chOff x="911226" y="1181143"/>
            <a:chExt cx="12389675" cy="717540"/>
          </a:xfrm>
        </p:grpSpPr>
        <p:sp>
          <p:nvSpPr>
            <p:cNvPr id="85" name="矩形 84"/>
            <p:cNvSpPr/>
            <p:nvPr/>
          </p:nvSpPr>
          <p:spPr>
            <a:xfrm>
              <a:off x="911226" y="1181143"/>
              <a:ext cx="1176178" cy="696137"/>
            </a:xfrm>
            <a:prstGeom prst="rect">
              <a:avLst/>
            </a:prstGeom>
            <a:gradFill flip="none" rotWithShape="1">
              <a:gsLst>
                <a:gs pos="0">
                  <a:srgbClr val="FFC715">
                    <a:shade val="30000"/>
                    <a:satMod val="115000"/>
                  </a:srgbClr>
                </a:gs>
                <a:gs pos="50000">
                  <a:srgbClr val="FFC715">
                    <a:shade val="67500"/>
                    <a:satMod val="115000"/>
                  </a:srgbClr>
                </a:gs>
                <a:gs pos="100000">
                  <a:srgbClr val="FFC715">
                    <a:shade val="100000"/>
                    <a:satMod val="115000"/>
                  </a:srgbClr>
                </a:gs>
              </a:gsLst>
              <a:path path="circle">
                <a:fillToRect l="100000" b="100000"/>
              </a:path>
              <a:tileRect t="-100000" r="-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800" dirty="0">
                  <a:solidFill>
                    <a:schemeClr val="bg1"/>
                  </a:solidFill>
                </a:rPr>
                <a:t>5</a:t>
              </a:r>
              <a:endParaRPr lang="zh-CN" altLang="en-US" sz="4800" dirty="0">
                <a:solidFill>
                  <a:schemeClr val="bg1"/>
                </a:solidFill>
              </a:endParaRPr>
            </a:p>
          </p:txBody>
        </p:sp>
        <p:cxnSp>
          <p:nvCxnSpPr>
            <p:cNvPr id="86" name="直接连接符 85"/>
            <p:cNvCxnSpPr/>
            <p:nvPr/>
          </p:nvCxnSpPr>
          <p:spPr>
            <a:xfrm>
              <a:off x="2207357" y="1858820"/>
              <a:ext cx="11093544" cy="39863"/>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sp>
          <p:nvSpPr>
            <p:cNvPr id="87" name="文本框 11"/>
            <p:cNvSpPr txBox="1"/>
            <p:nvPr/>
          </p:nvSpPr>
          <p:spPr>
            <a:xfrm>
              <a:off x="2318335" y="1233595"/>
              <a:ext cx="10890434" cy="446888"/>
            </a:xfrm>
            <a:prstGeom prst="rect">
              <a:avLst/>
            </a:prstGeom>
            <a:noFill/>
          </p:spPr>
          <p:txBody>
            <a:bodyPr>
              <a:spAutoFit/>
            </a:bodyPr>
            <a:lstStyle/>
            <a:p>
              <a:pPr fontAlgn="auto">
                <a:spcBef>
                  <a:spcPts val="0"/>
                </a:spcBef>
                <a:spcAft>
                  <a:spcPts val="0"/>
                </a:spcAft>
                <a:defRPr/>
              </a:pPr>
              <a:r>
                <a:rPr lang="zh-CN" altLang="en-US" sz="1600" b="1" dirty="0">
                  <a:solidFill>
                    <a:schemeClr val="bg2">
                      <a:lumMod val="10000"/>
                    </a:schemeClr>
                  </a:solidFill>
                  <a:latin typeface="微软雅黑" panose="020B0503020204020204" pitchFamily="34" charset="-122"/>
                  <a:ea typeface="微软雅黑" panose="020B0503020204020204" pitchFamily="34" charset="-122"/>
                </a:rPr>
                <a:t>中职班主任专业能力标准研究</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grpSp>
      <p:pic>
        <p:nvPicPr>
          <p:cNvPr id="52232" name="图片 33"/>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2233" name="图片 35"/>
          <p:cNvPicPr>
            <a:picLocks noChangeAspect="1"/>
          </p:cNvPicPr>
          <p:nvPr/>
        </p:nvPicPr>
        <p:blipFill>
          <a:blip r:embed="rId3"/>
          <a:srcRect/>
          <a:stretch>
            <a:fillRect/>
          </a:stretch>
        </p:blipFill>
        <p:spPr bwMode="auto">
          <a:xfrm>
            <a:off x="9636125" y="0"/>
            <a:ext cx="2408238" cy="798513"/>
          </a:xfrm>
          <a:prstGeom prst="rect">
            <a:avLst/>
          </a:prstGeom>
          <a:noFill/>
          <a:ln w="9525">
            <a:noFill/>
            <a:miter lim="800000"/>
            <a:headEnd/>
            <a:tailEnd/>
          </a:ln>
        </p:spPr>
      </p:pic>
      <p:sp>
        <p:nvSpPr>
          <p:cNvPr id="37" name="矩形 36"/>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2235" name="Picture 9" descr="D:\Desktop\logo.png"/>
          <p:cNvPicPr>
            <a:picLocks noChangeAspect="1" noChangeArrowheads="1"/>
          </p:cNvPicPr>
          <p:nvPr/>
        </p:nvPicPr>
        <p:blipFill>
          <a:blip r:embed="rId4"/>
          <a:srcRect/>
          <a:stretch>
            <a:fillRect/>
          </a:stretch>
        </p:blipFill>
        <p:spPr bwMode="auto">
          <a:xfrm>
            <a:off x="9502775" y="6300788"/>
            <a:ext cx="2476500" cy="523875"/>
          </a:xfrm>
          <a:prstGeom prst="rect">
            <a:avLst/>
          </a:prstGeom>
          <a:noFill/>
          <a:ln w="9525">
            <a:noFill/>
            <a:miter lim="800000"/>
            <a:headEnd/>
            <a:tailEnd/>
          </a:ln>
        </p:spPr>
      </p:pic>
      <p:sp>
        <p:nvSpPr>
          <p:cNvPr id="27" name="矩形 26"/>
          <p:cNvSpPr/>
          <p:nvPr/>
        </p:nvSpPr>
        <p:spPr>
          <a:xfrm>
            <a:off x="349250" y="1882775"/>
            <a:ext cx="531813" cy="2884488"/>
          </a:xfrm>
          <a:prstGeom prst="rect">
            <a:avLst/>
          </a:prstGeom>
          <a:gradFill flip="none" rotWithShape="1">
            <a:gsLst>
              <a:gs pos="0">
                <a:srgbClr val="01A1FF">
                  <a:shade val="30000"/>
                  <a:satMod val="115000"/>
                </a:srgbClr>
              </a:gs>
              <a:gs pos="50000">
                <a:srgbClr val="01A1FF">
                  <a:shade val="67500"/>
                  <a:satMod val="115000"/>
                </a:srgbClr>
              </a:gs>
              <a:gs pos="100000">
                <a:srgbClr val="01A1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b="1" dirty="0">
                <a:latin typeface="微软雅黑" panose="020B0503020204020204" pitchFamily="34" charset="-122"/>
                <a:ea typeface="微软雅黑" panose="020B0503020204020204" pitchFamily="34" charset="-122"/>
              </a:rPr>
              <a:t>德育教科研</a:t>
            </a:r>
            <a:endParaRPr lang="zh-CN" altLang="en-US" sz="2000" b="1" dirty="0">
              <a:latin typeface="微软雅黑" panose="020B0503020204020204" pitchFamily="34" charset="-122"/>
              <a:ea typeface="微软雅黑" panose="020B0503020204020204" pitchFamily="34" charset="-122"/>
            </a:endParaRPr>
          </a:p>
        </p:txBody>
      </p:sp>
      <p:grpSp>
        <p:nvGrpSpPr>
          <p:cNvPr id="6" name="组合 83"/>
          <p:cNvGrpSpPr/>
          <p:nvPr/>
        </p:nvGrpSpPr>
        <p:grpSpPr bwMode="auto">
          <a:xfrm>
            <a:off x="1393825" y="4833938"/>
            <a:ext cx="9709150" cy="658812"/>
            <a:chOff x="911225" y="1424890"/>
            <a:chExt cx="12806379" cy="866314"/>
          </a:xfrm>
        </p:grpSpPr>
        <p:sp>
          <p:nvSpPr>
            <p:cNvPr id="29" name="矩形 28"/>
            <p:cNvSpPr/>
            <p:nvPr/>
          </p:nvSpPr>
          <p:spPr>
            <a:xfrm>
              <a:off x="911225" y="1424890"/>
              <a:ext cx="1204934" cy="667472"/>
            </a:xfrm>
            <a:prstGeom prst="rect">
              <a:avLst/>
            </a:prstGeom>
            <a:gradFill flip="none" rotWithShape="1">
              <a:gsLst>
                <a:gs pos="0">
                  <a:srgbClr val="FFC715">
                    <a:shade val="30000"/>
                    <a:satMod val="115000"/>
                  </a:srgbClr>
                </a:gs>
                <a:gs pos="50000">
                  <a:srgbClr val="FFC715">
                    <a:shade val="67500"/>
                    <a:satMod val="115000"/>
                  </a:srgbClr>
                </a:gs>
                <a:gs pos="100000">
                  <a:srgbClr val="FFC715">
                    <a:shade val="100000"/>
                    <a:satMod val="115000"/>
                  </a:srgbClr>
                </a:gs>
              </a:gsLst>
              <a:path path="circle">
                <a:fillToRect l="100000" b="100000"/>
              </a:path>
              <a:tileRect t="-100000" r="-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800" dirty="0">
                  <a:solidFill>
                    <a:schemeClr val="bg1"/>
                  </a:solidFill>
                </a:rPr>
                <a:t>6</a:t>
              </a:r>
              <a:endParaRPr lang="zh-CN" altLang="en-US" sz="4800" dirty="0">
                <a:solidFill>
                  <a:schemeClr val="bg1"/>
                </a:solidFill>
              </a:endParaRPr>
            </a:p>
          </p:txBody>
        </p:sp>
        <p:cxnSp>
          <p:nvCxnSpPr>
            <p:cNvPr id="30" name="直接连接符 29"/>
            <p:cNvCxnSpPr/>
            <p:nvPr/>
          </p:nvCxnSpPr>
          <p:spPr>
            <a:xfrm flipV="1">
              <a:off x="2207359" y="2270329"/>
              <a:ext cx="11037021" cy="20875"/>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sp>
          <p:nvSpPr>
            <p:cNvPr id="31" name="文本框 11"/>
            <p:cNvSpPr txBox="1"/>
            <p:nvPr/>
          </p:nvSpPr>
          <p:spPr>
            <a:xfrm>
              <a:off x="2318335" y="1462465"/>
              <a:ext cx="11399269" cy="444638"/>
            </a:xfrm>
            <a:prstGeom prst="rect">
              <a:avLst/>
            </a:prstGeom>
            <a:noFill/>
          </p:spPr>
          <p:txBody>
            <a:bodyPr>
              <a:spAutoFit/>
            </a:bodyPr>
            <a:lstStyle/>
            <a:p>
              <a:pPr fontAlgn="auto">
                <a:spcBef>
                  <a:spcPts val="0"/>
                </a:spcBef>
                <a:spcAft>
                  <a:spcPts val="0"/>
                </a:spcAft>
                <a:defRPr/>
              </a:pPr>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p:txBody>
        </p:sp>
      </p:grpSp>
      <p:sp>
        <p:nvSpPr>
          <p:cNvPr id="35" name="文本框 11"/>
          <p:cNvSpPr txBox="1"/>
          <p:nvPr/>
        </p:nvSpPr>
        <p:spPr bwMode="auto">
          <a:xfrm>
            <a:off x="2516188" y="4916488"/>
            <a:ext cx="8256587" cy="338137"/>
          </a:xfrm>
          <a:prstGeom prst="rect">
            <a:avLst/>
          </a:prstGeom>
          <a:noFill/>
        </p:spPr>
        <p:txBody>
          <a:bodyPr>
            <a:spAutoFit/>
          </a:bodyPr>
          <a:lstStyle/>
          <a:p>
            <a:pPr fontAlgn="auto">
              <a:spcBef>
                <a:spcPts val="0"/>
              </a:spcBef>
              <a:spcAft>
                <a:spcPts val="0"/>
              </a:spcAft>
              <a:defRPr/>
            </a:pPr>
            <a:r>
              <a:rPr lang="zh-CN" altLang="en-US" sz="1600" b="1" dirty="0">
                <a:solidFill>
                  <a:schemeClr val="bg2">
                    <a:lumMod val="10000"/>
                  </a:schemeClr>
                </a:solidFill>
                <a:latin typeface="微软雅黑" panose="020B0503020204020204" pitchFamily="34" charset="-122"/>
                <a:ea typeface="微软雅黑" panose="020B0503020204020204" pitchFamily="34" charset="-122"/>
              </a:rPr>
              <a:t>学生成长发展质量报告</a:t>
            </a:r>
            <a:r>
              <a:rPr lang="en-US" altLang="zh-CN" sz="1600" b="1" dirty="0">
                <a:solidFill>
                  <a:schemeClr val="bg2">
                    <a:lumMod val="10000"/>
                  </a:schemeClr>
                </a:solidFill>
                <a:latin typeface="微软雅黑" panose="020B0503020204020204" pitchFamily="34" charset="-122"/>
                <a:ea typeface="微软雅黑" panose="020B0503020204020204" pitchFamily="34" charset="-122"/>
              </a:rPr>
              <a:t>……</a:t>
            </a:r>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p:txBody>
      </p:sp>
      <p:grpSp>
        <p:nvGrpSpPr>
          <p:cNvPr id="7" name="组合 44"/>
          <p:cNvGrpSpPr/>
          <p:nvPr/>
        </p:nvGrpSpPr>
        <p:grpSpPr bwMode="auto">
          <a:xfrm>
            <a:off x="1390650" y="1185863"/>
            <a:ext cx="9407525" cy="533400"/>
            <a:chOff x="911225" y="1172822"/>
            <a:chExt cx="12410183" cy="704463"/>
          </a:xfrm>
        </p:grpSpPr>
        <p:sp>
          <p:nvSpPr>
            <p:cNvPr id="47" name="矩形 46"/>
            <p:cNvSpPr/>
            <p:nvPr/>
          </p:nvSpPr>
          <p:spPr>
            <a:xfrm>
              <a:off x="911225" y="1172822"/>
              <a:ext cx="1195784" cy="704463"/>
            </a:xfrm>
            <a:prstGeom prst="rect">
              <a:avLst/>
            </a:prstGeom>
            <a:gradFill flip="none" rotWithShape="1">
              <a:gsLst>
                <a:gs pos="0">
                  <a:srgbClr val="FFC715">
                    <a:shade val="30000"/>
                    <a:satMod val="115000"/>
                  </a:srgbClr>
                </a:gs>
                <a:gs pos="50000">
                  <a:srgbClr val="FFC715">
                    <a:shade val="67500"/>
                    <a:satMod val="115000"/>
                  </a:srgbClr>
                </a:gs>
                <a:gs pos="100000">
                  <a:srgbClr val="FFC715">
                    <a:shade val="100000"/>
                    <a:satMod val="115000"/>
                  </a:srgbClr>
                </a:gs>
              </a:gsLst>
              <a:lin ang="108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800" dirty="0">
                  <a:solidFill>
                    <a:schemeClr val="bg1"/>
                  </a:solidFill>
                </a:rPr>
                <a:t>1</a:t>
              </a:r>
              <a:endParaRPr lang="zh-CN" altLang="en-US" sz="4800" dirty="0">
                <a:solidFill>
                  <a:schemeClr val="bg1"/>
                </a:solidFill>
              </a:endParaRPr>
            </a:p>
          </p:txBody>
        </p:sp>
        <p:cxnSp>
          <p:nvCxnSpPr>
            <p:cNvPr id="48" name="直接连接符 47"/>
            <p:cNvCxnSpPr/>
            <p:nvPr/>
          </p:nvCxnSpPr>
          <p:spPr>
            <a:xfrm>
              <a:off x="2207531" y="1860512"/>
              <a:ext cx="11113877" cy="16773"/>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sp>
          <p:nvSpPr>
            <p:cNvPr id="49" name="文本框 11"/>
            <p:cNvSpPr txBox="1">
              <a:spLocks noChangeArrowheads="1"/>
            </p:cNvSpPr>
            <p:nvPr/>
          </p:nvSpPr>
          <p:spPr bwMode="auto">
            <a:xfrm>
              <a:off x="2412761" y="1197981"/>
              <a:ext cx="10889799" cy="448676"/>
            </a:xfrm>
            <a:prstGeom prst="rect">
              <a:avLst/>
            </a:prstGeom>
            <a:noFill/>
            <a:ln w="9525">
              <a:noFill/>
              <a:miter lim="800000"/>
            </a:ln>
          </p:spPr>
          <p:txBody>
            <a:bodyPr>
              <a:spAutoFit/>
            </a:bodyPr>
            <a:lstStyle/>
            <a:p>
              <a:pPr>
                <a:defRPr/>
              </a:pPr>
              <a:r>
                <a:rPr lang="zh-CN" altLang="en-US" sz="1600" b="1" dirty="0">
                  <a:solidFill>
                    <a:schemeClr val="bg2">
                      <a:lumMod val="10000"/>
                    </a:schemeClr>
                  </a:solidFill>
                  <a:latin typeface="微软雅黑" panose="020B0503020204020204" pitchFamily="34" charset="-122"/>
                  <a:ea typeface="微软雅黑" panose="020B0503020204020204" pitchFamily="34" charset="-122"/>
                </a:rPr>
                <a:t>学会做事</a:t>
              </a:r>
              <a:r>
                <a:rPr lang="en-US" altLang="zh-CN" sz="1600" b="1" dirty="0">
                  <a:solidFill>
                    <a:schemeClr val="bg2">
                      <a:lumMod val="10000"/>
                    </a:schemeClr>
                  </a:solidFill>
                  <a:latin typeface="微软雅黑" panose="020B0503020204020204" pitchFamily="34" charset="-122"/>
                  <a:ea typeface="微软雅黑" panose="020B0503020204020204" pitchFamily="34" charset="-122"/>
                </a:rPr>
                <a:t>——</a:t>
              </a:r>
              <a:r>
                <a:rPr lang="zh-CN" altLang="en-US" sz="1600" b="1" dirty="0">
                  <a:solidFill>
                    <a:schemeClr val="bg2">
                      <a:lumMod val="10000"/>
                    </a:schemeClr>
                  </a:solidFill>
                  <a:latin typeface="微软雅黑" panose="020B0503020204020204" pitchFamily="34" charset="-122"/>
                  <a:ea typeface="微软雅黑" panose="020B0503020204020204" pitchFamily="34" charset="-122"/>
                </a:rPr>
                <a:t>工作过程中的价值观培养</a:t>
              </a:r>
              <a:r>
                <a:rPr lang="en-US" altLang="zh-CN" sz="1600" b="1" dirty="0">
                  <a:solidFill>
                    <a:schemeClr val="bg2">
                      <a:lumMod val="10000"/>
                    </a:schemeClr>
                  </a:solidFill>
                  <a:latin typeface="微软雅黑" panose="020B0503020204020204" pitchFamily="34" charset="-122"/>
                  <a:ea typeface="微软雅黑" panose="020B0503020204020204" pitchFamily="34" charset="-122"/>
                </a:rPr>
                <a:t>……</a:t>
              </a:r>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p:txBody>
        </p:sp>
      </p:grpSp>
      <p:sp>
        <p:nvSpPr>
          <p:cNvPr id="45" name="矩形 44"/>
          <p:cNvSpPr/>
          <p:nvPr/>
        </p:nvSpPr>
        <p:spPr>
          <a:xfrm>
            <a:off x="9296400" y="957263"/>
            <a:ext cx="2449513" cy="3690937"/>
          </a:xfrm>
          <a:prstGeom prst="rect">
            <a:avLst/>
          </a:prstGeom>
          <a:gradFill flip="none" rotWithShape="1">
            <a:gsLst>
              <a:gs pos="0">
                <a:srgbClr val="01A1FF">
                  <a:shade val="30000"/>
                  <a:satMod val="115000"/>
                </a:srgbClr>
              </a:gs>
              <a:gs pos="50000">
                <a:srgbClr val="01A1FF">
                  <a:shade val="67500"/>
                  <a:satMod val="115000"/>
                </a:srgbClr>
              </a:gs>
              <a:gs pos="100000">
                <a:srgbClr val="01A1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a:solidFill>
                  <a:srgbClr val="002060"/>
                </a:solidFill>
                <a:latin typeface="微软雅黑" panose="020B0503020204020204" pitchFamily="34" charset="-122"/>
                <a:ea typeface="微软雅黑" panose="020B0503020204020204" pitchFamily="34" charset="-122"/>
              </a:rPr>
              <a:t>参与教育行政部门</a:t>
            </a:r>
            <a:endParaRPr lang="en-US" altLang="zh-CN" sz="1600" b="1" dirty="0">
              <a:solidFill>
                <a:srgbClr val="002060"/>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600" b="1" dirty="0">
                <a:solidFill>
                  <a:srgbClr val="002060"/>
                </a:solidFill>
                <a:latin typeface="微软雅黑" panose="020B0503020204020204" pitchFamily="34" charset="-122"/>
                <a:ea typeface="微软雅黑" panose="020B0503020204020204" pitchFamily="34" charset="-122"/>
              </a:rPr>
              <a:t>政策文件起草工作</a:t>
            </a:r>
            <a:endParaRPr lang="en-US" altLang="zh-CN" sz="1600" b="1" dirty="0">
              <a:solidFill>
                <a:srgbClr val="002060"/>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endParaRPr lang="en-US" altLang="zh-CN" sz="1600" b="1" dirty="0">
              <a:solidFill>
                <a:srgbClr val="002060"/>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en-US" altLang="zh-CN" sz="1400" b="1" dirty="0">
                <a:latin typeface="微软雅黑" panose="020B0503020204020204" pitchFamily="34" charset="-122"/>
                <a:ea typeface="微软雅黑" panose="020B0503020204020204" pitchFamily="34" charset="-122"/>
              </a:rPr>
              <a:t>1.</a:t>
            </a:r>
            <a:r>
              <a:rPr lang="zh-CN" altLang="en-US" sz="1400" b="1" dirty="0">
                <a:latin typeface="微软雅黑" panose="020B0503020204020204" pitchFamily="34" charset="-122"/>
                <a:ea typeface="微软雅黑" panose="020B0503020204020204" pitchFamily="34" charset="-122"/>
              </a:rPr>
              <a:t>加强中职学生思想道德教育意见</a:t>
            </a:r>
            <a:endParaRPr lang="en-US" altLang="zh-CN" sz="1400" b="1" dirty="0">
              <a:latin typeface="微软雅黑" panose="020B0503020204020204" pitchFamily="34" charset="-122"/>
              <a:ea typeface="微软雅黑" panose="020B0503020204020204" pitchFamily="34" charset="-122"/>
            </a:endParaRPr>
          </a:p>
          <a:p>
            <a:pPr fontAlgn="auto">
              <a:spcBef>
                <a:spcPts val="0"/>
              </a:spcBef>
              <a:spcAft>
                <a:spcPts val="0"/>
              </a:spcAft>
              <a:defRPr/>
            </a:pPr>
            <a:r>
              <a:rPr lang="en-US" altLang="zh-CN" sz="1400" b="1"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中职德育大纲</a:t>
            </a:r>
            <a:endParaRPr lang="en-US" altLang="zh-CN" sz="1400" b="1" dirty="0">
              <a:latin typeface="微软雅黑" panose="020B0503020204020204" pitchFamily="34" charset="-122"/>
              <a:ea typeface="微软雅黑" panose="020B0503020204020204" pitchFamily="34" charset="-122"/>
            </a:endParaRPr>
          </a:p>
          <a:p>
            <a:pPr fontAlgn="auto">
              <a:spcBef>
                <a:spcPts val="0"/>
              </a:spcBef>
              <a:spcAft>
                <a:spcPts val="0"/>
              </a:spcAft>
              <a:defRPr/>
            </a:pPr>
            <a:r>
              <a:rPr lang="en-US" altLang="zh-CN" sz="1400" b="1" dirty="0">
                <a:latin typeface="微软雅黑" panose="020B0503020204020204" pitchFamily="34" charset="-122"/>
                <a:ea typeface="微软雅黑" panose="020B0503020204020204" pitchFamily="34" charset="-122"/>
              </a:rPr>
              <a:t>3.</a:t>
            </a:r>
            <a:r>
              <a:rPr lang="zh-CN" altLang="en-US" sz="1400" b="1" dirty="0">
                <a:latin typeface="微软雅黑" panose="020B0503020204020204" pitchFamily="34" charset="-122"/>
                <a:ea typeface="微软雅黑" panose="020B0503020204020204" pitchFamily="34" charset="-122"/>
              </a:rPr>
              <a:t>加强中职学校共青团工作意见</a:t>
            </a:r>
            <a:endParaRPr lang="en-US" altLang="zh-CN" sz="1400" b="1" dirty="0">
              <a:latin typeface="微软雅黑" panose="020B0503020204020204" pitchFamily="34" charset="-122"/>
              <a:ea typeface="微软雅黑" panose="020B0503020204020204" pitchFamily="34" charset="-122"/>
            </a:endParaRPr>
          </a:p>
          <a:p>
            <a:pPr fontAlgn="auto">
              <a:spcBef>
                <a:spcPts val="0"/>
              </a:spcBef>
              <a:spcAft>
                <a:spcPts val="0"/>
              </a:spcAft>
              <a:defRPr/>
            </a:pPr>
            <a:r>
              <a:rPr lang="en-US" altLang="zh-CN" sz="1400" b="1" dirty="0">
                <a:latin typeface="微软雅黑" panose="020B0503020204020204" pitchFamily="34" charset="-122"/>
                <a:ea typeface="微软雅黑" panose="020B0503020204020204" pitchFamily="34" charset="-122"/>
              </a:rPr>
              <a:t>4.</a:t>
            </a:r>
            <a:r>
              <a:rPr lang="zh-CN" altLang="en-US" sz="1400" b="1" dirty="0">
                <a:latin typeface="微软雅黑" panose="020B0503020204020204" pitchFamily="34" charset="-122"/>
                <a:ea typeface="微软雅黑" panose="020B0503020204020204" pitchFamily="34" charset="-122"/>
              </a:rPr>
              <a:t>加强中职学校班主任工作意见</a:t>
            </a:r>
            <a:endParaRPr lang="en-US" altLang="zh-CN" sz="1400" b="1" dirty="0">
              <a:latin typeface="微软雅黑" panose="020B0503020204020204" pitchFamily="34" charset="-122"/>
              <a:ea typeface="微软雅黑" panose="020B0503020204020204" pitchFamily="34" charset="-122"/>
            </a:endParaRPr>
          </a:p>
          <a:p>
            <a:pPr fontAlgn="auto">
              <a:spcBef>
                <a:spcPts val="0"/>
              </a:spcBef>
              <a:spcAft>
                <a:spcPts val="0"/>
              </a:spcAft>
              <a:defRPr/>
            </a:pPr>
            <a:r>
              <a:rPr lang="en-US" altLang="zh-CN" sz="1400" b="1" dirty="0">
                <a:latin typeface="微软雅黑" panose="020B0503020204020204" pitchFamily="34" charset="-122"/>
                <a:ea typeface="微软雅黑" panose="020B0503020204020204" pitchFamily="34" charset="-122"/>
              </a:rPr>
              <a:t>5.</a:t>
            </a:r>
            <a:r>
              <a:rPr lang="zh-CN" altLang="en-US" sz="1400" b="1" dirty="0">
                <a:latin typeface="微软雅黑" panose="020B0503020204020204" pitchFamily="34" charset="-122"/>
                <a:ea typeface="微软雅黑" panose="020B0503020204020204" pitchFamily="34" charset="-122"/>
              </a:rPr>
              <a:t>加强中职学校校园文化建设意见</a:t>
            </a:r>
            <a:endParaRPr lang="en-US" altLang="zh-CN" sz="1400" b="1" dirty="0">
              <a:latin typeface="微软雅黑" panose="020B0503020204020204" pitchFamily="34" charset="-122"/>
              <a:ea typeface="微软雅黑" panose="020B0503020204020204" pitchFamily="34" charset="-122"/>
            </a:endParaRPr>
          </a:p>
          <a:p>
            <a:pPr fontAlgn="auto">
              <a:spcBef>
                <a:spcPts val="0"/>
              </a:spcBef>
              <a:spcAft>
                <a:spcPts val="0"/>
              </a:spcAft>
              <a:defRPr/>
            </a:pPr>
            <a:r>
              <a:rPr lang="en-US" altLang="zh-CN" sz="1400" b="1" dirty="0">
                <a:latin typeface="微软雅黑" panose="020B0503020204020204" pitchFamily="34" charset="-122"/>
                <a:ea typeface="微软雅黑" panose="020B0503020204020204" pitchFamily="34" charset="-122"/>
              </a:rPr>
              <a:t>6.</a:t>
            </a:r>
            <a:r>
              <a:rPr lang="zh-CN" altLang="en-US" sz="1400" b="1" dirty="0">
                <a:latin typeface="微软雅黑" panose="020B0503020204020204" pitchFamily="34" charset="-122"/>
                <a:ea typeface="微软雅黑" panose="020B0503020204020204" pitchFamily="34" charset="-122"/>
              </a:rPr>
              <a:t>中职学校职业指导规程</a:t>
            </a:r>
            <a:endParaRPr lang="en-US" altLang="zh-CN" sz="1400" b="1" dirty="0">
              <a:latin typeface="微软雅黑" panose="020B0503020204020204" pitchFamily="34" charset="-122"/>
              <a:ea typeface="微软雅黑" panose="020B0503020204020204" pitchFamily="34" charset="-122"/>
            </a:endParaRPr>
          </a:p>
          <a:p>
            <a:pPr fontAlgn="auto">
              <a:spcBef>
                <a:spcPts val="0"/>
              </a:spcBef>
              <a:spcAft>
                <a:spcPts val="0"/>
              </a:spcAft>
              <a:defRPr/>
            </a:pPr>
            <a:r>
              <a:rPr lang="en-US" altLang="zh-CN" sz="1400" b="1" dirty="0">
                <a:latin typeface="微软雅黑" panose="020B0503020204020204" pitchFamily="34" charset="-122"/>
                <a:ea typeface="微软雅黑" panose="020B0503020204020204" pitchFamily="34" charset="-122"/>
              </a:rPr>
              <a:t>7.</a:t>
            </a:r>
            <a:r>
              <a:rPr lang="zh-CN" altLang="en-US" sz="1400" b="1" dirty="0">
                <a:latin typeface="微软雅黑" panose="020B0503020204020204" pitchFamily="34" charset="-122"/>
                <a:ea typeface="微软雅黑" panose="020B0503020204020204" pitchFamily="34" charset="-122"/>
              </a:rPr>
              <a:t>北京市提升中职学生职业素养意见</a:t>
            </a:r>
            <a:endParaRPr lang="en-US" altLang="zh-CN" sz="1400" b="1" dirty="0">
              <a:latin typeface="微软雅黑" panose="020B0503020204020204" pitchFamily="34" charset="-122"/>
              <a:ea typeface="微软雅黑" panose="020B0503020204020204" pitchFamily="34" charset="-122"/>
            </a:endParaRPr>
          </a:p>
          <a:p>
            <a:pPr fontAlgn="auto">
              <a:spcBef>
                <a:spcPts val="0"/>
              </a:spcBef>
              <a:spcAft>
                <a:spcPts val="0"/>
              </a:spcAft>
              <a:defRPr/>
            </a:pPr>
            <a:r>
              <a:rPr lang="en-US" altLang="zh-CN" sz="1400" b="1" dirty="0">
                <a:latin typeface="微软雅黑" panose="020B0503020204020204" pitchFamily="34" charset="-122"/>
                <a:ea typeface="微软雅黑" panose="020B0503020204020204" pitchFamily="34" charset="-122"/>
              </a:rPr>
              <a:t>8..……</a:t>
            </a:r>
            <a:endParaRPr lang="zh-CN" altLang="en-US" sz="1400" b="1" dirty="0">
              <a:latin typeface="微软雅黑" panose="020B0503020204020204" pitchFamily="34" charset="-122"/>
              <a:ea typeface="微软雅黑" panose="020B0503020204020204" pitchFamily="34" charset="-122"/>
            </a:endParaRPr>
          </a:p>
        </p:txBody>
      </p:sp>
      <p:grpSp>
        <p:nvGrpSpPr>
          <p:cNvPr id="8" name="组合 37"/>
          <p:cNvGrpSpPr/>
          <p:nvPr/>
        </p:nvGrpSpPr>
        <p:grpSpPr bwMode="auto">
          <a:xfrm>
            <a:off x="5540375" y="3867150"/>
            <a:ext cx="3490913" cy="2305050"/>
            <a:chOff x="307450" y="3715810"/>
            <a:chExt cx="2669395" cy="1762495"/>
          </a:xfrm>
        </p:grpSpPr>
        <p:pic>
          <p:nvPicPr>
            <p:cNvPr id="39" name="Picture 2" descr="D:\Desktop\sy.jpg"/>
            <p:cNvPicPr>
              <a:picLocks noChangeAspect="1" noChangeArrowheads="1"/>
            </p:cNvPicPr>
            <p:nvPr/>
          </p:nvPicPr>
          <p:blipFill>
            <a:blip r:embed="rId5"/>
            <a:srcRect/>
            <a:stretch>
              <a:fillRect/>
            </a:stretch>
          </p:blipFill>
          <p:spPr bwMode="auto">
            <a:xfrm>
              <a:off x="307450" y="3715810"/>
              <a:ext cx="1312817" cy="1762495"/>
            </a:xfrm>
            <a:prstGeom prst="roundRect">
              <a:avLst>
                <a:gd name="adj" fmla="val 8594"/>
              </a:avLst>
            </a:prstGeom>
            <a:solidFill>
              <a:srgbClr val="FFFFFF">
                <a:shade val="85000"/>
              </a:srgbClr>
            </a:solidFill>
            <a:ln>
              <a:noFill/>
            </a:ln>
            <a:effectLst/>
          </p:spPr>
        </p:pic>
        <p:pic>
          <p:nvPicPr>
            <p:cNvPr id="40" name="Picture 2"/>
            <p:cNvPicPr>
              <a:picLocks noChangeAspect="1" noChangeArrowheads="1"/>
            </p:cNvPicPr>
            <p:nvPr/>
          </p:nvPicPr>
          <p:blipFill>
            <a:blip r:embed="rId6"/>
            <a:stretch>
              <a:fillRect/>
            </a:stretch>
          </p:blipFill>
          <p:spPr bwMode="auto">
            <a:xfrm>
              <a:off x="1633824" y="3715810"/>
              <a:ext cx="1326373" cy="1762495"/>
            </a:xfrm>
            <a:prstGeom prst="roundRect">
              <a:avLst>
                <a:gd name="adj" fmla="val 8594"/>
              </a:avLst>
            </a:prstGeom>
            <a:solidFill>
              <a:srgbClr val="FFFFFF">
                <a:shade val="85000"/>
              </a:srgbClr>
            </a:solidFill>
            <a:ln>
              <a:noFill/>
            </a:ln>
            <a:effectLst/>
          </p:spPr>
        </p:pic>
        <p:sp>
          <p:nvSpPr>
            <p:cNvPr id="41" name="圆角矩形 40"/>
            <p:cNvSpPr/>
            <p:nvPr/>
          </p:nvSpPr>
          <p:spPr>
            <a:xfrm>
              <a:off x="324445" y="3717024"/>
              <a:ext cx="2652400" cy="1757640"/>
            </a:xfrm>
            <a:prstGeom prst="roundRect">
              <a:avLst>
                <a:gd name="adj" fmla="val 8422"/>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2" name="矩形 41"/>
          <p:cNvSpPr/>
          <p:nvPr/>
        </p:nvSpPr>
        <p:spPr>
          <a:xfrm>
            <a:off x="127000" y="206375"/>
            <a:ext cx="6843955" cy="461665"/>
          </a:xfrm>
          <a:prstGeom prst="rect">
            <a:avLst/>
          </a:prstGeom>
        </p:spPr>
        <p:txBody>
          <a:bodyPr wrap="square">
            <a:spAutoFit/>
          </a:bodyPr>
          <a:lstStyle/>
          <a:p>
            <a:pPr fontAlgn="auto">
              <a:spcBef>
                <a:spcPts val="0"/>
              </a:spcBef>
              <a:spcAft>
                <a:spcPts val="0"/>
              </a:spcAft>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五、抓德育创新，提高人才培养质量</a:t>
            </a:r>
            <a:endParaRPr lang="zh-CN" altLang="en-US" sz="2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13" descr="WechatIMG20.jpeg"/>
          <p:cNvPicPr>
            <a:picLocks noChangeAspect="1"/>
          </p:cNvPicPr>
          <p:nvPr/>
        </p:nvPicPr>
        <p:blipFill>
          <a:blip r:embed="rId1"/>
          <a:srcRect/>
          <a:stretch>
            <a:fillRect/>
          </a:stretch>
        </p:blipFill>
        <p:spPr bwMode="auto">
          <a:xfrm>
            <a:off x="7772400" y="3430588"/>
            <a:ext cx="2341563" cy="1655762"/>
          </a:xfrm>
          <a:prstGeom prst="rect">
            <a:avLst/>
          </a:prstGeom>
          <a:noFill/>
          <a:ln w="9525">
            <a:noFill/>
            <a:miter lim="800000"/>
            <a:headEnd/>
            <a:tailEnd/>
          </a:ln>
        </p:spPr>
      </p:pic>
      <p:pic>
        <p:nvPicPr>
          <p:cNvPr id="30723" name="图片 75"/>
          <p:cNvPicPr>
            <a:picLocks noChangeAspect="1"/>
          </p:cNvPicPr>
          <p:nvPr/>
        </p:nvPicPr>
        <p:blipFill>
          <a:blip r:embed="rId2"/>
          <a:srcRect/>
          <a:stretch>
            <a:fillRect/>
          </a:stretch>
        </p:blipFill>
        <p:spPr bwMode="auto">
          <a:xfrm>
            <a:off x="0" y="6221413"/>
            <a:ext cx="12192000" cy="641350"/>
          </a:xfrm>
          <a:prstGeom prst="rect">
            <a:avLst/>
          </a:prstGeom>
          <a:noFill/>
          <a:ln w="9525">
            <a:noFill/>
            <a:miter lim="800000"/>
            <a:headEnd/>
            <a:tailEnd/>
          </a:ln>
        </p:spPr>
      </p:pic>
      <p:pic>
        <p:nvPicPr>
          <p:cNvPr id="30724" name="图片 43"/>
          <p:cNvPicPr>
            <a:picLocks noChangeAspect="1"/>
          </p:cNvPicPr>
          <p:nvPr/>
        </p:nvPicPr>
        <p:blipFill>
          <a:blip r:embed="rId3"/>
          <a:srcRect/>
          <a:stretch>
            <a:fillRect/>
          </a:stretch>
        </p:blipFill>
        <p:spPr bwMode="auto">
          <a:xfrm>
            <a:off x="0" y="0"/>
            <a:ext cx="9926638" cy="812800"/>
          </a:xfrm>
          <a:prstGeom prst="rect">
            <a:avLst/>
          </a:prstGeom>
          <a:noFill/>
          <a:ln w="9525">
            <a:noFill/>
            <a:miter lim="800000"/>
            <a:headEnd/>
            <a:tailEnd/>
          </a:ln>
        </p:spPr>
      </p:pic>
      <p:pic>
        <p:nvPicPr>
          <p:cNvPr id="30725" name="图片 45"/>
          <p:cNvPicPr>
            <a:picLocks noChangeAspect="1"/>
          </p:cNvPicPr>
          <p:nvPr/>
        </p:nvPicPr>
        <p:blipFill>
          <a:blip r:embed="rId4"/>
          <a:srcRect/>
          <a:stretch>
            <a:fillRect/>
          </a:stretch>
        </p:blipFill>
        <p:spPr bwMode="auto">
          <a:xfrm>
            <a:off x="7026275" y="22225"/>
            <a:ext cx="2408238" cy="798513"/>
          </a:xfrm>
          <a:prstGeom prst="rect">
            <a:avLst/>
          </a:prstGeom>
          <a:noFill/>
          <a:ln w="9525">
            <a:noFill/>
            <a:miter lim="800000"/>
            <a:headEnd/>
            <a:tailEnd/>
          </a:ln>
        </p:spPr>
      </p:pic>
      <p:sp>
        <p:nvSpPr>
          <p:cNvPr id="5" name="矩形 4"/>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0728" name="Picture 9" descr="D:\Desktop\logo.png"/>
          <p:cNvPicPr>
            <a:picLocks noChangeAspect="1"/>
          </p:cNvPicPr>
          <p:nvPr/>
        </p:nvPicPr>
        <p:blipFill>
          <a:blip r:embed="rId5"/>
          <a:srcRect/>
          <a:stretch>
            <a:fillRect/>
          </a:stretch>
        </p:blipFill>
        <p:spPr bwMode="auto">
          <a:xfrm>
            <a:off x="9925050" y="201613"/>
            <a:ext cx="2087563" cy="441325"/>
          </a:xfrm>
          <a:prstGeom prst="rect">
            <a:avLst/>
          </a:prstGeom>
          <a:noFill/>
          <a:ln w="9525">
            <a:noFill/>
            <a:miter lim="800000"/>
            <a:headEnd/>
            <a:tailEnd/>
          </a:ln>
        </p:spPr>
      </p:pic>
      <p:pic>
        <p:nvPicPr>
          <p:cNvPr id="30729" name="图片 1" descr="132"/>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299176" y="2166576"/>
            <a:ext cx="5183203" cy="3895281"/>
          </a:xfrm>
          <a:prstGeom prst="rect">
            <a:avLst/>
          </a:prstGeom>
          <a:noFill/>
          <a:ln w="9525">
            <a:noFill/>
            <a:miter lim="800000"/>
            <a:headEnd/>
            <a:tailEnd/>
          </a:ln>
        </p:spPr>
      </p:pic>
      <p:pic>
        <p:nvPicPr>
          <p:cNvPr id="30730" name="图片 2" descr="C:\Users\dd4n7d\Desktop\1760.png1760"/>
          <p:cNvPicPr>
            <a:picLocks noChangeAspect="1"/>
          </p:cNvPicPr>
          <p:nvPr/>
        </p:nvPicPr>
        <p:blipFill>
          <a:blip r:embed="rId7"/>
          <a:srcRect/>
          <a:stretch>
            <a:fillRect/>
          </a:stretch>
        </p:blipFill>
        <p:spPr bwMode="auto">
          <a:xfrm>
            <a:off x="5875338" y="823913"/>
            <a:ext cx="3365500" cy="2779712"/>
          </a:xfrm>
          <a:prstGeom prst="rect">
            <a:avLst/>
          </a:prstGeom>
          <a:noFill/>
          <a:ln w="9525">
            <a:noFill/>
            <a:miter lim="800000"/>
            <a:headEnd/>
            <a:tailEnd/>
          </a:ln>
        </p:spPr>
      </p:pic>
      <p:sp>
        <p:nvSpPr>
          <p:cNvPr id="11" name="矩形 10"/>
          <p:cNvSpPr/>
          <p:nvPr/>
        </p:nvSpPr>
        <p:spPr>
          <a:xfrm>
            <a:off x="0" y="62182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0732" name="图片 3" descr="C:\Users\dd4n7d\Desktop\10655.png10655"/>
          <p:cNvPicPr>
            <a:picLocks noChangeAspect="1"/>
          </p:cNvPicPr>
          <p:nvPr/>
        </p:nvPicPr>
        <p:blipFill>
          <a:blip r:embed="rId8"/>
          <a:srcRect/>
          <a:stretch>
            <a:fillRect/>
          </a:stretch>
        </p:blipFill>
        <p:spPr bwMode="auto">
          <a:xfrm>
            <a:off x="9226550" y="130175"/>
            <a:ext cx="2724150" cy="3492500"/>
          </a:xfrm>
          <a:prstGeom prst="rect">
            <a:avLst/>
          </a:prstGeom>
          <a:noFill/>
          <a:ln w="9525">
            <a:noFill/>
            <a:miter lim="800000"/>
            <a:headEnd/>
            <a:tailEnd/>
          </a:ln>
        </p:spPr>
      </p:pic>
      <p:sp>
        <p:nvSpPr>
          <p:cNvPr id="2" name="圆角矩形 1"/>
          <p:cNvSpPr/>
          <p:nvPr/>
        </p:nvSpPr>
        <p:spPr>
          <a:xfrm>
            <a:off x="539750" y="835249"/>
            <a:ext cx="4543425" cy="46990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全国首发中职学生职业素养护照</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pic>
        <p:nvPicPr>
          <p:cNvPr id="30734" name="图片 6" descr="WechatIMG16.png"/>
          <p:cNvPicPr>
            <a:picLocks noChangeAspect="1"/>
          </p:cNvPicPr>
          <p:nvPr/>
        </p:nvPicPr>
        <p:blipFill>
          <a:blip r:embed="rId9"/>
          <a:srcRect/>
          <a:stretch>
            <a:fillRect/>
          </a:stretch>
        </p:blipFill>
        <p:spPr bwMode="auto">
          <a:xfrm>
            <a:off x="10166350" y="3657600"/>
            <a:ext cx="1862138" cy="3046413"/>
          </a:xfrm>
          <a:prstGeom prst="rect">
            <a:avLst/>
          </a:prstGeom>
          <a:noFill/>
          <a:ln w="9525">
            <a:noFill/>
            <a:miter lim="800000"/>
            <a:headEnd/>
            <a:tailEnd/>
          </a:ln>
        </p:spPr>
      </p:pic>
      <p:pic>
        <p:nvPicPr>
          <p:cNvPr id="30735" name="图片 2" descr="WechatIMG15.png"/>
          <p:cNvPicPr>
            <a:picLocks noChangeAspect="1"/>
          </p:cNvPicPr>
          <p:nvPr/>
        </p:nvPicPr>
        <p:blipFill>
          <a:blip r:embed="rId10"/>
          <a:srcRect/>
          <a:stretch>
            <a:fillRect/>
          </a:stretch>
        </p:blipFill>
        <p:spPr bwMode="auto">
          <a:xfrm>
            <a:off x="5846763" y="3643313"/>
            <a:ext cx="1881187" cy="2990850"/>
          </a:xfrm>
          <a:prstGeom prst="rect">
            <a:avLst/>
          </a:prstGeom>
          <a:noFill/>
          <a:ln w="9525">
            <a:noFill/>
            <a:miter lim="800000"/>
            <a:headEnd/>
            <a:tailEnd/>
          </a:ln>
        </p:spPr>
      </p:pic>
      <p:pic>
        <p:nvPicPr>
          <p:cNvPr id="30736" name="图片 14" descr="WechatIMG19.jpeg"/>
          <p:cNvPicPr>
            <a:picLocks noChangeAspect="1"/>
          </p:cNvPicPr>
          <p:nvPr/>
        </p:nvPicPr>
        <p:blipFill>
          <a:blip r:embed="rId11"/>
          <a:srcRect/>
          <a:stretch>
            <a:fillRect/>
          </a:stretch>
        </p:blipFill>
        <p:spPr bwMode="auto">
          <a:xfrm>
            <a:off x="7881938" y="4679950"/>
            <a:ext cx="2128837" cy="1320800"/>
          </a:xfrm>
          <a:prstGeom prst="rect">
            <a:avLst/>
          </a:prstGeom>
          <a:noFill/>
          <a:ln w="9525">
            <a:noFill/>
            <a:miter lim="800000"/>
            <a:headEnd/>
            <a:tailEnd/>
          </a:ln>
        </p:spPr>
      </p:pic>
      <p:pic>
        <p:nvPicPr>
          <p:cNvPr id="30737" name="图片 8" descr="WechatIMG18.jpeg"/>
          <p:cNvPicPr>
            <a:picLocks noChangeAspect="1"/>
          </p:cNvPicPr>
          <p:nvPr/>
        </p:nvPicPr>
        <p:blipFill>
          <a:blip r:embed="rId12"/>
          <a:srcRect/>
          <a:stretch>
            <a:fillRect/>
          </a:stretch>
        </p:blipFill>
        <p:spPr bwMode="auto">
          <a:xfrm>
            <a:off x="7820025" y="5853113"/>
            <a:ext cx="2268538" cy="836612"/>
          </a:xfrm>
          <a:prstGeom prst="rect">
            <a:avLst/>
          </a:prstGeom>
          <a:noFill/>
          <a:ln w="9525">
            <a:noFill/>
            <a:miter lim="800000"/>
            <a:headEnd/>
            <a:tailEnd/>
          </a:ln>
        </p:spPr>
      </p:pic>
      <p:sp>
        <p:nvSpPr>
          <p:cNvPr id="18" name="矩形 17"/>
          <p:cNvSpPr/>
          <p:nvPr/>
        </p:nvSpPr>
        <p:spPr>
          <a:xfrm>
            <a:off x="505610" y="6016010"/>
            <a:ext cx="4970032" cy="830997"/>
          </a:xfrm>
          <a:prstGeom prst="rect">
            <a:avLst/>
          </a:prstGeom>
          <a:solidFill>
            <a:srgbClr val="C00000"/>
          </a:solidFill>
        </p:spPr>
        <p:txBody>
          <a:bodyPr wrap="square">
            <a:spAutoFit/>
          </a:bodyPr>
          <a:lstStyle/>
          <a:p>
            <a:pPr algn="just"/>
            <a:r>
              <a:rPr lang="en-US" altLang="zh-CN" sz="2400" dirty="0">
                <a:solidFill>
                  <a:srgbClr val="FFFDF8"/>
                </a:solidFill>
                <a:cs typeface="+mn-ea"/>
                <a:sym typeface="+mn-lt"/>
              </a:rPr>
              <a:t>2018</a:t>
            </a:r>
            <a:r>
              <a:rPr lang="zh-CN" altLang="en-US" sz="2400" dirty="0">
                <a:solidFill>
                  <a:srgbClr val="FFFDF8"/>
                </a:solidFill>
                <a:cs typeface="+mn-ea"/>
                <a:sym typeface="+mn-lt"/>
              </a:rPr>
              <a:t>年</a:t>
            </a:r>
            <a:r>
              <a:rPr lang="zh-CN" altLang="en-US" sz="2400" dirty="0">
                <a:solidFill>
                  <a:srgbClr val="FFFDF8"/>
                </a:solidFill>
                <a:ea typeface="宋体" panose="02010600030101010101" pitchFamily="2" charset="-122"/>
                <a:cs typeface="+mn-ea"/>
                <a:sym typeface="+mn-lt"/>
              </a:rPr>
              <a:t>北京市教学成果奖特等奖</a:t>
            </a:r>
            <a:endParaRPr lang="en-US" altLang="zh-CN" sz="2400" dirty="0">
              <a:solidFill>
                <a:srgbClr val="FFFDF8"/>
              </a:solidFill>
              <a:ea typeface="宋体" panose="02010600030101010101" pitchFamily="2" charset="-122"/>
              <a:cs typeface="+mn-ea"/>
              <a:sym typeface="+mn-lt"/>
            </a:endParaRPr>
          </a:p>
          <a:p>
            <a:pPr algn="just"/>
            <a:r>
              <a:rPr lang="en-US" altLang="zh-CN" sz="2400" dirty="0">
                <a:solidFill>
                  <a:srgbClr val="FFFDF8"/>
                </a:solidFill>
                <a:ea typeface="宋体" panose="02010600030101010101" pitchFamily="2" charset="-122"/>
                <a:cs typeface="+mn-ea"/>
                <a:sym typeface="+mn-lt"/>
              </a:rPr>
              <a:t>2018</a:t>
            </a:r>
            <a:r>
              <a:rPr lang="zh-CN" altLang="en-US" sz="2400" dirty="0">
                <a:solidFill>
                  <a:srgbClr val="FFFDF8"/>
                </a:solidFill>
                <a:ea typeface="宋体" panose="02010600030101010101" pitchFamily="2" charset="-122"/>
                <a:cs typeface="+mn-ea"/>
                <a:sym typeface="+mn-lt"/>
              </a:rPr>
              <a:t>年国家级教学成果奖申报项目</a:t>
            </a:r>
            <a:endParaRPr lang="zh-CN" altLang="en-US" sz="2400" dirty="0">
              <a:solidFill>
                <a:srgbClr val="FFFDF8"/>
              </a:solidFill>
              <a:ea typeface="宋体" panose="02010600030101010101" pitchFamily="2" charset="-122"/>
              <a:cs typeface="+mn-ea"/>
              <a:sym typeface="+mn-lt"/>
            </a:endParaRPr>
          </a:p>
        </p:txBody>
      </p:sp>
      <p:sp>
        <p:nvSpPr>
          <p:cNvPr id="19" name="矩形 18"/>
          <p:cNvSpPr/>
          <p:nvPr/>
        </p:nvSpPr>
        <p:spPr>
          <a:xfrm>
            <a:off x="127000" y="206375"/>
            <a:ext cx="6843955" cy="461665"/>
          </a:xfrm>
          <a:prstGeom prst="rect">
            <a:avLst/>
          </a:prstGeom>
        </p:spPr>
        <p:txBody>
          <a:bodyPr wrap="square">
            <a:spAutoFit/>
          </a:bodyPr>
          <a:lstStyle/>
          <a:p>
            <a:pPr fontAlgn="auto">
              <a:spcBef>
                <a:spcPts val="0"/>
              </a:spcBef>
              <a:spcAft>
                <a:spcPts val="0"/>
              </a:spcAft>
              <a:defRPr/>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五、抓德育创新，提高人才培养质量</a:t>
            </a:r>
            <a:endParaRPr lang="zh-CN" altLang="en-US" sz="2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 name="矩形 12"/>
          <p:cNvSpPr>
            <a:spLocks noChangeArrowheads="1"/>
          </p:cNvSpPr>
          <p:nvPr/>
        </p:nvSpPr>
        <p:spPr bwMode="auto">
          <a:xfrm>
            <a:off x="299176" y="1313011"/>
            <a:ext cx="55475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rgbClr val="0070C0"/>
                </a:solidFill>
                <a:latin typeface="微软雅黑" panose="020B0503020204020204" pitchFamily="34" charset="-122"/>
                <a:ea typeface="微软雅黑" panose="020B0503020204020204" pitchFamily="34" charset="-122"/>
              </a:rPr>
              <a:t>借鉴了联合国教科文组织提出的“教育护照”理念和“护照”作为通行证明的内涵，在充分学习借鉴中国学生发展核心素养的基础上，政校企家四方协同，建立了中职学生职业素养护照（证书），形成了互联网</a:t>
            </a:r>
            <a:r>
              <a:rPr lang="en-US" altLang="zh-CN" sz="1600" b="1" dirty="0">
                <a:solidFill>
                  <a:srgbClr val="0070C0"/>
                </a:solidFill>
                <a:latin typeface="微软雅黑" panose="020B0503020204020204" pitchFamily="34" charset="-122"/>
                <a:ea typeface="微软雅黑" panose="020B0503020204020204" pitchFamily="34" charset="-122"/>
              </a:rPr>
              <a:t>+</a:t>
            </a:r>
            <a:r>
              <a:rPr lang="zh-CN" altLang="en-US" sz="1600" b="1" dirty="0">
                <a:solidFill>
                  <a:srgbClr val="0070C0"/>
                </a:solidFill>
                <a:latin typeface="微软雅黑" panose="020B0503020204020204" pitchFamily="34" charset="-122"/>
                <a:ea typeface="微软雅黑" panose="020B0503020204020204" pitchFamily="34" charset="-122"/>
              </a:rPr>
              <a:t>职业素养的新格局。</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171" name="图片 75"/>
          <p:cNvPicPr>
            <a:picLocks noChangeAspect="1"/>
          </p:cNvPicPr>
          <p:nvPr/>
        </p:nvPicPr>
        <p:blipFill>
          <a:blip r:embed="rId1"/>
          <a:srcRect/>
          <a:stretch>
            <a:fillRect/>
          </a:stretch>
        </p:blipFill>
        <p:spPr bwMode="auto">
          <a:xfrm>
            <a:off x="17463" y="6246813"/>
            <a:ext cx="12192000" cy="639762"/>
          </a:xfrm>
          <a:prstGeom prst="rect">
            <a:avLst/>
          </a:prstGeom>
          <a:noFill/>
          <a:ln w="9525">
            <a:noFill/>
            <a:miter lim="800000"/>
            <a:headEnd/>
            <a:tailEnd/>
          </a:ln>
        </p:spPr>
      </p:pic>
      <p:pic>
        <p:nvPicPr>
          <p:cNvPr id="7172"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7173" name="图片 72"/>
          <p:cNvPicPr>
            <a:picLocks noChangeAspect="1"/>
          </p:cNvPicPr>
          <p:nvPr/>
        </p:nvPicPr>
        <p:blipFill>
          <a:blip r:embed="rId3"/>
          <a:srcRect/>
          <a:stretch>
            <a:fillRect/>
          </a:stretch>
        </p:blipFill>
        <p:spPr bwMode="auto">
          <a:xfrm>
            <a:off x="7026275" y="22225"/>
            <a:ext cx="2408238" cy="798513"/>
          </a:xfrm>
          <a:prstGeom prst="rect">
            <a:avLst/>
          </a:prstGeom>
          <a:noFill/>
          <a:ln w="9525">
            <a:noFill/>
            <a:miter lim="800000"/>
            <a:headEnd/>
            <a:tailEnd/>
          </a:ln>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175" name="Picture 9" descr="D:\Desktop\logo.png"/>
          <p:cNvPicPr>
            <a:picLocks noChangeAspect="1"/>
          </p:cNvPicPr>
          <p:nvPr/>
        </p:nvPicPr>
        <p:blipFill>
          <a:blip r:embed="rId4"/>
          <a:srcRect/>
          <a:stretch>
            <a:fillRect/>
          </a:stretch>
        </p:blipFill>
        <p:spPr bwMode="auto">
          <a:xfrm>
            <a:off x="9925050" y="201613"/>
            <a:ext cx="2087563" cy="441325"/>
          </a:xfrm>
          <a:prstGeom prst="rect">
            <a:avLst/>
          </a:prstGeom>
          <a:noFill/>
          <a:ln w="9525">
            <a:noFill/>
            <a:miter lim="800000"/>
            <a:headEnd/>
            <a:tailEnd/>
          </a:ln>
        </p:spPr>
      </p:pic>
      <p:sp>
        <p:nvSpPr>
          <p:cNvPr id="26" name="圆角矩形 25"/>
          <p:cNvSpPr/>
          <p:nvPr/>
        </p:nvSpPr>
        <p:spPr>
          <a:xfrm>
            <a:off x="919163" y="1087438"/>
            <a:ext cx="3725862" cy="617537"/>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algn="ctr" fontAlgn="auto">
              <a:spcBef>
                <a:spcPts val="0"/>
              </a:spcBef>
              <a:spcAft>
                <a:spcPts val="0"/>
              </a:spcAft>
              <a:defRPr/>
            </a:pP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党和政府的期待与要求</a:t>
            </a:r>
            <a:endParaRPr lang="zh-CN" altLang="en-US" sz="2000" b="1" dirty="0">
              <a:latin typeface="微软雅黑" panose="020B0503020204020204" pitchFamily="34" charset="-122"/>
              <a:ea typeface="微软雅黑" panose="020B0503020204020204" pitchFamily="34" charset="-122"/>
            </a:endParaRPr>
          </a:p>
        </p:txBody>
      </p:sp>
      <p:sp>
        <p:nvSpPr>
          <p:cNvPr id="7177" name="Line 18"/>
          <p:cNvSpPr>
            <a:spLocks noChangeShapeType="1"/>
          </p:cNvSpPr>
          <p:nvPr/>
        </p:nvSpPr>
        <p:spPr bwMode="auto">
          <a:xfrm>
            <a:off x="9156700" y="1585913"/>
            <a:ext cx="14288" cy="4746625"/>
          </a:xfrm>
          <a:prstGeom prst="line">
            <a:avLst/>
          </a:prstGeom>
          <a:noFill/>
          <a:ln w="12700">
            <a:solidFill>
              <a:srgbClr val="808080">
                <a:alpha val="50195"/>
              </a:srgbClr>
            </a:solidFill>
            <a:round/>
          </a:ln>
        </p:spPr>
        <p:txBody>
          <a:bodyPr/>
          <a:lstStyle/>
          <a:p>
            <a:endParaRPr lang="zh-CN" altLang="en-US"/>
          </a:p>
        </p:txBody>
      </p:sp>
      <p:grpSp>
        <p:nvGrpSpPr>
          <p:cNvPr id="2" name="Group 54"/>
          <p:cNvGrpSpPr/>
          <p:nvPr/>
        </p:nvGrpSpPr>
        <p:grpSpPr bwMode="auto">
          <a:xfrm>
            <a:off x="9155953" y="1378494"/>
            <a:ext cx="180975" cy="180975"/>
            <a:chOff x="2928" y="2208"/>
            <a:chExt cx="262" cy="262"/>
          </a:xfrm>
          <a:solidFill>
            <a:schemeClr val="accent1">
              <a:lumMod val="75000"/>
            </a:schemeClr>
          </a:solidFill>
        </p:grpSpPr>
        <p:sp>
          <p:nvSpPr>
            <p:cNvPr id="43" name="Oval 55"/>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Oval 56"/>
            <p:cNvSpPr>
              <a:spLocks noChangeArrowheads="1"/>
            </p:cNvSpPr>
            <p:nvPr/>
          </p:nvSpPr>
          <p:spPr bwMode="gray">
            <a:xfrm>
              <a:off x="2949" y="2231"/>
              <a:ext cx="218" cy="216"/>
            </a:xfrm>
            <a:prstGeom prst="ellipse">
              <a:avLst/>
            </a:prstGeom>
            <a:grpFill/>
            <a:ln>
              <a:noFill/>
            </a:ln>
            <a:effectLst/>
          </p:spPr>
          <p:txBody>
            <a:bodyPr wrap="none" anchor="ct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 name="Group 57"/>
          <p:cNvGrpSpPr/>
          <p:nvPr/>
        </p:nvGrpSpPr>
        <p:grpSpPr bwMode="auto">
          <a:xfrm>
            <a:off x="9155953" y="1840247"/>
            <a:ext cx="180975" cy="180975"/>
            <a:chOff x="2928" y="2208"/>
            <a:chExt cx="262" cy="262"/>
          </a:xfrm>
          <a:solidFill>
            <a:schemeClr val="accent1">
              <a:lumMod val="75000"/>
            </a:schemeClr>
          </a:solidFill>
        </p:grpSpPr>
        <p:sp>
          <p:nvSpPr>
            <p:cNvPr id="46" name="Oval 58"/>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Oval 59"/>
            <p:cNvSpPr>
              <a:spLocks noChangeArrowheads="1"/>
            </p:cNvSpPr>
            <p:nvPr/>
          </p:nvSpPr>
          <p:spPr bwMode="gray">
            <a:xfrm>
              <a:off x="2949" y="2231"/>
              <a:ext cx="218" cy="216"/>
            </a:xfrm>
            <a:prstGeom prst="ellipse">
              <a:avLst/>
            </a:prstGeom>
            <a:grpFill/>
            <a:ln>
              <a:noFill/>
            </a:ln>
            <a:effectLst/>
          </p:spPr>
          <p:txBody>
            <a:bodyPr wrap="none" anchor="ct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 name="右箭头 3"/>
          <p:cNvSpPr/>
          <p:nvPr/>
        </p:nvSpPr>
        <p:spPr>
          <a:xfrm>
            <a:off x="8151813" y="1314450"/>
            <a:ext cx="863600" cy="369888"/>
          </a:xfrm>
          <a:prstGeom prst="rightArrow">
            <a:avLst/>
          </a:prstGeom>
          <a:gradFill flip="none" rotWithShape="1">
            <a:gsLst>
              <a:gs pos="0">
                <a:srgbClr val="DE1221">
                  <a:shade val="30000"/>
                  <a:satMod val="115000"/>
                </a:srgbClr>
              </a:gs>
              <a:gs pos="50000">
                <a:srgbClr val="DE1221">
                  <a:shade val="67500"/>
                  <a:satMod val="115000"/>
                </a:srgbClr>
              </a:gs>
              <a:gs pos="100000">
                <a:srgbClr val="DE1221">
                  <a:shade val="100000"/>
                  <a:satMod val="115000"/>
                </a:srgbClr>
              </a:gs>
            </a:gsLst>
            <a:lin ang="54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algn="ctr" defTabSz="1733550" fontAlgn="auto">
              <a:lnSpc>
                <a:spcPct val="125000"/>
              </a:lnSpc>
              <a:spcAft>
                <a:spcPct val="35000"/>
              </a:spcAft>
              <a:defRPr/>
            </a:pP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5" name="Group 54"/>
          <p:cNvGrpSpPr/>
          <p:nvPr/>
        </p:nvGrpSpPr>
        <p:grpSpPr bwMode="auto">
          <a:xfrm>
            <a:off x="9147370" y="2800942"/>
            <a:ext cx="180975" cy="180975"/>
            <a:chOff x="2928" y="2208"/>
            <a:chExt cx="262" cy="262"/>
          </a:xfrm>
          <a:solidFill>
            <a:schemeClr val="accent1">
              <a:lumMod val="75000"/>
            </a:schemeClr>
          </a:solidFill>
        </p:grpSpPr>
        <p:sp>
          <p:nvSpPr>
            <p:cNvPr id="66" name="Oval 55"/>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7" name="Oval 56"/>
            <p:cNvSpPr>
              <a:spLocks noChangeArrowheads="1"/>
            </p:cNvSpPr>
            <p:nvPr/>
          </p:nvSpPr>
          <p:spPr bwMode="gray">
            <a:xfrm>
              <a:off x="2949" y="2231"/>
              <a:ext cx="218" cy="216"/>
            </a:xfrm>
            <a:prstGeom prst="ellipse">
              <a:avLst/>
            </a:prstGeom>
            <a:grpFill/>
            <a:ln>
              <a:noFill/>
            </a:ln>
            <a:effectLst/>
          </p:spPr>
          <p:txBody>
            <a:bodyPr wrap="none" anchor="ct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 name="Group 57"/>
          <p:cNvGrpSpPr/>
          <p:nvPr/>
        </p:nvGrpSpPr>
        <p:grpSpPr bwMode="auto">
          <a:xfrm>
            <a:off x="9147370" y="3709895"/>
            <a:ext cx="180975" cy="180975"/>
            <a:chOff x="2928" y="2208"/>
            <a:chExt cx="262" cy="262"/>
          </a:xfrm>
          <a:solidFill>
            <a:schemeClr val="accent1">
              <a:lumMod val="75000"/>
            </a:schemeClr>
          </a:solidFill>
        </p:grpSpPr>
        <p:sp>
          <p:nvSpPr>
            <p:cNvPr id="69" name="Oval 58"/>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0" name="Oval 59"/>
            <p:cNvSpPr>
              <a:spLocks noChangeArrowheads="1"/>
            </p:cNvSpPr>
            <p:nvPr/>
          </p:nvSpPr>
          <p:spPr bwMode="gray">
            <a:xfrm>
              <a:off x="2949" y="2231"/>
              <a:ext cx="218" cy="216"/>
            </a:xfrm>
            <a:prstGeom prst="ellipse">
              <a:avLst/>
            </a:prstGeom>
            <a:grpFill/>
            <a:ln>
              <a:noFill/>
            </a:ln>
            <a:effectLst/>
          </p:spPr>
          <p:txBody>
            <a:bodyPr wrap="none" anchor="ct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 name="Group 54"/>
          <p:cNvGrpSpPr/>
          <p:nvPr/>
        </p:nvGrpSpPr>
        <p:grpSpPr bwMode="auto">
          <a:xfrm>
            <a:off x="9156674" y="4921022"/>
            <a:ext cx="180975" cy="180975"/>
            <a:chOff x="2928" y="2208"/>
            <a:chExt cx="262" cy="262"/>
          </a:xfrm>
          <a:solidFill>
            <a:schemeClr val="accent1">
              <a:lumMod val="75000"/>
            </a:schemeClr>
          </a:solidFill>
        </p:grpSpPr>
        <p:sp>
          <p:nvSpPr>
            <p:cNvPr id="72" name="Oval 55"/>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7" name="Oval 56"/>
            <p:cNvSpPr>
              <a:spLocks noChangeArrowheads="1"/>
            </p:cNvSpPr>
            <p:nvPr/>
          </p:nvSpPr>
          <p:spPr bwMode="gray">
            <a:xfrm>
              <a:off x="2949" y="2231"/>
              <a:ext cx="218" cy="216"/>
            </a:xfrm>
            <a:prstGeom prst="ellipse">
              <a:avLst/>
            </a:prstGeom>
            <a:grpFill/>
            <a:ln>
              <a:noFill/>
            </a:ln>
            <a:effectLst/>
          </p:spPr>
          <p:txBody>
            <a:bodyPr wrap="none" anchor="ct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8" name="Group 57"/>
          <p:cNvGrpSpPr/>
          <p:nvPr/>
        </p:nvGrpSpPr>
        <p:grpSpPr bwMode="auto">
          <a:xfrm>
            <a:off x="9156674" y="5561655"/>
            <a:ext cx="180975" cy="180975"/>
            <a:chOff x="2928" y="2208"/>
            <a:chExt cx="262" cy="262"/>
          </a:xfrm>
          <a:solidFill>
            <a:schemeClr val="accent1">
              <a:lumMod val="75000"/>
            </a:schemeClr>
          </a:solidFill>
        </p:grpSpPr>
        <p:sp>
          <p:nvSpPr>
            <p:cNvPr id="79" name="Oval 58"/>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0" name="Oval 59"/>
            <p:cNvSpPr>
              <a:spLocks noChangeArrowheads="1"/>
            </p:cNvSpPr>
            <p:nvPr/>
          </p:nvSpPr>
          <p:spPr bwMode="gray">
            <a:xfrm>
              <a:off x="2949" y="2231"/>
              <a:ext cx="218" cy="216"/>
            </a:xfrm>
            <a:prstGeom prst="ellipse">
              <a:avLst/>
            </a:prstGeom>
            <a:grpFill/>
            <a:ln>
              <a:noFill/>
            </a:ln>
            <a:effectLst/>
          </p:spPr>
          <p:txBody>
            <a:bodyPr wrap="none" anchor="ct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7185" name="文本框 1"/>
          <p:cNvSpPr txBox="1">
            <a:spLocks noChangeArrowheads="1"/>
          </p:cNvSpPr>
          <p:nvPr/>
        </p:nvSpPr>
        <p:spPr bwMode="auto">
          <a:xfrm>
            <a:off x="9636125" y="1306513"/>
            <a:ext cx="2360613" cy="368300"/>
          </a:xfrm>
          <a:prstGeom prst="rect">
            <a:avLst/>
          </a:prstGeom>
          <a:noFill/>
          <a:ln w="9525">
            <a:noFill/>
            <a:miter lim="800000"/>
          </a:ln>
        </p:spPr>
        <p:txBody>
          <a:bodyPr>
            <a:spAutoFit/>
          </a:bodyPr>
          <a:lstStyle/>
          <a:p>
            <a:r>
              <a:rPr lang="zh-CN" altLang="en-US">
                <a:latin typeface="微软雅黑" panose="020B0503020204020204" pitchFamily="34" charset="-122"/>
                <a:ea typeface="微软雅黑" panose="020B0503020204020204" pitchFamily="34" charset="-122"/>
              </a:rPr>
              <a:t>党的十九大精神</a:t>
            </a:r>
            <a:endParaRPr lang="zh-CN" altLang="en-US">
              <a:latin typeface="微软雅黑" panose="020B0503020204020204" pitchFamily="34" charset="-122"/>
              <a:ea typeface="微软雅黑" panose="020B0503020204020204" pitchFamily="34" charset="-122"/>
            </a:endParaRPr>
          </a:p>
        </p:txBody>
      </p:sp>
      <p:sp>
        <p:nvSpPr>
          <p:cNvPr id="7186" name="文本框 86"/>
          <p:cNvSpPr txBox="1">
            <a:spLocks noChangeArrowheads="1"/>
          </p:cNvSpPr>
          <p:nvPr/>
        </p:nvSpPr>
        <p:spPr bwMode="auto">
          <a:xfrm>
            <a:off x="9636125" y="1744663"/>
            <a:ext cx="2360613" cy="1200150"/>
          </a:xfrm>
          <a:prstGeom prst="rect">
            <a:avLst/>
          </a:prstGeom>
          <a:noFill/>
          <a:ln w="9525">
            <a:noFill/>
            <a:miter lim="800000"/>
          </a:ln>
        </p:spPr>
        <p:txBody>
          <a:bodyPr>
            <a:spAutoFit/>
          </a:bodyPr>
          <a:lstStyle/>
          <a:p>
            <a:r>
              <a:rPr lang="zh-CN" altLang="en-US">
                <a:latin typeface="微软雅黑" panose="020B0503020204020204" pitchFamily="34" charset="-122"/>
                <a:ea typeface="微软雅黑" panose="020B0503020204020204" pitchFamily="34" charset="-122"/>
              </a:rPr>
              <a:t>习近平总书记在全国高校思想政治工作会议上的讲话</a:t>
            </a:r>
            <a:endParaRPr lang="zh-CN" altLang="en-US">
              <a:latin typeface="微软雅黑" panose="020B0503020204020204" pitchFamily="34" charset="-122"/>
              <a:ea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endParaRPr>
          </a:p>
        </p:txBody>
      </p:sp>
      <p:sp>
        <p:nvSpPr>
          <p:cNvPr id="7187" name="文本框 87"/>
          <p:cNvSpPr txBox="1">
            <a:spLocks noChangeArrowheads="1"/>
          </p:cNvSpPr>
          <p:nvPr/>
        </p:nvSpPr>
        <p:spPr bwMode="auto">
          <a:xfrm>
            <a:off x="9636125" y="2701925"/>
            <a:ext cx="2360613" cy="923925"/>
          </a:xfrm>
          <a:prstGeom prst="rect">
            <a:avLst/>
          </a:prstGeom>
          <a:noFill/>
          <a:ln w="9525">
            <a:noFill/>
            <a:miter lim="800000"/>
          </a:ln>
        </p:spPr>
        <p:txBody>
          <a:bodyPr>
            <a:spAutoFit/>
          </a:bodyPr>
          <a:lstStyle/>
          <a:p>
            <a:r>
              <a:rPr lang="zh-CN" altLang="en-US">
                <a:latin typeface="微软雅黑" panose="020B0503020204020204" pitchFamily="34" charset="-122"/>
                <a:ea typeface="微软雅黑" panose="020B0503020204020204" pitchFamily="34" charset="-122"/>
              </a:rPr>
              <a:t>北京市教委关于</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提升中职学生职业素养指导意见</a:t>
            </a:r>
            <a:r>
              <a:rPr lang="en-US" altLang="zh-CN">
                <a:latin typeface="微软雅黑" panose="020B0503020204020204" pitchFamily="34" charset="-122"/>
                <a:ea typeface="微软雅黑" panose="020B0503020204020204" pitchFamily="34" charset="-122"/>
              </a:rPr>
              <a:t>》</a:t>
            </a:r>
            <a:endParaRPr lang="zh-CN" altLang="en-US">
              <a:latin typeface="微软雅黑" panose="020B0503020204020204" pitchFamily="34" charset="-122"/>
              <a:ea typeface="微软雅黑" panose="020B0503020204020204" pitchFamily="34" charset="-122"/>
            </a:endParaRPr>
          </a:p>
        </p:txBody>
      </p:sp>
      <p:sp>
        <p:nvSpPr>
          <p:cNvPr id="7188" name="文本框 88"/>
          <p:cNvSpPr txBox="1">
            <a:spLocks noChangeArrowheads="1"/>
          </p:cNvSpPr>
          <p:nvPr/>
        </p:nvSpPr>
        <p:spPr bwMode="auto">
          <a:xfrm>
            <a:off x="9636125" y="3622675"/>
            <a:ext cx="2360613" cy="1201738"/>
          </a:xfrm>
          <a:prstGeom prst="rect">
            <a:avLst/>
          </a:prstGeom>
          <a:noFill/>
          <a:ln w="9525">
            <a:noFill/>
            <a:miter lim="800000"/>
          </a:ln>
        </p:spPr>
        <p:txBody>
          <a:bodyPr>
            <a:spAutoFit/>
          </a:bodyPr>
          <a:lstStyle/>
          <a:p>
            <a:r>
              <a:rPr lang="zh-CN" altLang="en-US">
                <a:latin typeface="微软雅黑" panose="020B0503020204020204" pitchFamily="34" charset="-122"/>
                <a:ea typeface="微软雅黑" panose="020B0503020204020204" pitchFamily="34" charset="-122"/>
              </a:rPr>
              <a:t>教育部关于深化职业教育教学体制改革全面提高人才培养质量的若干意见</a:t>
            </a:r>
            <a:endParaRPr lang="zh-CN" altLang="en-US">
              <a:latin typeface="微软雅黑" panose="020B0503020204020204" pitchFamily="34" charset="-122"/>
              <a:ea typeface="微软雅黑" panose="020B0503020204020204" pitchFamily="34" charset="-122"/>
            </a:endParaRPr>
          </a:p>
        </p:txBody>
      </p:sp>
      <p:sp>
        <p:nvSpPr>
          <p:cNvPr id="7189" name="文本框 89"/>
          <p:cNvSpPr txBox="1">
            <a:spLocks noChangeArrowheads="1"/>
          </p:cNvSpPr>
          <p:nvPr/>
        </p:nvSpPr>
        <p:spPr bwMode="auto">
          <a:xfrm>
            <a:off x="9636125" y="4830763"/>
            <a:ext cx="2360613" cy="646112"/>
          </a:xfrm>
          <a:prstGeom prst="rect">
            <a:avLst/>
          </a:prstGeom>
          <a:noFill/>
          <a:ln w="9525">
            <a:noFill/>
            <a:miter lim="800000"/>
          </a:ln>
        </p:spPr>
        <p:txBody>
          <a:bodyPr>
            <a:spAutoFit/>
          </a:bodyPr>
          <a:lstStyle/>
          <a:p>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关于深化产教融合的若干意见</a:t>
            </a:r>
            <a:r>
              <a:rPr lang="en-US" altLang="zh-CN">
                <a:latin typeface="微软雅黑" panose="020B0503020204020204" pitchFamily="34" charset="-122"/>
                <a:ea typeface="微软雅黑" panose="020B0503020204020204" pitchFamily="34" charset="-122"/>
              </a:rPr>
              <a:t>》</a:t>
            </a:r>
            <a:endParaRPr lang="zh-CN" altLang="en-US">
              <a:latin typeface="微软雅黑" panose="020B0503020204020204" pitchFamily="34" charset="-122"/>
              <a:ea typeface="微软雅黑" panose="020B0503020204020204" pitchFamily="34" charset="-122"/>
            </a:endParaRPr>
          </a:p>
        </p:txBody>
      </p:sp>
      <p:sp>
        <p:nvSpPr>
          <p:cNvPr id="7190" name="文本框 90"/>
          <p:cNvSpPr txBox="1">
            <a:spLocks noChangeArrowheads="1"/>
          </p:cNvSpPr>
          <p:nvPr/>
        </p:nvSpPr>
        <p:spPr bwMode="auto">
          <a:xfrm>
            <a:off x="9636125" y="5467350"/>
            <a:ext cx="2360613" cy="646113"/>
          </a:xfrm>
          <a:prstGeom prst="rect">
            <a:avLst/>
          </a:prstGeom>
          <a:noFill/>
          <a:ln w="9525">
            <a:noFill/>
            <a:miter lim="800000"/>
          </a:ln>
        </p:spPr>
        <p:txBody>
          <a:bodyPr>
            <a:spAutoFit/>
          </a:bodyPr>
          <a:lstStyle/>
          <a:p>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职业学校校企合作促进办法</a:t>
            </a:r>
            <a:r>
              <a:rPr lang="en-US" altLang="zh-CN">
                <a:latin typeface="微软雅黑" panose="020B0503020204020204" pitchFamily="34" charset="-122"/>
                <a:ea typeface="微软雅黑" panose="020B0503020204020204" pitchFamily="34" charset="-122"/>
              </a:rPr>
              <a:t>》</a:t>
            </a:r>
            <a:endParaRPr lang="zh-CN" altLang="en-US">
              <a:latin typeface="微软雅黑" panose="020B0503020204020204" pitchFamily="34" charset="-122"/>
              <a:ea typeface="微软雅黑" panose="020B0503020204020204" pitchFamily="34" charset="-122"/>
            </a:endParaRPr>
          </a:p>
        </p:txBody>
      </p:sp>
      <p:sp>
        <p:nvSpPr>
          <p:cNvPr id="40" name="矩形 39"/>
          <p:cNvSpPr/>
          <p:nvPr/>
        </p:nvSpPr>
        <p:spPr>
          <a:xfrm>
            <a:off x="803854" y="179033"/>
            <a:ext cx="3456174" cy="461665"/>
          </a:xfrm>
          <a:prstGeom prst="rect">
            <a:avLst/>
          </a:prstGeom>
        </p:spPr>
        <p:txBody>
          <a:bodyPr wrap="square">
            <a:spAutoFit/>
          </a:bodyPr>
          <a:lstStyle/>
          <a:p>
            <a:pPr>
              <a:defRPr/>
            </a:pPr>
            <a:r>
              <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rPr>
              <a:t>中职学生职业素养护照</a:t>
            </a:r>
            <a:endPar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7"/>
          <p:cNvGrpSpPr/>
          <p:nvPr/>
        </p:nvGrpSpPr>
        <p:grpSpPr bwMode="auto">
          <a:xfrm>
            <a:off x="3175000" y="2225675"/>
            <a:ext cx="2593975" cy="3778250"/>
            <a:chOff x="2400610" y="2306969"/>
            <a:chExt cx="3021945" cy="3778885"/>
          </a:xfrm>
        </p:grpSpPr>
        <p:sp>
          <p:nvSpPr>
            <p:cNvPr id="50" name="圆角矩形 49"/>
            <p:cNvSpPr/>
            <p:nvPr/>
          </p:nvSpPr>
          <p:spPr>
            <a:xfrm>
              <a:off x="2400610" y="2597531"/>
              <a:ext cx="3021945" cy="3488323"/>
            </a:xfrm>
            <a:prstGeom prst="roundRect">
              <a:avLst/>
            </a:prstGeom>
            <a:solidFill>
              <a:schemeClr val="bg1">
                <a:lumMod val="65000"/>
                <a:alpha val="3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0" name="组合 6"/>
            <p:cNvGrpSpPr/>
            <p:nvPr/>
          </p:nvGrpSpPr>
          <p:grpSpPr bwMode="auto">
            <a:xfrm>
              <a:off x="2783558" y="2306969"/>
              <a:ext cx="2068418" cy="698617"/>
              <a:chOff x="2535697" y="2174475"/>
              <a:chExt cx="2068418" cy="698617"/>
            </a:xfrm>
          </p:grpSpPr>
          <p:sp>
            <p:nvSpPr>
              <p:cNvPr id="53" name="圆角矩形 52"/>
              <p:cNvSpPr/>
              <p:nvPr/>
            </p:nvSpPr>
            <p:spPr>
              <a:xfrm rot="5400000">
                <a:off x="3106042" y="1708804"/>
                <a:ext cx="593824" cy="173475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4" name="圆角矩形 53"/>
              <p:cNvSpPr/>
              <p:nvPr/>
            </p:nvSpPr>
            <p:spPr>
              <a:xfrm>
                <a:off x="2798195" y="2174475"/>
                <a:ext cx="1805030" cy="698617"/>
              </a:xfrm>
              <a:prstGeom prst="roundRect">
                <a:avLst/>
              </a:prstGeom>
              <a:solidFill>
                <a:srgbClr val="D8212E"/>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党的十九大</a:t>
                </a:r>
                <a:endParaRPr lang="zh-CN" altLang="en-US" sz="200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2" name="矩形 51"/>
            <p:cNvSpPr/>
            <p:nvPr/>
          </p:nvSpPr>
          <p:spPr>
            <a:xfrm>
              <a:off x="2419104" y="3331079"/>
              <a:ext cx="3003451" cy="2264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just">
                <a:lnSpc>
                  <a:spcPct val="150000"/>
                </a:lnSpc>
                <a:defRPr/>
              </a:pPr>
              <a:r>
                <a:rPr lang="en-US" altLang="zh-CN" sz="1800">
                  <a:solidFill>
                    <a:srgbClr val="262626"/>
                  </a:solidFill>
                  <a:latin typeface="微软雅黑" panose="020B0503020204020204" pitchFamily="34" charset="-122"/>
                  <a:ea typeface="微软雅黑" panose="020B0503020204020204" pitchFamily="34" charset="-122"/>
                </a:rPr>
                <a:t>“</a:t>
              </a:r>
              <a:r>
                <a:rPr lang="zh-CN" altLang="en-US" sz="1800">
                  <a:solidFill>
                    <a:srgbClr val="262626"/>
                  </a:solidFill>
                  <a:latin typeface="微软雅黑" panose="020B0503020204020204" pitchFamily="34" charset="-122"/>
                  <a:ea typeface="微软雅黑" panose="020B0503020204020204" pitchFamily="34" charset="-122"/>
                </a:rPr>
                <a:t>建设知识型、技能型、创新型劳动者大军，弘扬劳模精神和工匠精神，营造劳动光荣的社会风尚和精益求精的敬业风气。</a:t>
              </a:r>
              <a:r>
                <a:rPr lang="en-US" altLang="zh-CN" sz="1800">
                  <a:solidFill>
                    <a:srgbClr val="262626"/>
                  </a:solidFill>
                  <a:latin typeface="微软雅黑" panose="020B0503020204020204" pitchFamily="34" charset="-122"/>
                  <a:ea typeface="微软雅黑" panose="020B0503020204020204" pitchFamily="34" charset="-122"/>
                </a:rPr>
                <a:t>”</a:t>
              </a:r>
              <a:endParaRPr lang="zh-CN" altLang="en-US" sz="1800">
                <a:solidFill>
                  <a:srgbClr val="262626"/>
                </a:solidFill>
                <a:latin typeface="微软雅黑" panose="020B0503020204020204" pitchFamily="34" charset="-122"/>
                <a:ea typeface="微软雅黑" panose="020B0503020204020204" pitchFamily="34" charset="-122"/>
              </a:endParaRPr>
            </a:p>
          </p:txBody>
        </p:sp>
      </p:grpSp>
      <p:grpSp>
        <p:nvGrpSpPr>
          <p:cNvPr id="11" name="组合 29"/>
          <p:cNvGrpSpPr/>
          <p:nvPr/>
        </p:nvGrpSpPr>
        <p:grpSpPr bwMode="auto">
          <a:xfrm>
            <a:off x="5932488" y="1774825"/>
            <a:ext cx="2981325" cy="4230688"/>
            <a:chOff x="2210418" y="2306969"/>
            <a:chExt cx="3105150" cy="3778885"/>
          </a:xfrm>
        </p:grpSpPr>
        <p:sp>
          <p:nvSpPr>
            <p:cNvPr id="56" name="圆角矩形 55"/>
            <p:cNvSpPr/>
            <p:nvPr/>
          </p:nvSpPr>
          <p:spPr>
            <a:xfrm>
              <a:off x="2210418" y="2597653"/>
              <a:ext cx="3105150" cy="3488201"/>
            </a:xfrm>
            <a:prstGeom prst="roundRect">
              <a:avLst/>
            </a:prstGeom>
            <a:solidFill>
              <a:schemeClr val="bg1">
                <a:lumMod val="75000"/>
                <a:alpha val="3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2" name="组合 31"/>
            <p:cNvGrpSpPr/>
            <p:nvPr/>
          </p:nvGrpSpPr>
          <p:grpSpPr bwMode="auto">
            <a:xfrm>
              <a:off x="2783505" y="2306969"/>
              <a:ext cx="1817688" cy="704730"/>
              <a:chOff x="2535644" y="2174475"/>
              <a:chExt cx="1817688" cy="704730"/>
            </a:xfrm>
          </p:grpSpPr>
          <p:sp>
            <p:nvSpPr>
              <p:cNvPr id="59" name="圆角矩形 58"/>
              <p:cNvSpPr/>
              <p:nvPr/>
            </p:nvSpPr>
            <p:spPr>
              <a:xfrm rot="5400000">
                <a:off x="3106460" y="1707825"/>
                <a:ext cx="594128" cy="1734453"/>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0" name="圆角矩形 59"/>
              <p:cNvSpPr/>
              <p:nvPr/>
            </p:nvSpPr>
            <p:spPr>
              <a:xfrm>
                <a:off x="2719830" y="2174475"/>
                <a:ext cx="1633593" cy="704731"/>
              </a:xfrm>
              <a:prstGeom prst="roundRect">
                <a:avLst/>
              </a:prstGeom>
              <a:solidFill>
                <a:srgbClr val="D8212E"/>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zh-CN" altLang="en-US" sz="1800"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rPr>
                  <a:t>全国高校思想政治工作会议</a:t>
                </a:r>
                <a:endParaRPr lang="zh-CN" altLang="en-US" sz="1800"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endParaRPr>
              </a:p>
            </p:txBody>
          </p:sp>
        </p:grpSp>
        <p:sp>
          <p:nvSpPr>
            <p:cNvPr id="58" name="矩形 57"/>
            <p:cNvSpPr/>
            <p:nvPr/>
          </p:nvSpPr>
          <p:spPr>
            <a:xfrm>
              <a:off x="2337732" y="2940801"/>
              <a:ext cx="2972875" cy="2979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nSpc>
                  <a:spcPct val="150000"/>
                </a:lnSpc>
                <a:defRPr/>
              </a:pPr>
              <a:r>
                <a:rPr lang="zh-CN" altLang="en-US" sz="1800" dirty="0">
                  <a:solidFill>
                    <a:srgbClr val="262626"/>
                  </a:solidFill>
                  <a:latin typeface="微软雅黑" panose="020B0503020204020204" pitchFamily="34" charset="-122"/>
                  <a:ea typeface="微软雅黑" panose="020B0503020204020204" pitchFamily="34" charset="-122"/>
                </a:rPr>
                <a:t>       </a:t>
              </a:r>
              <a:endParaRPr lang="en-US" altLang="zh-CN" sz="1800" dirty="0">
                <a:solidFill>
                  <a:srgbClr val="262626"/>
                </a:solidFill>
                <a:latin typeface="微软雅黑" panose="020B0503020204020204" pitchFamily="34" charset="-122"/>
                <a:ea typeface="微软雅黑" panose="020B0503020204020204" pitchFamily="34" charset="-122"/>
              </a:endParaRPr>
            </a:p>
            <a:p>
              <a:pPr>
                <a:lnSpc>
                  <a:spcPct val="150000"/>
                </a:lnSpc>
                <a:defRPr/>
              </a:pPr>
              <a:r>
                <a:rPr lang="en-US" altLang="zh-CN" sz="1600" dirty="0">
                  <a:solidFill>
                    <a:srgbClr val="262626"/>
                  </a:solidFill>
                  <a:latin typeface="微软雅黑" panose="020B0503020204020204" pitchFamily="34" charset="-122"/>
                  <a:ea typeface="微软雅黑" panose="020B0503020204020204" pitchFamily="34" charset="-122"/>
                </a:rPr>
                <a:t>    </a:t>
              </a:r>
              <a:r>
                <a:rPr lang="zh-CN" altLang="en-US" sz="1600" dirty="0">
                  <a:solidFill>
                    <a:srgbClr val="262626"/>
                  </a:solidFill>
                  <a:latin typeface="微软雅黑" panose="020B0503020204020204" pitchFamily="34" charset="-122"/>
                  <a:ea typeface="微软雅黑" panose="020B0503020204020204" pitchFamily="34" charset="-122"/>
                </a:rPr>
                <a:t>坚持把立德树人作为中心环节，解决</a:t>
              </a:r>
              <a:r>
                <a:rPr lang="zh-CN" altLang="en-US" sz="1600" dirty="0">
                  <a:solidFill>
                    <a:srgbClr val="FF0000"/>
                  </a:solidFill>
                  <a:latin typeface="微软雅黑" panose="020B0503020204020204" pitchFamily="34" charset="-122"/>
                  <a:ea typeface="微软雅黑" panose="020B0503020204020204" pitchFamily="34" charset="-122"/>
                </a:rPr>
                <a:t>培养什么人，如何培养人，以及为谁培养人</a:t>
              </a:r>
              <a:r>
                <a:rPr lang="zh-CN" altLang="en-US" sz="1600" dirty="0">
                  <a:solidFill>
                    <a:srgbClr val="262626"/>
                  </a:solidFill>
                  <a:latin typeface="微软雅黑" panose="020B0503020204020204" pitchFamily="34" charset="-122"/>
                  <a:ea typeface="微软雅黑" panose="020B0503020204020204" pitchFamily="34" charset="-122"/>
                </a:rPr>
                <a:t>。必须围绕学生、关照学生、服务学生，不断提高学生思想水平、政治觉悟、道德品质、文化素养，让学生成为德才兼备、全面发展的人才。</a:t>
              </a:r>
              <a:endParaRPr lang="zh-CN" altLang="en-US" sz="1600" dirty="0">
                <a:solidFill>
                  <a:srgbClr val="262626"/>
                </a:solidFill>
                <a:latin typeface="微软雅黑" panose="020B0503020204020204" pitchFamily="34" charset="-122"/>
                <a:ea typeface="微软雅黑" panose="020B0503020204020204" pitchFamily="34" charset="-122"/>
              </a:endParaRPr>
            </a:p>
          </p:txBody>
        </p:sp>
      </p:grpSp>
      <p:grpSp>
        <p:nvGrpSpPr>
          <p:cNvPr id="13" name="组合 7"/>
          <p:cNvGrpSpPr/>
          <p:nvPr/>
        </p:nvGrpSpPr>
        <p:grpSpPr bwMode="auto">
          <a:xfrm>
            <a:off x="406400" y="2214563"/>
            <a:ext cx="2593975" cy="3778250"/>
            <a:chOff x="2400610" y="2306969"/>
            <a:chExt cx="3021945" cy="3778885"/>
          </a:xfrm>
        </p:grpSpPr>
        <p:sp>
          <p:nvSpPr>
            <p:cNvPr id="51" name="圆角矩形 50"/>
            <p:cNvSpPr/>
            <p:nvPr/>
          </p:nvSpPr>
          <p:spPr>
            <a:xfrm>
              <a:off x="2400610" y="2597530"/>
              <a:ext cx="3021945" cy="3488324"/>
            </a:xfrm>
            <a:prstGeom prst="roundRect">
              <a:avLst/>
            </a:prstGeom>
            <a:solidFill>
              <a:schemeClr val="bg1">
                <a:lumMod val="65000"/>
                <a:alpha val="3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4" name="组合 6"/>
            <p:cNvGrpSpPr/>
            <p:nvPr/>
          </p:nvGrpSpPr>
          <p:grpSpPr bwMode="auto">
            <a:xfrm>
              <a:off x="2783558" y="2306969"/>
              <a:ext cx="2068418" cy="698617"/>
              <a:chOff x="2535697" y="2174475"/>
              <a:chExt cx="2068418" cy="698617"/>
            </a:xfrm>
          </p:grpSpPr>
          <p:sp>
            <p:nvSpPr>
              <p:cNvPr id="61" name="圆角矩形 60"/>
              <p:cNvSpPr/>
              <p:nvPr/>
            </p:nvSpPr>
            <p:spPr>
              <a:xfrm rot="5400000">
                <a:off x="3106042" y="1708804"/>
                <a:ext cx="593824" cy="173475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2" name="圆角矩形 61"/>
              <p:cNvSpPr/>
              <p:nvPr/>
            </p:nvSpPr>
            <p:spPr>
              <a:xfrm>
                <a:off x="2798195" y="2174475"/>
                <a:ext cx="1805030" cy="698617"/>
              </a:xfrm>
              <a:prstGeom prst="roundRect">
                <a:avLst/>
              </a:prstGeom>
              <a:solidFill>
                <a:srgbClr val="D8212E"/>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党的十八大以来</a:t>
                </a:r>
                <a:endParaRPr lang="zh-CN" altLang="en-US" sz="200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7" name="矩形 56"/>
            <p:cNvSpPr/>
            <p:nvPr/>
          </p:nvSpPr>
          <p:spPr>
            <a:xfrm>
              <a:off x="2419104" y="3331078"/>
              <a:ext cx="3003451" cy="2264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just">
                <a:lnSpc>
                  <a:spcPct val="150000"/>
                </a:lnSpc>
                <a:defRPr/>
              </a:pPr>
              <a:r>
                <a:rPr lang="zh-CN" altLang="en-US" sz="1600">
                  <a:solidFill>
                    <a:srgbClr val="262626"/>
                  </a:solidFill>
                  <a:latin typeface="微软雅黑" panose="020B0503020204020204" pitchFamily="34" charset="-122"/>
                  <a:ea typeface="微软雅黑" panose="020B0503020204020204" pitchFamily="34" charset="-122"/>
                </a:rPr>
                <a:t>以习近平同志为核心的党中央对加快发展现代职业教育作出了一系列重大部署，习近平总书记专门对职业教育工作作出重要指示，为加快发展现代职业教育指明了方向、明确了任务、提供了行动指南。 </a:t>
              </a:r>
              <a:endParaRPr lang="zh-CN" altLang="en-US" sz="1600">
                <a:solidFill>
                  <a:srgbClr val="262626"/>
                </a:solidFill>
                <a:latin typeface="微软雅黑" panose="020B0503020204020204" pitchFamily="34" charset="-122"/>
                <a:ea typeface="微软雅黑" panose="020B0503020204020204" pitchFamily="34" charset="-122"/>
              </a:endParaRPr>
            </a:p>
          </p:txBody>
        </p:sp>
      </p:grpSp>
    </p:spTree>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8195"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grpSp>
        <p:nvGrpSpPr>
          <p:cNvPr id="3" name="组合 7"/>
          <p:cNvGrpSpPr/>
          <p:nvPr/>
        </p:nvGrpSpPr>
        <p:grpSpPr bwMode="auto">
          <a:xfrm>
            <a:off x="3124200" y="2035175"/>
            <a:ext cx="2243138" cy="584200"/>
            <a:chOff x="1522608" y="3151485"/>
            <a:chExt cx="2243240" cy="584775"/>
          </a:xfrm>
        </p:grpSpPr>
        <p:sp>
          <p:nvSpPr>
            <p:cNvPr id="5" name="五边形 4"/>
            <p:cNvSpPr/>
            <p:nvPr/>
          </p:nvSpPr>
          <p:spPr>
            <a:xfrm>
              <a:off x="2167162" y="3151485"/>
              <a:ext cx="1598686" cy="584775"/>
            </a:xfrm>
            <a:prstGeom prst="homePlat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223" name="Rectangle 19"/>
            <p:cNvSpPr>
              <a:spLocks noChangeArrowheads="1"/>
            </p:cNvSpPr>
            <p:nvPr/>
          </p:nvSpPr>
          <p:spPr bwMode="auto">
            <a:xfrm>
              <a:off x="1522608" y="3151485"/>
              <a:ext cx="2014538" cy="584775"/>
            </a:xfrm>
            <a:prstGeom prst="rect">
              <a:avLst/>
            </a:prstGeom>
            <a:noFill/>
            <a:ln w="9525">
              <a:noFill/>
              <a:miter lim="800000"/>
            </a:ln>
          </p:spPr>
          <p:txBody>
            <a:bodyPr>
              <a:spAutoFit/>
            </a:bodyPr>
            <a:lstStyle/>
            <a:p>
              <a:pPr algn="r"/>
              <a:r>
                <a:rPr lang="zh-CN" altLang="en-US" sz="3200" b="1">
                  <a:solidFill>
                    <a:srgbClr val="000000"/>
                  </a:solidFill>
                  <a:latin typeface="微软雅黑" panose="020B0503020204020204" pitchFamily="34" charset="-122"/>
                  <a:ea typeface="微软雅黑" panose="020B0503020204020204" pitchFamily="34" charset="-122"/>
                </a:rPr>
                <a:t>企  业</a:t>
              </a:r>
              <a:endParaRPr lang="en-US" altLang="zh-CN" sz="3200" b="1">
                <a:solidFill>
                  <a:srgbClr val="000000"/>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bwMode="auto">
          <a:xfrm>
            <a:off x="431800" y="2779713"/>
            <a:ext cx="2151063" cy="2151062"/>
            <a:chOff x="1728011" y="2342159"/>
            <a:chExt cx="2151063" cy="2151063"/>
          </a:xfrm>
        </p:grpSpPr>
        <p:sp>
          <p:nvSpPr>
            <p:cNvPr id="8" name="Oval 6"/>
            <p:cNvSpPr>
              <a:spLocks noChangeArrowheads="1"/>
            </p:cNvSpPr>
            <p:nvPr/>
          </p:nvSpPr>
          <p:spPr bwMode="gray">
            <a:xfrm>
              <a:off x="1728011" y="2342159"/>
              <a:ext cx="2151063" cy="2151063"/>
            </a:xfrm>
            <a:prstGeom prst="ellipse">
              <a:avLst/>
            </a:prstGeom>
            <a:solidFill>
              <a:srgbClr val="0080D5"/>
            </a:solidFill>
            <a:ln w="28575" algn="ctr">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8221" name="Rectangle 16"/>
            <p:cNvSpPr>
              <a:spLocks noChangeArrowheads="1"/>
            </p:cNvSpPr>
            <p:nvPr/>
          </p:nvSpPr>
          <p:spPr bwMode="auto">
            <a:xfrm>
              <a:off x="1881998" y="2940637"/>
              <a:ext cx="1843088" cy="954107"/>
            </a:xfrm>
            <a:prstGeom prst="rect">
              <a:avLst/>
            </a:prstGeom>
            <a:noFill/>
            <a:ln w="9525">
              <a:noFill/>
              <a:miter lim="800000"/>
            </a:ln>
          </p:spPr>
          <p:txBody>
            <a:bodyPr>
              <a:spAutoFit/>
            </a:bodyPr>
            <a:lstStyle/>
            <a:p>
              <a:pPr algn="ctr"/>
              <a:r>
                <a:rPr lang="zh-CN" altLang="en-US" sz="2800" b="1">
                  <a:solidFill>
                    <a:schemeClr val="bg1"/>
                  </a:solidFill>
                  <a:latin typeface="汉仪综艺体简" panose="02010600000101010101" charset="-122"/>
                  <a:ea typeface="汉仪综艺体简" panose="02010600000101010101" charset="-122"/>
                  <a:cs typeface="汉仪综艺体简" panose="02010600000101010101" charset="-122"/>
                </a:rPr>
                <a:t>学生职业素养培养</a:t>
              </a:r>
              <a:endParaRPr lang="en-US" altLang="zh-CN" sz="2800" b="1">
                <a:solidFill>
                  <a:schemeClr val="bg1"/>
                </a:solidFill>
                <a:latin typeface="汉仪综艺体简" panose="02010600000101010101" charset="-122"/>
                <a:ea typeface="汉仪综艺体简" panose="02010600000101010101" charset="-122"/>
                <a:cs typeface="汉仪综艺体简" panose="02010600000101010101" charset="-122"/>
              </a:endParaRPr>
            </a:p>
          </p:txBody>
        </p:sp>
      </p:grpSp>
      <p:grpSp>
        <p:nvGrpSpPr>
          <p:cNvPr id="6" name="组合 9"/>
          <p:cNvGrpSpPr/>
          <p:nvPr/>
        </p:nvGrpSpPr>
        <p:grpSpPr bwMode="auto">
          <a:xfrm>
            <a:off x="6502400" y="2008188"/>
            <a:ext cx="2239963" cy="587375"/>
            <a:chOff x="7800080" y="3177118"/>
            <a:chExt cx="2239399" cy="587278"/>
          </a:xfrm>
        </p:grpSpPr>
        <p:sp>
          <p:nvSpPr>
            <p:cNvPr id="11" name="五边形 10"/>
            <p:cNvSpPr/>
            <p:nvPr/>
          </p:nvSpPr>
          <p:spPr>
            <a:xfrm flipH="1">
              <a:off x="7800080" y="3177118"/>
              <a:ext cx="1618842" cy="584104"/>
            </a:xfrm>
            <a:prstGeom prst="homePlat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217" name="Rectangle 20"/>
            <p:cNvSpPr>
              <a:spLocks noChangeArrowheads="1"/>
            </p:cNvSpPr>
            <p:nvPr/>
          </p:nvSpPr>
          <p:spPr bwMode="auto">
            <a:xfrm>
              <a:off x="8036054" y="3179621"/>
              <a:ext cx="2003425" cy="584775"/>
            </a:xfrm>
            <a:prstGeom prst="rect">
              <a:avLst/>
            </a:prstGeom>
            <a:noFill/>
            <a:ln w="9525">
              <a:noFill/>
              <a:miter lim="800000"/>
            </a:ln>
          </p:spPr>
          <p:txBody>
            <a:bodyPr>
              <a:spAutoFit/>
            </a:bodyPr>
            <a:lstStyle/>
            <a:p>
              <a:r>
                <a:rPr lang="zh-CN" altLang="en-US" sz="3200" b="1">
                  <a:solidFill>
                    <a:srgbClr val="000000"/>
                  </a:solidFill>
                  <a:latin typeface="微软雅黑" panose="020B0503020204020204" pitchFamily="34" charset="-122"/>
                  <a:ea typeface="微软雅黑" panose="020B0503020204020204" pitchFamily="34" charset="-122"/>
                </a:rPr>
                <a:t>社  会</a:t>
              </a:r>
              <a:endParaRPr lang="en-US" altLang="zh-CN" sz="3200" b="1">
                <a:solidFill>
                  <a:srgbClr val="000000"/>
                </a:solidFill>
                <a:latin typeface="微软雅黑" panose="020B0503020204020204" pitchFamily="34" charset="-122"/>
                <a:ea typeface="微软雅黑" panose="020B0503020204020204" pitchFamily="34" charset="-122"/>
              </a:endParaRPr>
            </a:p>
          </p:txBody>
        </p:sp>
      </p:grpSp>
      <p:pic>
        <p:nvPicPr>
          <p:cNvPr id="8199" name="图片 31"/>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8200" name="图片 72"/>
          <p:cNvPicPr>
            <a:picLocks noChangeAspect="1"/>
          </p:cNvPicPr>
          <p:nvPr/>
        </p:nvPicPr>
        <p:blipFill>
          <a:blip r:embed="rId3"/>
          <a:srcRect/>
          <a:stretch>
            <a:fillRect/>
          </a:stretch>
        </p:blipFill>
        <p:spPr bwMode="auto">
          <a:xfrm>
            <a:off x="7026275" y="22225"/>
            <a:ext cx="2408238" cy="798513"/>
          </a:xfrm>
          <a:prstGeom prst="rect">
            <a:avLst/>
          </a:prstGeom>
          <a:noFill/>
          <a:ln w="9525">
            <a:noFill/>
            <a:miter lim="800000"/>
            <a:headEnd/>
            <a:tailEnd/>
          </a:ln>
        </p:spPr>
      </p:pic>
      <p:sp>
        <p:nvSpPr>
          <p:cNvPr id="15" name="矩形 14"/>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8202" name="Picture 9" descr="D:\Desktop\logo.png"/>
          <p:cNvPicPr>
            <a:picLocks noChangeAspect="1"/>
          </p:cNvPicPr>
          <p:nvPr/>
        </p:nvPicPr>
        <p:blipFill>
          <a:blip r:embed="rId4"/>
          <a:srcRect/>
          <a:stretch>
            <a:fillRect/>
          </a:stretch>
        </p:blipFill>
        <p:spPr bwMode="auto">
          <a:xfrm>
            <a:off x="9925050" y="201613"/>
            <a:ext cx="2087563" cy="441325"/>
          </a:xfrm>
          <a:prstGeom prst="rect">
            <a:avLst/>
          </a:prstGeom>
          <a:noFill/>
          <a:ln w="9525">
            <a:noFill/>
            <a:miter lim="800000"/>
            <a:headEnd/>
            <a:tailEnd/>
          </a:ln>
        </p:spPr>
      </p:pic>
      <p:sp>
        <p:nvSpPr>
          <p:cNvPr id="18" name="下箭头 17"/>
          <p:cNvSpPr/>
          <p:nvPr/>
        </p:nvSpPr>
        <p:spPr>
          <a:xfrm flipH="1">
            <a:off x="5670550" y="2668588"/>
            <a:ext cx="525463" cy="542925"/>
          </a:xfrm>
          <a:prstGeom prst="downArrow">
            <a:avLst/>
          </a:prstGeom>
          <a:gradFill flip="none" rotWithShape="1">
            <a:gsLst>
              <a:gs pos="0">
                <a:srgbClr val="01A1FF">
                  <a:shade val="30000"/>
                  <a:satMod val="115000"/>
                </a:srgbClr>
              </a:gs>
              <a:gs pos="50000">
                <a:srgbClr val="01A1FF">
                  <a:shade val="67500"/>
                  <a:satMod val="115000"/>
                </a:srgbClr>
              </a:gs>
              <a:gs pos="100000">
                <a:srgbClr val="01A1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latin typeface="微软雅黑" panose="020B0503020204020204" pitchFamily="34" charset="-122"/>
              <a:ea typeface="微软雅黑" panose="020B0503020204020204" pitchFamily="34" charset="-122"/>
            </a:endParaRPr>
          </a:p>
        </p:txBody>
      </p:sp>
      <p:sp>
        <p:nvSpPr>
          <p:cNvPr id="8204" name="矩形 18"/>
          <p:cNvSpPr>
            <a:spLocks noChangeArrowheads="1"/>
          </p:cNvSpPr>
          <p:nvPr/>
        </p:nvSpPr>
        <p:spPr bwMode="auto">
          <a:xfrm>
            <a:off x="3186113" y="3238500"/>
            <a:ext cx="4395787" cy="484188"/>
          </a:xfrm>
          <a:prstGeom prst="rect">
            <a:avLst/>
          </a:prstGeom>
          <a:noFill/>
          <a:ln w="9525">
            <a:noFill/>
            <a:miter lim="800000"/>
          </a:ln>
        </p:spPr>
        <p:txBody>
          <a:bodyPr wrap="none">
            <a:spAutoFit/>
          </a:bodyPr>
          <a:lstStyle/>
          <a:p>
            <a:pPr>
              <a:lnSpc>
                <a:spcPct val="150000"/>
              </a:lnSpc>
            </a:pPr>
            <a:r>
              <a:rPr lang="zh-CN" altLang="en-US">
                <a:solidFill>
                  <a:srgbClr val="3B3838"/>
                </a:solidFill>
                <a:latin typeface="微软雅黑" panose="020B0503020204020204" pitchFamily="34" charset="-122"/>
                <a:ea typeface="微软雅黑" panose="020B0503020204020204" pitchFamily="34" charset="-122"/>
              </a:rPr>
              <a:t>企业认为</a:t>
            </a:r>
            <a:r>
              <a:rPr lang="zh-CN" altLang="en-US">
                <a:solidFill>
                  <a:srgbClr val="FF0000"/>
                </a:solidFill>
                <a:latin typeface="微软雅黑" panose="020B0503020204020204" pitchFamily="34" charset="-122"/>
                <a:ea typeface="微软雅黑" panose="020B0503020204020204" pitchFamily="34" charset="-122"/>
              </a:rPr>
              <a:t>职业素养是选人用人的第一标准</a:t>
            </a:r>
            <a:r>
              <a:rPr lang="en-US" altLang="zh-CN">
                <a:solidFill>
                  <a:srgbClr val="FF0000"/>
                </a:solidFill>
                <a:latin typeface="微软雅黑" panose="020B0503020204020204" pitchFamily="34" charset="-122"/>
                <a:ea typeface="微软雅黑" panose="020B0503020204020204" pitchFamily="34" charset="-122"/>
              </a:rPr>
              <a:t>;</a:t>
            </a:r>
            <a:endParaRPr lang="en-US" altLang="zh-CN">
              <a:solidFill>
                <a:srgbClr val="FF0000"/>
              </a:solidFill>
              <a:latin typeface="微软雅黑" panose="020B0503020204020204" pitchFamily="34" charset="-122"/>
              <a:ea typeface="微软雅黑" panose="020B0503020204020204" pitchFamily="34" charset="-122"/>
            </a:endParaRPr>
          </a:p>
        </p:txBody>
      </p:sp>
      <p:sp>
        <p:nvSpPr>
          <p:cNvPr id="8205" name="矩形 19"/>
          <p:cNvSpPr>
            <a:spLocks noChangeArrowheads="1"/>
          </p:cNvSpPr>
          <p:nvPr/>
        </p:nvSpPr>
        <p:spPr bwMode="auto">
          <a:xfrm>
            <a:off x="3187700" y="3881438"/>
            <a:ext cx="8494713" cy="508000"/>
          </a:xfrm>
          <a:prstGeom prst="rect">
            <a:avLst/>
          </a:prstGeom>
          <a:noFill/>
          <a:ln w="9525">
            <a:noFill/>
            <a:miter lim="800000"/>
          </a:ln>
        </p:spPr>
        <p:txBody>
          <a:bodyPr wrap="none">
            <a:spAutoFit/>
          </a:bodyPr>
          <a:lstStyle/>
          <a:p>
            <a:pPr>
              <a:lnSpc>
                <a:spcPct val="150000"/>
              </a:lnSpc>
            </a:pPr>
            <a:r>
              <a:rPr lang="zh-CN" altLang="en-US">
                <a:solidFill>
                  <a:srgbClr val="3B3838"/>
                </a:solidFill>
                <a:latin typeface="微软雅黑" panose="020B0503020204020204" pitchFamily="34" charset="-122"/>
                <a:ea typeface="微软雅黑" panose="020B0503020204020204" pitchFamily="34" charset="-122"/>
              </a:rPr>
              <a:t>企业在面试新员工时期待能力更为</a:t>
            </a:r>
            <a:r>
              <a:rPr lang="zh-CN" altLang="en-US">
                <a:solidFill>
                  <a:srgbClr val="FF0000"/>
                </a:solidFill>
                <a:latin typeface="微软雅黑" panose="020B0503020204020204" pitchFamily="34" charset="-122"/>
                <a:ea typeface="微软雅黑" panose="020B0503020204020204" pitchFamily="34" charset="-122"/>
              </a:rPr>
              <a:t>直观</a:t>
            </a:r>
            <a:r>
              <a:rPr lang="en-US" altLang="zh-CN">
                <a:solidFill>
                  <a:srgbClr val="FF0000"/>
                </a:solidFill>
                <a:latin typeface="微软雅黑" panose="020B0503020204020204" pitchFamily="34" charset="-122"/>
                <a:ea typeface="微软雅黑" panose="020B0503020204020204" pitchFamily="34" charset="-122"/>
              </a:rPr>
              <a:t>、</a:t>
            </a:r>
            <a:r>
              <a:rPr lang="zh-CN" altLang="en-US">
                <a:solidFill>
                  <a:srgbClr val="FF0000"/>
                </a:solidFill>
                <a:latin typeface="微软雅黑" panose="020B0503020204020204" pitchFamily="34" charset="-122"/>
                <a:ea typeface="微软雅黑" panose="020B0503020204020204" pitchFamily="34" charset="-122"/>
              </a:rPr>
              <a:t>可视化</a:t>
            </a:r>
            <a:r>
              <a:rPr lang="en-US" altLang="zh-CN">
                <a:solidFill>
                  <a:srgbClr val="FF0000"/>
                </a:solidFill>
                <a:latin typeface="微软雅黑" panose="020B0503020204020204" pitchFamily="34" charset="-122"/>
                <a:ea typeface="微软雅黑" panose="020B0503020204020204" pitchFamily="34" charset="-122"/>
              </a:rPr>
              <a:t>、</a:t>
            </a:r>
            <a:r>
              <a:rPr lang="zh-CN" altLang="en-US">
                <a:solidFill>
                  <a:srgbClr val="FF0000"/>
                </a:solidFill>
                <a:latin typeface="微软雅黑" panose="020B0503020204020204" pitchFamily="34" charset="-122"/>
                <a:ea typeface="微软雅黑" panose="020B0503020204020204" pitchFamily="34" charset="-122"/>
              </a:rPr>
              <a:t>系统化</a:t>
            </a:r>
            <a:r>
              <a:rPr lang="zh-CN" altLang="en-US">
                <a:solidFill>
                  <a:srgbClr val="3B3838"/>
                </a:solidFill>
                <a:latin typeface="微软雅黑" panose="020B0503020204020204" pitchFamily="34" charset="-122"/>
                <a:ea typeface="微软雅黑" panose="020B0503020204020204" pitchFamily="34" charset="-122"/>
              </a:rPr>
              <a:t>看到学生职业素养成长。</a:t>
            </a:r>
            <a:endParaRPr lang="en-US" altLang="zh-CN">
              <a:solidFill>
                <a:srgbClr val="FF0000"/>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5908675" y="2187575"/>
            <a:ext cx="0" cy="2921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207" name="矩形 21"/>
          <p:cNvSpPr>
            <a:spLocks noChangeArrowheads="1"/>
          </p:cNvSpPr>
          <p:nvPr/>
        </p:nvSpPr>
        <p:spPr bwMode="auto">
          <a:xfrm>
            <a:off x="3173413" y="4559300"/>
            <a:ext cx="3582987" cy="508000"/>
          </a:xfrm>
          <a:prstGeom prst="rect">
            <a:avLst/>
          </a:prstGeom>
          <a:noFill/>
          <a:ln w="9525">
            <a:noFill/>
            <a:miter lim="800000"/>
          </a:ln>
        </p:spPr>
        <p:txBody>
          <a:bodyPr>
            <a:spAutoFit/>
          </a:bodyPr>
          <a:lstStyle/>
          <a:p>
            <a:pPr>
              <a:lnSpc>
                <a:spcPct val="150000"/>
              </a:lnSpc>
            </a:pPr>
            <a:r>
              <a:rPr lang="zh-CN" altLang="en-US">
                <a:solidFill>
                  <a:srgbClr val="3B3838"/>
                </a:solidFill>
                <a:latin typeface="微软雅黑" panose="020B0503020204020204" pitchFamily="34" charset="-122"/>
                <a:ea typeface="微软雅黑" panose="020B0503020204020204" pitchFamily="34" charset="-122"/>
              </a:rPr>
              <a:t>行业企业自身</a:t>
            </a:r>
            <a:r>
              <a:rPr lang="zh-CN" altLang="en-US">
                <a:solidFill>
                  <a:srgbClr val="FF0000"/>
                </a:solidFill>
                <a:latin typeface="微软雅黑" panose="020B0503020204020204" pitchFamily="34" charset="-122"/>
                <a:ea typeface="微软雅黑" panose="020B0503020204020204" pitchFamily="34" charset="-122"/>
              </a:rPr>
              <a:t>对职业素养的要求</a:t>
            </a:r>
            <a:r>
              <a:rPr lang="en-US" altLang="zh-CN">
                <a:solidFill>
                  <a:srgbClr val="FF0000"/>
                </a:solidFill>
                <a:latin typeface="微软雅黑" panose="020B0503020204020204" pitchFamily="34" charset="-122"/>
                <a:ea typeface="微软雅黑" panose="020B0503020204020204" pitchFamily="34" charset="-122"/>
              </a:rPr>
              <a:t>:</a:t>
            </a:r>
            <a:endParaRPr lang="en-US" altLang="zh-CN">
              <a:solidFill>
                <a:srgbClr val="FF0000"/>
              </a:solidFill>
              <a:latin typeface="微软雅黑" panose="020B0503020204020204" pitchFamily="34" charset="-122"/>
              <a:ea typeface="微软雅黑" panose="020B0503020204020204" pitchFamily="34" charset="-122"/>
            </a:endParaRPr>
          </a:p>
        </p:txBody>
      </p:sp>
      <p:sp>
        <p:nvSpPr>
          <p:cNvPr id="8208" name="矩形 5"/>
          <p:cNvSpPr>
            <a:spLocks noChangeArrowheads="1"/>
          </p:cNvSpPr>
          <p:nvPr/>
        </p:nvSpPr>
        <p:spPr bwMode="auto">
          <a:xfrm>
            <a:off x="6665913" y="5027613"/>
            <a:ext cx="2870200" cy="484187"/>
          </a:xfrm>
          <a:prstGeom prst="rect">
            <a:avLst/>
          </a:prstGeom>
          <a:noFill/>
          <a:ln w="9525">
            <a:noFill/>
            <a:miter lim="800000"/>
          </a:ln>
        </p:spPr>
        <p:txBody>
          <a:bodyPr>
            <a:spAutoFit/>
          </a:bodyPr>
          <a:lstStyle/>
          <a:p>
            <a:pPr>
              <a:lnSpc>
                <a:spcPct val="150000"/>
              </a:lnSpc>
            </a:pPr>
            <a:r>
              <a:rPr lang="zh-CN" altLang="en-US">
                <a:solidFill>
                  <a:srgbClr val="FF0000"/>
                </a:solidFill>
                <a:latin typeface="微软雅黑" panose="020B0503020204020204" pitchFamily="34" charset="-122"/>
                <a:ea typeface="微软雅黑" panose="020B0503020204020204" pitchFamily="34" charset="-122"/>
              </a:rPr>
              <a:t>缺成型标准。</a:t>
            </a:r>
            <a:endParaRPr lang="zh-CN" altLang="en-US">
              <a:latin typeface="Calibri" panose="020F0502020204030204"/>
            </a:endParaRPr>
          </a:p>
        </p:txBody>
      </p:sp>
      <p:cxnSp>
        <p:nvCxnSpPr>
          <p:cNvPr id="25" name="直接连接符 24"/>
          <p:cNvCxnSpPr/>
          <p:nvPr/>
        </p:nvCxnSpPr>
        <p:spPr>
          <a:xfrm>
            <a:off x="6727825" y="5041900"/>
            <a:ext cx="153511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210" name="矩形 25"/>
          <p:cNvSpPr>
            <a:spLocks noChangeArrowheads="1"/>
          </p:cNvSpPr>
          <p:nvPr/>
        </p:nvSpPr>
        <p:spPr bwMode="auto">
          <a:xfrm>
            <a:off x="6665913" y="4549775"/>
            <a:ext cx="1570037" cy="484188"/>
          </a:xfrm>
          <a:prstGeom prst="rect">
            <a:avLst/>
          </a:prstGeom>
          <a:noFill/>
          <a:ln w="9525">
            <a:noFill/>
            <a:miter lim="800000"/>
          </a:ln>
        </p:spPr>
        <p:txBody>
          <a:bodyPr wrap="none">
            <a:spAutoFit/>
          </a:bodyPr>
          <a:lstStyle/>
          <a:p>
            <a:pPr>
              <a:lnSpc>
                <a:spcPct val="150000"/>
              </a:lnSpc>
            </a:pPr>
            <a:r>
              <a:rPr lang="zh-CN" altLang="en-US">
                <a:solidFill>
                  <a:srgbClr val="FF0000"/>
                </a:solidFill>
                <a:latin typeface="微软雅黑" panose="020B0503020204020204" pitchFamily="34" charset="-122"/>
                <a:ea typeface="微软雅黑" panose="020B0503020204020204" pitchFamily="34" charset="-122"/>
              </a:rPr>
              <a:t>缺乏系统梳理</a:t>
            </a:r>
            <a:endParaRPr lang="en-US" altLang="zh-CN">
              <a:solidFill>
                <a:srgbClr val="FF0000"/>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919163" y="1087438"/>
            <a:ext cx="3725862" cy="617537"/>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en-US" altLang="zh-CN" sz="2000" b="1" dirty="0">
                <a:solidFill>
                  <a:srgbClr val="FFFFFF"/>
                </a:solidFill>
                <a:latin typeface="微软雅黑" panose="020B0503020204020204" pitchFamily="34" charset="-122"/>
                <a:ea typeface="微软雅黑" panose="020B0503020204020204" pitchFamily="34" charset="-122"/>
              </a:rPr>
              <a:t>2.</a:t>
            </a:r>
            <a:r>
              <a:rPr lang="zh-CN" altLang="en-US" sz="2000" b="1" dirty="0">
                <a:solidFill>
                  <a:srgbClr val="FFFFFF"/>
                </a:solidFill>
                <a:latin typeface="微软雅黑" panose="020B0503020204020204" pitchFamily="34" charset="-122"/>
                <a:ea typeface="微软雅黑" panose="020B0503020204020204" pitchFamily="34" charset="-122"/>
              </a:rPr>
              <a:t>企业和社会的迫切需求</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8213" name="矩形 5"/>
          <p:cNvSpPr>
            <a:spLocks noChangeArrowheads="1"/>
          </p:cNvSpPr>
          <p:nvPr/>
        </p:nvSpPr>
        <p:spPr bwMode="auto">
          <a:xfrm>
            <a:off x="6691313" y="5414963"/>
            <a:ext cx="2870200" cy="485775"/>
          </a:xfrm>
          <a:prstGeom prst="rect">
            <a:avLst/>
          </a:prstGeom>
          <a:noFill/>
          <a:ln w="9525">
            <a:noFill/>
            <a:miter lim="800000"/>
          </a:ln>
        </p:spPr>
        <p:txBody>
          <a:bodyPr>
            <a:spAutoFit/>
          </a:bodyPr>
          <a:lstStyle/>
          <a:p>
            <a:pPr>
              <a:lnSpc>
                <a:spcPct val="150000"/>
              </a:lnSpc>
            </a:pPr>
            <a:r>
              <a:rPr lang="zh-CN" altLang="en-US">
                <a:solidFill>
                  <a:srgbClr val="FF0000"/>
                </a:solidFill>
                <a:latin typeface="微软雅黑" panose="020B0503020204020204" pitchFamily="34" charset="-122"/>
                <a:ea typeface="微软雅黑" panose="020B0503020204020204" pitchFamily="34" charset="-122"/>
              </a:rPr>
              <a:t>缺可操作的具体规范。</a:t>
            </a:r>
            <a:endParaRPr lang="zh-CN" altLang="en-US">
              <a:latin typeface="Calibri" panose="020F0502020204030204"/>
            </a:endParaRPr>
          </a:p>
        </p:txBody>
      </p:sp>
      <p:cxnSp>
        <p:nvCxnSpPr>
          <p:cNvPr id="32" name="直接连接符 23"/>
          <p:cNvCxnSpPr/>
          <p:nvPr/>
        </p:nvCxnSpPr>
        <p:spPr>
          <a:xfrm>
            <a:off x="6764338" y="5507038"/>
            <a:ext cx="15351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23"/>
          <p:cNvCxnSpPr/>
          <p:nvPr/>
        </p:nvCxnSpPr>
        <p:spPr>
          <a:xfrm>
            <a:off x="6807200" y="5949950"/>
            <a:ext cx="153511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803854" y="179033"/>
            <a:ext cx="3456174" cy="461665"/>
          </a:xfrm>
          <a:prstGeom prst="rect">
            <a:avLst/>
          </a:prstGeom>
        </p:spPr>
        <p:txBody>
          <a:bodyPr wrap="square">
            <a:spAutoFit/>
          </a:bodyPr>
          <a:lstStyle/>
          <a:p>
            <a:pPr>
              <a:defRPr/>
            </a:pPr>
            <a:r>
              <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rPr>
              <a:t>中职学生职业素养护照</a:t>
            </a:r>
            <a:endPar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9219"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sp>
        <p:nvSpPr>
          <p:cNvPr id="9220" name="Line 18"/>
          <p:cNvSpPr>
            <a:spLocks noChangeShapeType="1"/>
          </p:cNvSpPr>
          <p:nvPr/>
        </p:nvSpPr>
        <p:spPr bwMode="auto">
          <a:xfrm>
            <a:off x="9291638" y="2728913"/>
            <a:ext cx="0" cy="3108325"/>
          </a:xfrm>
          <a:prstGeom prst="line">
            <a:avLst/>
          </a:prstGeom>
          <a:noFill/>
          <a:ln w="12700">
            <a:solidFill>
              <a:srgbClr val="808080">
                <a:alpha val="50195"/>
              </a:srgbClr>
            </a:solidFill>
            <a:round/>
          </a:ln>
        </p:spPr>
        <p:txBody>
          <a:bodyPr/>
          <a:lstStyle/>
          <a:p>
            <a:endParaRPr lang="zh-CN" altLang="en-US"/>
          </a:p>
        </p:txBody>
      </p:sp>
      <p:sp>
        <p:nvSpPr>
          <p:cNvPr id="9221" name="Rectangle 19"/>
          <p:cNvSpPr>
            <a:spLocks noChangeArrowheads="1"/>
          </p:cNvSpPr>
          <p:nvPr/>
        </p:nvSpPr>
        <p:spPr bwMode="auto">
          <a:xfrm>
            <a:off x="9558338" y="2927350"/>
            <a:ext cx="1339850" cy="369888"/>
          </a:xfrm>
          <a:prstGeom prst="rect">
            <a:avLst/>
          </a:prstGeom>
          <a:noFill/>
          <a:ln w="9525">
            <a:noFill/>
            <a:miter lim="800000"/>
          </a:ln>
        </p:spPr>
        <p:txBody>
          <a:bodyPr wrap="none">
            <a:spAutoFit/>
          </a:bodyPr>
          <a:lstStyle/>
          <a:p>
            <a:pPr>
              <a:buClr>
                <a:srgbClr val="FF0066"/>
              </a:buClr>
              <a:buSzPct val="75000"/>
              <a:buFont typeface="Arial" panose="020B0604020202020204" pitchFamily="34" charset="0"/>
              <a:buNone/>
            </a:pPr>
            <a:r>
              <a:rPr lang="zh-CN" altLang="en-US">
                <a:solidFill>
                  <a:srgbClr val="FF0000"/>
                </a:solidFill>
                <a:latin typeface="微软雅黑" panose="020B0503020204020204" pitchFamily="34" charset="-122"/>
                <a:ea typeface="微软雅黑" panose="020B0503020204020204" pitchFamily="34" charset="-122"/>
              </a:rPr>
              <a:t>匹配度不够</a:t>
            </a:r>
            <a:endParaRPr lang="en-US" altLang="zh-CN">
              <a:solidFill>
                <a:srgbClr val="FF0000"/>
              </a:solidFill>
              <a:latin typeface="微软雅黑" panose="020B0503020204020204" pitchFamily="34" charset="-122"/>
              <a:ea typeface="微软雅黑" panose="020B0503020204020204" pitchFamily="34" charset="-122"/>
            </a:endParaRPr>
          </a:p>
        </p:txBody>
      </p:sp>
      <p:grpSp>
        <p:nvGrpSpPr>
          <p:cNvPr id="3" name="Group 54"/>
          <p:cNvGrpSpPr/>
          <p:nvPr/>
        </p:nvGrpSpPr>
        <p:grpSpPr bwMode="auto">
          <a:xfrm>
            <a:off x="9191176" y="3001481"/>
            <a:ext cx="180975" cy="180975"/>
            <a:chOff x="2928" y="2208"/>
            <a:chExt cx="262" cy="262"/>
          </a:xfrm>
          <a:solidFill>
            <a:schemeClr val="accent1">
              <a:lumMod val="75000"/>
            </a:schemeClr>
          </a:solidFill>
        </p:grpSpPr>
        <p:sp>
          <p:nvSpPr>
            <p:cNvPr id="7" name="Oval 55"/>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a:latin typeface="+mn-lt"/>
              </a:endParaRPr>
            </a:p>
          </p:txBody>
        </p:sp>
        <p:sp>
          <p:nvSpPr>
            <p:cNvPr id="8" name="Oval 56"/>
            <p:cNvSpPr>
              <a:spLocks noChangeArrowheads="1"/>
            </p:cNvSpPr>
            <p:nvPr/>
          </p:nvSpPr>
          <p:spPr bwMode="gray">
            <a:xfrm>
              <a:off x="2949" y="2231"/>
              <a:ext cx="218" cy="216"/>
            </a:xfrm>
            <a:prstGeom prst="ellipse">
              <a:avLst/>
            </a:prstGeom>
            <a:grpFill/>
            <a:ln>
              <a:noFill/>
            </a:ln>
            <a:effectLst/>
          </p:spPr>
          <p:txBody>
            <a:bodyPr wrap="none" anchor="ctr"/>
            <a:lstStyle/>
            <a:p>
              <a:pPr fontAlgn="auto">
                <a:spcBef>
                  <a:spcPts val="0"/>
                </a:spcBef>
                <a:spcAft>
                  <a:spcPts val="0"/>
                </a:spcAft>
                <a:defRPr/>
              </a:pPr>
              <a:endParaRPr lang="zh-CN" altLang="en-US">
                <a:latin typeface="+mn-lt"/>
              </a:endParaRPr>
            </a:p>
          </p:txBody>
        </p:sp>
      </p:grpSp>
      <p:grpSp>
        <p:nvGrpSpPr>
          <p:cNvPr id="4" name="Group 57"/>
          <p:cNvGrpSpPr/>
          <p:nvPr/>
        </p:nvGrpSpPr>
        <p:grpSpPr bwMode="auto">
          <a:xfrm>
            <a:off x="9191176" y="3835096"/>
            <a:ext cx="180975" cy="180975"/>
            <a:chOff x="2928" y="2208"/>
            <a:chExt cx="262" cy="262"/>
          </a:xfrm>
          <a:solidFill>
            <a:schemeClr val="accent1">
              <a:lumMod val="75000"/>
            </a:schemeClr>
          </a:solidFill>
        </p:grpSpPr>
        <p:sp>
          <p:nvSpPr>
            <p:cNvPr id="10" name="Oval 58"/>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a:latin typeface="+mn-lt"/>
              </a:endParaRPr>
            </a:p>
          </p:txBody>
        </p:sp>
        <p:sp>
          <p:nvSpPr>
            <p:cNvPr id="11" name="Oval 59"/>
            <p:cNvSpPr>
              <a:spLocks noChangeArrowheads="1"/>
            </p:cNvSpPr>
            <p:nvPr/>
          </p:nvSpPr>
          <p:spPr bwMode="gray">
            <a:xfrm>
              <a:off x="2949" y="2231"/>
              <a:ext cx="218" cy="216"/>
            </a:xfrm>
            <a:prstGeom prst="ellipse">
              <a:avLst/>
            </a:prstGeom>
            <a:grpFill/>
            <a:ln>
              <a:noFill/>
            </a:ln>
            <a:effectLst/>
          </p:spPr>
          <p:txBody>
            <a:bodyPr wrap="none" anchor="ctr"/>
            <a:lstStyle/>
            <a:p>
              <a:pPr fontAlgn="auto">
                <a:spcBef>
                  <a:spcPts val="0"/>
                </a:spcBef>
                <a:spcAft>
                  <a:spcPts val="0"/>
                </a:spcAft>
                <a:defRPr/>
              </a:pPr>
              <a:endParaRPr lang="zh-CN" altLang="en-US">
                <a:latin typeface="+mn-lt"/>
              </a:endParaRPr>
            </a:p>
          </p:txBody>
        </p:sp>
      </p:grpSp>
      <p:sp>
        <p:nvSpPr>
          <p:cNvPr id="9224" name="Rectangle 19"/>
          <p:cNvSpPr>
            <a:spLocks noChangeArrowheads="1"/>
          </p:cNvSpPr>
          <p:nvPr/>
        </p:nvSpPr>
        <p:spPr bwMode="auto">
          <a:xfrm>
            <a:off x="9558338" y="3762375"/>
            <a:ext cx="1339850" cy="368300"/>
          </a:xfrm>
          <a:prstGeom prst="rect">
            <a:avLst/>
          </a:prstGeom>
          <a:noFill/>
          <a:ln w="9525">
            <a:noFill/>
            <a:miter lim="800000"/>
          </a:ln>
        </p:spPr>
        <p:txBody>
          <a:bodyPr wrap="none">
            <a:spAutoFit/>
          </a:bodyPr>
          <a:lstStyle/>
          <a:p>
            <a:pPr>
              <a:buClr>
                <a:srgbClr val="FF0066"/>
              </a:buClr>
              <a:buSzPct val="75000"/>
              <a:buFont typeface="Arial" panose="020B0604020202020204" pitchFamily="34" charset="0"/>
              <a:buNone/>
            </a:pPr>
            <a:r>
              <a:rPr lang="zh-CN" altLang="en-US">
                <a:solidFill>
                  <a:srgbClr val="FF0000"/>
                </a:solidFill>
                <a:latin typeface="微软雅黑" panose="020B0503020204020204" pitchFamily="34" charset="-122"/>
                <a:ea typeface="微软雅黑" panose="020B0503020204020204" pitchFamily="34" charset="-122"/>
              </a:rPr>
              <a:t>衔接不紧密</a:t>
            </a:r>
            <a:endParaRPr lang="en-US" altLang="zh-CN">
              <a:solidFill>
                <a:srgbClr val="FF0000"/>
              </a:solidFill>
              <a:latin typeface="微软雅黑" panose="020B0503020204020204" pitchFamily="34" charset="-122"/>
              <a:ea typeface="微软雅黑" panose="020B0503020204020204" pitchFamily="34" charset="-122"/>
            </a:endParaRPr>
          </a:p>
        </p:txBody>
      </p:sp>
      <p:sp>
        <p:nvSpPr>
          <p:cNvPr id="9225" name="Rectangle 19"/>
          <p:cNvSpPr>
            <a:spLocks noChangeArrowheads="1"/>
          </p:cNvSpPr>
          <p:nvPr/>
        </p:nvSpPr>
        <p:spPr bwMode="auto">
          <a:xfrm>
            <a:off x="9558338" y="4595813"/>
            <a:ext cx="2262187" cy="369887"/>
          </a:xfrm>
          <a:prstGeom prst="rect">
            <a:avLst/>
          </a:prstGeom>
          <a:noFill/>
          <a:ln w="9525">
            <a:noFill/>
            <a:miter lim="800000"/>
          </a:ln>
        </p:spPr>
        <p:txBody>
          <a:bodyPr wrap="none">
            <a:spAutoFit/>
          </a:bodyPr>
          <a:lstStyle/>
          <a:p>
            <a:pPr>
              <a:buClr>
                <a:srgbClr val="FF0066"/>
              </a:buClr>
              <a:buSzPct val="75000"/>
              <a:buFont typeface="Arial" panose="020B0604020202020204" pitchFamily="34" charset="0"/>
              <a:buNone/>
            </a:pPr>
            <a:r>
              <a:rPr lang="zh-CN" altLang="en-US">
                <a:solidFill>
                  <a:srgbClr val="FF0000"/>
                </a:solidFill>
                <a:latin typeface="微软雅黑" panose="020B0503020204020204" pitchFamily="34" charset="-122"/>
                <a:ea typeface="微软雅黑" panose="020B0503020204020204" pitchFamily="34" charset="-122"/>
              </a:rPr>
              <a:t>培养不系统、不全面</a:t>
            </a:r>
            <a:endParaRPr lang="en-US" altLang="zh-CN">
              <a:solidFill>
                <a:srgbClr val="FF0000"/>
              </a:solidFill>
              <a:latin typeface="微软雅黑" panose="020B0503020204020204" pitchFamily="34" charset="-122"/>
              <a:ea typeface="微软雅黑" panose="020B0503020204020204" pitchFamily="34" charset="-122"/>
            </a:endParaRPr>
          </a:p>
        </p:txBody>
      </p:sp>
      <p:grpSp>
        <p:nvGrpSpPr>
          <p:cNvPr id="5" name="Group 57"/>
          <p:cNvGrpSpPr/>
          <p:nvPr/>
        </p:nvGrpSpPr>
        <p:grpSpPr bwMode="auto">
          <a:xfrm>
            <a:off x="9191176" y="4668711"/>
            <a:ext cx="180975" cy="180975"/>
            <a:chOff x="2928" y="2208"/>
            <a:chExt cx="262" cy="262"/>
          </a:xfrm>
          <a:solidFill>
            <a:schemeClr val="accent1">
              <a:lumMod val="75000"/>
            </a:schemeClr>
          </a:solidFill>
        </p:grpSpPr>
        <p:sp>
          <p:nvSpPr>
            <p:cNvPr id="15" name="Oval 58"/>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a:latin typeface="+mn-lt"/>
              </a:endParaRPr>
            </a:p>
          </p:txBody>
        </p:sp>
        <p:sp>
          <p:nvSpPr>
            <p:cNvPr id="16" name="Oval 59"/>
            <p:cNvSpPr>
              <a:spLocks noChangeArrowheads="1"/>
            </p:cNvSpPr>
            <p:nvPr/>
          </p:nvSpPr>
          <p:spPr bwMode="gray">
            <a:xfrm>
              <a:off x="2949" y="2231"/>
              <a:ext cx="218" cy="216"/>
            </a:xfrm>
            <a:prstGeom prst="ellipse">
              <a:avLst/>
            </a:prstGeom>
            <a:grpFill/>
            <a:ln>
              <a:noFill/>
            </a:ln>
            <a:effectLst/>
          </p:spPr>
          <p:txBody>
            <a:bodyPr wrap="none" anchor="ctr"/>
            <a:lstStyle/>
            <a:p>
              <a:pPr fontAlgn="auto">
                <a:spcBef>
                  <a:spcPts val="0"/>
                </a:spcBef>
                <a:spcAft>
                  <a:spcPts val="0"/>
                </a:spcAft>
                <a:defRPr/>
              </a:pPr>
              <a:endParaRPr lang="zh-CN" altLang="en-US">
                <a:latin typeface="+mn-lt"/>
              </a:endParaRPr>
            </a:p>
          </p:txBody>
        </p:sp>
      </p:grpSp>
      <p:sp>
        <p:nvSpPr>
          <p:cNvPr id="17" name="五边形 16"/>
          <p:cNvSpPr/>
          <p:nvPr/>
        </p:nvSpPr>
        <p:spPr>
          <a:xfrm>
            <a:off x="3751263" y="2741613"/>
            <a:ext cx="3303587" cy="676275"/>
          </a:xfrm>
          <a:prstGeom prst="homePlate">
            <a:avLst/>
          </a:prstGeom>
          <a:solidFill>
            <a:srgbClr val="F3C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zh-CN" altLang="en-US" sz="1800" b="1" dirty="0">
                <a:solidFill>
                  <a:srgbClr val="FFFFFF"/>
                </a:solidFill>
                <a:latin typeface="微软雅黑" panose="020B0503020204020204" pitchFamily="34" charset="-122"/>
                <a:ea typeface="微软雅黑" panose="020B0503020204020204" pitchFamily="34" charset="-122"/>
              </a:rPr>
              <a:t>职业学校学生职业素养培养</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sp>
        <p:nvSpPr>
          <p:cNvPr id="18" name="五边形 17"/>
          <p:cNvSpPr/>
          <p:nvPr/>
        </p:nvSpPr>
        <p:spPr>
          <a:xfrm flipH="1">
            <a:off x="4876800" y="4437063"/>
            <a:ext cx="3359150" cy="67627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zh-CN" altLang="en-US" sz="1800" b="1" dirty="0">
                <a:solidFill>
                  <a:srgbClr val="FFFFFF"/>
                </a:solidFill>
                <a:latin typeface="微软雅黑" panose="020B0503020204020204" pitchFamily="34" charset="-122"/>
                <a:ea typeface="微软雅黑" panose="020B0503020204020204" pitchFamily="34" charset="-122"/>
              </a:rPr>
              <a:t>企业要求</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sp>
        <p:nvSpPr>
          <p:cNvPr id="19" name="矩形 18"/>
          <p:cNvSpPr/>
          <p:nvPr/>
        </p:nvSpPr>
        <p:spPr>
          <a:xfrm>
            <a:off x="5665788" y="3443288"/>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b="1" dirty="0">
                <a:solidFill>
                  <a:srgbClr val="FF0000"/>
                </a:solidFill>
                <a:latin typeface="微软雅黑" panose="020B0503020204020204" pitchFamily="34" charset="-122"/>
                <a:ea typeface="微软雅黑" panose="020B0503020204020204" pitchFamily="34" charset="-122"/>
              </a:rPr>
              <a:t>与</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20" name="Curved Down Arrow 594"/>
          <p:cNvSpPr/>
          <p:nvPr/>
        </p:nvSpPr>
        <p:spPr>
          <a:xfrm rot="16402840">
            <a:off x="7893050" y="3746500"/>
            <a:ext cx="1150938" cy="496888"/>
          </a:xfrm>
          <a:prstGeom prst="curved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7670" fontAlgn="auto">
              <a:spcBef>
                <a:spcPts val="0"/>
              </a:spcBef>
              <a:spcAft>
                <a:spcPts val="0"/>
              </a:spcAft>
              <a:defRPr/>
            </a:pPr>
            <a:endParaRPr lang="id-ID"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9231" name="图片 39"/>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9232" name="图片 72"/>
          <p:cNvPicPr>
            <a:picLocks noChangeAspect="1"/>
          </p:cNvPicPr>
          <p:nvPr/>
        </p:nvPicPr>
        <p:blipFill>
          <a:blip r:embed="rId3"/>
          <a:srcRect/>
          <a:stretch>
            <a:fillRect/>
          </a:stretch>
        </p:blipFill>
        <p:spPr bwMode="auto">
          <a:xfrm>
            <a:off x="7026275" y="22225"/>
            <a:ext cx="2408238" cy="798513"/>
          </a:xfrm>
          <a:prstGeom prst="rect">
            <a:avLst/>
          </a:prstGeom>
          <a:noFill/>
          <a:ln w="9525">
            <a:noFill/>
            <a:miter lim="800000"/>
            <a:headEnd/>
            <a:tailEnd/>
          </a:ln>
        </p:spPr>
      </p:pic>
      <p:sp>
        <p:nvSpPr>
          <p:cNvPr id="23" name="矩形 22"/>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9234" name="Picture 9" descr="D:\Desktop\logo.png"/>
          <p:cNvPicPr>
            <a:picLocks noChangeAspect="1"/>
          </p:cNvPicPr>
          <p:nvPr/>
        </p:nvPicPr>
        <p:blipFill>
          <a:blip r:embed="rId4"/>
          <a:srcRect/>
          <a:stretch>
            <a:fillRect/>
          </a:stretch>
        </p:blipFill>
        <p:spPr bwMode="auto">
          <a:xfrm>
            <a:off x="9925050" y="201613"/>
            <a:ext cx="2087563" cy="441325"/>
          </a:xfrm>
          <a:prstGeom prst="rect">
            <a:avLst/>
          </a:prstGeom>
          <a:noFill/>
          <a:ln w="9525">
            <a:noFill/>
            <a:miter lim="800000"/>
            <a:headEnd/>
            <a:tailEnd/>
          </a:ln>
        </p:spPr>
      </p:pic>
      <p:sp>
        <p:nvSpPr>
          <p:cNvPr id="28" name="圆角矩形 27"/>
          <p:cNvSpPr/>
          <p:nvPr/>
        </p:nvSpPr>
        <p:spPr>
          <a:xfrm>
            <a:off x="919163" y="1087438"/>
            <a:ext cx="4668837" cy="617537"/>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en-US" altLang="zh-CN" sz="2000" b="1" dirty="0">
                <a:solidFill>
                  <a:srgbClr val="FFFFFF"/>
                </a:solidFill>
                <a:latin typeface="微软雅黑" panose="020B0503020204020204" pitchFamily="34" charset="-122"/>
                <a:ea typeface="微软雅黑" panose="020B0503020204020204" pitchFamily="34" charset="-122"/>
              </a:rPr>
              <a:t>3.</a:t>
            </a:r>
            <a:r>
              <a:rPr lang="zh-CN" altLang="en-US" sz="2000" b="1" dirty="0">
                <a:solidFill>
                  <a:srgbClr val="FFFFFF"/>
                </a:solidFill>
                <a:latin typeface="微软雅黑" panose="020B0503020204020204" pitchFamily="34" charset="-122"/>
                <a:ea typeface="微软雅黑" panose="020B0503020204020204" pitchFamily="34" charset="-122"/>
              </a:rPr>
              <a:t>职业学校人才培养的责任使命</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237" name="Rectangle 19"/>
          <p:cNvSpPr>
            <a:spLocks noChangeArrowheads="1"/>
          </p:cNvSpPr>
          <p:nvPr/>
        </p:nvSpPr>
        <p:spPr bwMode="auto">
          <a:xfrm>
            <a:off x="9566275" y="5346700"/>
            <a:ext cx="1568450" cy="369888"/>
          </a:xfrm>
          <a:prstGeom prst="rect">
            <a:avLst/>
          </a:prstGeom>
          <a:noFill/>
          <a:ln w="9525">
            <a:noFill/>
            <a:miter lim="800000"/>
          </a:ln>
        </p:spPr>
        <p:txBody>
          <a:bodyPr wrap="none">
            <a:spAutoFit/>
          </a:bodyPr>
          <a:lstStyle/>
          <a:p>
            <a:pPr>
              <a:buClr>
                <a:srgbClr val="FF0066"/>
              </a:buClr>
              <a:buSzPct val="75000"/>
              <a:buFont typeface="Arial" panose="020B0604020202020204" pitchFamily="34" charset="0"/>
              <a:buNone/>
            </a:pPr>
            <a:r>
              <a:rPr lang="zh-CN" altLang="en-US">
                <a:solidFill>
                  <a:srgbClr val="FF0000"/>
                </a:solidFill>
                <a:latin typeface="微软雅黑" panose="020B0503020204020204" pitchFamily="34" charset="-122"/>
                <a:ea typeface="微软雅黑" panose="020B0503020204020204" pitchFamily="34" charset="-122"/>
              </a:rPr>
              <a:t>缺乏整体架构</a:t>
            </a:r>
            <a:endParaRPr lang="en-US" altLang="zh-CN">
              <a:solidFill>
                <a:srgbClr val="FF0000"/>
              </a:solidFill>
              <a:latin typeface="微软雅黑" panose="020B0503020204020204" pitchFamily="34" charset="-122"/>
              <a:ea typeface="微软雅黑" panose="020B0503020204020204" pitchFamily="34" charset="-122"/>
            </a:endParaRPr>
          </a:p>
        </p:txBody>
      </p:sp>
      <p:grpSp>
        <p:nvGrpSpPr>
          <p:cNvPr id="6" name="Group 57"/>
          <p:cNvGrpSpPr/>
          <p:nvPr/>
        </p:nvGrpSpPr>
        <p:grpSpPr bwMode="auto">
          <a:xfrm>
            <a:off x="9198432" y="5419830"/>
            <a:ext cx="180975" cy="180975"/>
            <a:chOff x="2928" y="2208"/>
            <a:chExt cx="262" cy="262"/>
          </a:xfrm>
          <a:solidFill>
            <a:schemeClr val="accent1">
              <a:lumMod val="75000"/>
            </a:schemeClr>
          </a:solidFill>
        </p:grpSpPr>
        <p:sp>
          <p:nvSpPr>
            <p:cNvPr id="31" name="Oval 58"/>
            <p:cNvSpPr>
              <a:spLocks noChangeArrowheads="1"/>
            </p:cNvSpPr>
            <p:nvPr/>
          </p:nvSpPr>
          <p:spPr bwMode="gray">
            <a:xfrm>
              <a:off x="2928" y="2208"/>
              <a:ext cx="262" cy="262"/>
            </a:xfrm>
            <a:prstGeom prst="ellipse">
              <a:avLst/>
            </a:prstGeom>
            <a:grpFill/>
            <a:ln w="12700">
              <a:solidFill>
                <a:srgbClr val="F8F8F8"/>
              </a:solidFill>
              <a:rou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a:latin typeface="+mn-lt"/>
              </a:endParaRPr>
            </a:p>
          </p:txBody>
        </p:sp>
        <p:sp>
          <p:nvSpPr>
            <p:cNvPr id="32" name="Oval 59"/>
            <p:cNvSpPr>
              <a:spLocks noChangeArrowheads="1"/>
            </p:cNvSpPr>
            <p:nvPr/>
          </p:nvSpPr>
          <p:spPr bwMode="gray">
            <a:xfrm>
              <a:off x="2949" y="2231"/>
              <a:ext cx="218" cy="216"/>
            </a:xfrm>
            <a:prstGeom prst="ellipse">
              <a:avLst/>
            </a:prstGeom>
            <a:grpFill/>
            <a:ln>
              <a:noFill/>
            </a:ln>
            <a:effectLst/>
          </p:spPr>
          <p:txBody>
            <a:bodyPr wrap="none" anchor="ctr"/>
            <a:lstStyle/>
            <a:p>
              <a:pPr fontAlgn="auto">
                <a:spcBef>
                  <a:spcPts val="0"/>
                </a:spcBef>
                <a:spcAft>
                  <a:spcPts val="0"/>
                </a:spcAft>
                <a:defRPr/>
              </a:pPr>
              <a:endParaRPr lang="zh-CN" altLang="en-US">
                <a:latin typeface="+mn-lt"/>
              </a:endParaRPr>
            </a:p>
          </p:txBody>
        </p:sp>
      </p:grpSp>
      <p:grpSp>
        <p:nvGrpSpPr>
          <p:cNvPr id="9" name="组合 7"/>
          <p:cNvGrpSpPr/>
          <p:nvPr/>
        </p:nvGrpSpPr>
        <p:grpSpPr bwMode="auto">
          <a:xfrm>
            <a:off x="623888" y="2309813"/>
            <a:ext cx="3074987" cy="3486150"/>
            <a:chOff x="2400610" y="2410878"/>
            <a:chExt cx="3269337" cy="3803050"/>
          </a:xfrm>
        </p:grpSpPr>
        <p:sp>
          <p:nvSpPr>
            <p:cNvPr id="34" name="圆角矩形 33"/>
            <p:cNvSpPr/>
            <p:nvPr/>
          </p:nvSpPr>
          <p:spPr>
            <a:xfrm>
              <a:off x="2400610" y="2597913"/>
              <a:ext cx="3269337" cy="3616015"/>
            </a:xfrm>
            <a:prstGeom prst="roundRect">
              <a:avLst/>
            </a:prstGeom>
            <a:solidFill>
              <a:schemeClr val="bg1">
                <a:lumMod val="65000"/>
                <a:alpha val="3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圆角矩形 36"/>
            <p:cNvSpPr/>
            <p:nvPr/>
          </p:nvSpPr>
          <p:spPr>
            <a:xfrm rot="5400000">
              <a:off x="3354291" y="1840335"/>
              <a:ext cx="594010" cy="1735095"/>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p:nvSpPr>
          <p:spPr>
            <a:xfrm>
              <a:off x="2419176" y="2745116"/>
              <a:ext cx="3171444" cy="2850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just">
                <a:lnSpc>
                  <a:spcPct val="150000"/>
                </a:lnSpc>
                <a:defRPr/>
              </a:pPr>
              <a:endParaRPr lang="en-US" altLang="zh-CN" sz="1600" dirty="0">
                <a:solidFill>
                  <a:srgbClr val="262626"/>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a:solidFill>
                    <a:srgbClr val="262626"/>
                  </a:solidFill>
                  <a:latin typeface="微软雅黑" panose="020B0503020204020204" pitchFamily="34" charset="-122"/>
                  <a:ea typeface="微软雅黑" panose="020B0503020204020204" pitchFamily="34" charset="-122"/>
                </a:rPr>
                <a:t>《</a:t>
              </a:r>
              <a:r>
                <a:rPr lang="zh-CN" altLang="en-US" sz="1800" dirty="0">
                  <a:solidFill>
                    <a:srgbClr val="262626"/>
                  </a:solidFill>
                  <a:latin typeface="微软雅黑" panose="020B0503020204020204" pitchFamily="34" charset="-122"/>
                  <a:ea typeface="微软雅黑" panose="020B0503020204020204" pitchFamily="34" charset="-122"/>
                </a:rPr>
                <a:t>关于深化教育体制机制改革的意见</a:t>
              </a:r>
              <a:r>
                <a:rPr lang="en-US" altLang="zh-CN" sz="1800" dirty="0">
                  <a:solidFill>
                    <a:srgbClr val="262626"/>
                  </a:solidFill>
                  <a:latin typeface="微软雅黑" panose="020B0503020204020204" pitchFamily="34" charset="-122"/>
                  <a:ea typeface="微软雅黑" panose="020B0503020204020204" pitchFamily="34" charset="-122"/>
                </a:rPr>
                <a:t>》</a:t>
              </a:r>
              <a:r>
                <a:rPr lang="zh-CN" altLang="en-US" sz="1800" dirty="0">
                  <a:solidFill>
                    <a:srgbClr val="262626"/>
                  </a:solidFill>
                  <a:latin typeface="微软雅黑" panose="020B0503020204020204" pitchFamily="34" charset="-122"/>
                  <a:ea typeface="微软雅黑" panose="020B0503020204020204" pitchFamily="34" charset="-122"/>
                </a:rPr>
                <a:t>中指出：培养支撑终身发展、适应时代要求的关键能力</a:t>
              </a:r>
              <a:r>
                <a:rPr lang="en-US" altLang="zh-CN" sz="1800" dirty="0">
                  <a:solidFill>
                    <a:srgbClr val="262626"/>
                  </a:solidFill>
                  <a:latin typeface="微软雅黑" panose="020B0503020204020204" pitchFamily="34" charset="-122"/>
                  <a:ea typeface="微软雅黑" panose="020B0503020204020204" pitchFamily="34" charset="-122"/>
                </a:rPr>
                <a:t>——</a:t>
              </a:r>
              <a:endParaRPr lang="en-US" altLang="zh-CN" sz="1800" dirty="0">
                <a:solidFill>
                  <a:srgbClr val="262626"/>
                </a:solidFill>
                <a:latin typeface="微软雅黑" panose="020B0503020204020204" pitchFamily="34" charset="-122"/>
                <a:ea typeface="微软雅黑" panose="020B0503020204020204" pitchFamily="34" charset="-122"/>
              </a:endParaRPr>
            </a:p>
            <a:p>
              <a:pPr algn="just">
                <a:lnSpc>
                  <a:spcPct val="150000"/>
                </a:lnSpc>
                <a:defRPr/>
              </a:pPr>
              <a:r>
                <a:rPr lang="zh-CN" altLang="en-US" sz="1600" dirty="0">
                  <a:solidFill>
                    <a:srgbClr val="C60505"/>
                  </a:solidFill>
                  <a:latin typeface="微软雅黑" panose="020B0503020204020204" pitchFamily="34" charset="-122"/>
                  <a:ea typeface="微软雅黑" panose="020B0503020204020204" pitchFamily="34" charset="-122"/>
                </a:rPr>
                <a:t>培养认知能力 培养合作能力  培养创新能力    培养职业能力 </a:t>
              </a:r>
              <a:endParaRPr lang="zh-CN" altLang="en-US" sz="1600" dirty="0">
                <a:solidFill>
                  <a:srgbClr val="C60505"/>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803854" y="179033"/>
            <a:ext cx="3456174" cy="461665"/>
          </a:xfrm>
          <a:prstGeom prst="rect">
            <a:avLst/>
          </a:prstGeom>
        </p:spPr>
        <p:txBody>
          <a:bodyPr wrap="square">
            <a:spAutoFit/>
          </a:bodyPr>
          <a:lstStyle/>
          <a:p>
            <a:pPr>
              <a:defRPr/>
            </a:pPr>
            <a:r>
              <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rPr>
              <a:t>中职学生职业素养护照</a:t>
            </a:r>
            <a:endPar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024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grpSp>
        <p:nvGrpSpPr>
          <p:cNvPr id="3" name="组合 7"/>
          <p:cNvGrpSpPr/>
          <p:nvPr/>
        </p:nvGrpSpPr>
        <p:grpSpPr bwMode="auto">
          <a:xfrm>
            <a:off x="2160588" y="2362200"/>
            <a:ext cx="3517900" cy="3651250"/>
            <a:chOff x="2210418" y="2411110"/>
            <a:chExt cx="2982845" cy="3253273"/>
          </a:xfrm>
        </p:grpSpPr>
        <p:sp>
          <p:nvSpPr>
            <p:cNvPr id="5" name="圆角矩形 4"/>
            <p:cNvSpPr/>
            <p:nvPr/>
          </p:nvSpPr>
          <p:spPr>
            <a:xfrm>
              <a:off x="2210418" y="2596406"/>
              <a:ext cx="2887275" cy="3067977"/>
            </a:xfrm>
            <a:prstGeom prst="roundRect">
              <a:avLst/>
            </a:prstGeom>
            <a:solidFill>
              <a:schemeClr val="bg1">
                <a:lumMod val="65000"/>
                <a:alpha val="3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 name="组合 6"/>
            <p:cNvGrpSpPr/>
            <p:nvPr/>
          </p:nvGrpSpPr>
          <p:grpSpPr bwMode="auto">
            <a:xfrm>
              <a:off x="2783534" y="2411110"/>
              <a:ext cx="1735228" cy="593814"/>
              <a:chOff x="2535673" y="2278616"/>
              <a:chExt cx="1735228" cy="593814"/>
            </a:xfrm>
          </p:grpSpPr>
          <p:sp>
            <p:nvSpPr>
              <p:cNvPr id="8" name="圆角矩形 7"/>
              <p:cNvSpPr/>
              <p:nvPr/>
            </p:nvSpPr>
            <p:spPr>
              <a:xfrm rot="5400000">
                <a:off x="3106465" y="1708125"/>
                <a:ext cx="594076" cy="1735057"/>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圆角矩形 8"/>
              <p:cNvSpPr/>
              <p:nvPr/>
            </p:nvSpPr>
            <p:spPr>
              <a:xfrm>
                <a:off x="2587124" y="2339439"/>
                <a:ext cx="1632757" cy="472432"/>
              </a:xfrm>
              <a:prstGeom prst="roundRect">
                <a:avLst/>
              </a:prstGeom>
              <a:solidFill>
                <a:srgbClr val="D8212E"/>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en-US" altLang="zh-CN" sz="3200" i="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rPr>
                  <a:t>1</a:t>
                </a:r>
                <a:endParaRPr lang="zh-CN" altLang="en-US" sz="3200" i="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endParaRPr>
              </a:p>
            </p:txBody>
          </p:sp>
        </p:grpSp>
        <p:sp>
          <p:nvSpPr>
            <p:cNvPr id="7" name="矩形 6"/>
            <p:cNvSpPr/>
            <p:nvPr/>
          </p:nvSpPr>
          <p:spPr>
            <a:xfrm>
              <a:off x="2420402" y="3172093"/>
              <a:ext cx="2772861" cy="2261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nSpc>
                  <a:spcPct val="150000"/>
                </a:lnSpc>
                <a:defRPr/>
              </a:pP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以学生为中心，</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全面</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提升职业素养，引领学生坚定理想信念，树立正确价值取向，扣好职业生涯的第一粒扣子，培养有理想、有本领、有担当的新时代职业青年。</a:t>
              </a:r>
              <a:r>
                <a:rPr lang="zh-CN" alt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10245" name="图片 25"/>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10246" name="图片 72"/>
          <p:cNvPicPr>
            <a:picLocks noChangeAspect="1"/>
          </p:cNvPicPr>
          <p:nvPr/>
        </p:nvPicPr>
        <p:blipFill>
          <a:blip r:embed="rId3"/>
          <a:srcRect/>
          <a:stretch>
            <a:fillRect/>
          </a:stretch>
        </p:blipFill>
        <p:spPr bwMode="auto">
          <a:xfrm>
            <a:off x="7026275" y="22225"/>
            <a:ext cx="2408238" cy="798513"/>
          </a:xfrm>
          <a:prstGeom prst="rect">
            <a:avLst/>
          </a:prstGeom>
          <a:noFill/>
          <a:ln w="9525">
            <a:noFill/>
            <a:miter lim="800000"/>
            <a:headEnd/>
            <a:tailEnd/>
          </a:ln>
        </p:spPr>
      </p:pic>
      <p:sp>
        <p:nvSpPr>
          <p:cNvPr id="18" name="矩形 17"/>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0248" name="Picture 9" descr="D:\Desktop\logo.png"/>
          <p:cNvPicPr>
            <a:picLocks noChangeAspect="1"/>
          </p:cNvPicPr>
          <p:nvPr/>
        </p:nvPicPr>
        <p:blipFill>
          <a:blip r:embed="rId4"/>
          <a:srcRect/>
          <a:stretch>
            <a:fillRect/>
          </a:stretch>
        </p:blipFill>
        <p:spPr bwMode="auto">
          <a:xfrm>
            <a:off x="9925050" y="201613"/>
            <a:ext cx="2087563" cy="441325"/>
          </a:xfrm>
          <a:prstGeom prst="rect">
            <a:avLst/>
          </a:prstGeom>
          <a:noFill/>
          <a:ln w="9525">
            <a:noFill/>
            <a:miter lim="800000"/>
            <a:headEnd/>
            <a:tailEnd/>
          </a:ln>
        </p:spPr>
      </p:pic>
      <p:sp>
        <p:nvSpPr>
          <p:cNvPr id="23" name="圆角矩形 22"/>
          <p:cNvSpPr/>
          <p:nvPr/>
        </p:nvSpPr>
        <p:spPr>
          <a:xfrm>
            <a:off x="919163" y="1087438"/>
            <a:ext cx="4668837" cy="617537"/>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en-US" altLang="zh-CN" sz="2000" b="1" dirty="0">
                <a:solidFill>
                  <a:srgbClr val="FFFFFF"/>
                </a:solidFill>
                <a:latin typeface="微软雅黑" panose="020B0503020204020204" pitchFamily="34" charset="-122"/>
                <a:ea typeface="微软雅黑" panose="020B0503020204020204" pitchFamily="34" charset="-122"/>
              </a:rPr>
              <a:t>4.</a:t>
            </a:r>
            <a:r>
              <a:rPr lang="zh-CN" altLang="en-US" sz="2000" b="1" dirty="0">
                <a:solidFill>
                  <a:srgbClr val="FFFFFF"/>
                </a:solidFill>
                <a:latin typeface="微软雅黑" panose="020B0503020204020204" pitchFamily="34" charset="-122"/>
                <a:ea typeface="微软雅黑" panose="020B0503020204020204" pitchFamily="34" charset="-122"/>
              </a:rPr>
              <a:t>学生成长和发展的内在需要</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7"/>
          <p:cNvGrpSpPr/>
          <p:nvPr/>
        </p:nvGrpSpPr>
        <p:grpSpPr bwMode="auto">
          <a:xfrm>
            <a:off x="6589713" y="2365375"/>
            <a:ext cx="3517900" cy="3651250"/>
            <a:chOff x="2210418" y="2411110"/>
            <a:chExt cx="2982845" cy="3253273"/>
          </a:xfrm>
        </p:grpSpPr>
        <p:sp>
          <p:nvSpPr>
            <p:cNvPr id="26" name="圆角矩形 25"/>
            <p:cNvSpPr/>
            <p:nvPr/>
          </p:nvSpPr>
          <p:spPr>
            <a:xfrm>
              <a:off x="2210418" y="2596406"/>
              <a:ext cx="2887275" cy="3067977"/>
            </a:xfrm>
            <a:prstGeom prst="roundRect">
              <a:avLst/>
            </a:prstGeom>
            <a:solidFill>
              <a:schemeClr val="bg1">
                <a:lumMod val="65000"/>
                <a:alpha val="3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0" name="组合 6"/>
            <p:cNvGrpSpPr/>
            <p:nvPr/>
          </p:nvGrpSpPr>
          <p:grpSpPr bwMode="auto">
            <a:xfrm>
              <a:off x="2783534" y="2411110"/>
              <a:ext cx="1735228" cy="593814"/>
              <a:chOff x="2535673" y="2278616"/>
              <a:chExt cx="1735228" cy="593814"/>
            </a:xfrm>
          </p:grpSpPr>
          <p:sp>
            <p:nvSpPr>
              <p:cNvPr id="29" name="圆角矩形 28"/>
              <p:cNvSpPr/>
              <p:nvPr/>
            </p:nvSpPr>
            <p:spPr>
              <a:xfrm rot="5400000">
                <a:off x="3106465" y="1708125"/>
                <a:ext cx="594076" cy="1735057"/>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圆角矩形 29"/>
              <p:cNvSpPr/>
              <p:nvPr/>
            </p:nvSpPr>
            <p:spPr>
              <a:xfrm>
                <a:off x="2587124" y="2339439"/>
                <a:ext cx="1632757" cy="472432"/>
              </a:xfrm>
              <a:prstGeom prst="roundRect">
                <a:avLst/>
              </a:prstGeom>
              <a:solidFill>
                <a:srgbClr val="D8212E"/>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en-US" altLang="zh-CN" sz="3200" i="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rPr>
                  <a:t>2</a:t>
                </a:r>
                <a:endParaRPr lang="zh-CN" altLang="en-US" sz="3200" i="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endParaRPr>
              </a:p>
            </p:txBody>
          </p:sp>
        </p:grpSp>
        <p:sp>
          <p:nvSpPr>
            <p:cNvPr id="28" name="矩形 27"/>
            <p:cNvSpPr/>
            <p:nvPr/>
          </p:nvSpPr>
          <p:spPr>
            <a:xfrm>
              <a:off x="2420402" y="3172093"/>
              <a:ext cx="2772861" cy="2261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nSpc>
                  <a:spcPct val="150000"/>
                </a:lnSpc>
                <a:defRPr/>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引导学生明确目标、坚定信心，激发成长动力，成长为合格公民和行业企业需要的德能兼备现代职业人。</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2" name="矩形 21"/>
          <p:cNvSpPr/>
          <p:nvPr/>
        </p:nvSpPr>
        <p:spPr>
          <a:xfrm>
            <a:off x="803854" y="179033"/>
            <a:ext cx="3456174" cy="461665"/>
          </a:xfrm>
          <a:prstGeom prst="rect">
            <a:avLst/>
          </a:prstGeom>
        </p:spPr>
        <p:txBody>
          <a:bodyPr wrap="square">
            <a:spAutoFit/>
          </a:bodyPr>
          <a:lstStyle/>
          <a:p>
            <a:pPr>
              <a:defRPr/>
            </a:pPr>
            <a:r>
              <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rPr>
              <a:t>中职学生职业素养护照</a:t>
            </a:r>
            <a:endPar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7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6246813"/>
            <a:ext cx="12192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图片 3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266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图片 72"/>
          <p:cNvPicPr>
            <a:picLocks noChangeAspect="1"/>
          </p:cNvPicPr>
          <p:nvPr/>
        </p:nvPicPr>
        <p:blipFill>
          <a:blip r:embed="rId3"/>
          <a:srcRect/>
          <a:stretch>
            <a:fillRect/>
          </a:stretch>
        </p:blipFill>
        <p:spPr bwMode="auto">
          <a:xfrm>
            <a:off x="7026275" y="22225"/>
            <a:ext cx="2408238"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6390" name="Picture 9" descr="D:\Desktop\logo.png"/>
          <p:cNvPicPr>
            <a:picLocks noChangeAspect="1" noChangeArrowheads="1"/>
          </p:cNvPicPr>
          <p:nvPr/>
        </p:nvPicPr>
        <p:blipFill>
          <a:blip r:embed="rId4"/>
          <a:srcRect/>
          <a:stretch>
            <a:fillRect/>
          </a:stretch>
        </p:blipFill>
        <p:spPr bwMode="auto">
          <a:xfrm>
            <a:off x="9925050" y="201613"/>
            <a:ext cx="20875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9525" y="61674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5400000">
            <a:off x="1931988" y="731837"/>
            <a:ext cx="730250" cy="2352675"/>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6393" name="组合 7"/>
          <p:cNvGrpSpPr/>
          <p:nvPr/>
        </p:nvGrpSpPr>
        <p:grpSpPr bwMode="auto">
          <a:xfrm>
            <a:off x="817563" y="1941512"/>
            <a:ext cx="3455987" cy="3830638"/>
            <a:chOff x="2210418" y="2411109"/>
            <a:chExt cx="2887811" cy="3253274"/>
          </a:xfrm>
        </p:grpSpPr>
        <p:sp>
          <p:nvSpPr>
            <p:cNvPr id="18" name="圆角矩形 17"/>
            <p:cNvSpPr/>
            <p:nvPr/>
          </p:nvSpPr>
          <p:spPr>
            <a:xfrm>
              <a:off x="2210418" y="2597010"/>
              <a:ext cx="2887811" cy="3067373"/>
            </a:xfrm>
            <a:prstGeom prst="roundRect">
              <a:avLst/>
            </a:prstGeom>
            <a:solidFill>
              <a:schemeClr val="bg1">
                <a:lumMod val="65000"/>
                <a:alpha val="3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6404" name="组合 6"/>
            <p:cNvGrpSpPr/>
            <p:nvPr/>
          </p:nvGrpSpPr>
          <p:grpSpPr bwMode="auto">
            <a:xfrm>
              <a:off x="2783315" y="2411109"/>
              <a:ext cx="1734885" cy="593194"/>
              <a:chOff x="2535454" y="2278615"/>
              <a:chExt cx="1734885" cy="593194"/>
            </a:xfrm>
          </p:grpSpPr>
          <p:sp>
            <p:nvSpPr>
              <p:cNvPr id="21" name="圆角矩形 20"/>
              <p:cNvSpPr/>
              <p:nvPr/>
            </p:nvSpPr>
            <p:spPr>
              <a:xfrm rot="5400000">
                <a:off x="3106479" y="1707746"/>
                <a:ext cx="593335" cy="1735075"/>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圆角矩形 21"/>
              <p:cNvSpPr/>
              <p:nvPr/>
            </p:nvSpPr>
            <p:spPr>
              <a:xfrm>
                <a:off x="2586017" y="2337484"/>
                <a:ext cx="1634260" cy="475598"/>
              </a:xfrm>
              <a:prstGeom prst="roundRect">
                <a:avLst/>
              </a:prstGeom>
              <a:solidFill>
                <a:srgbClr val="D8212E"/>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1</a:t>
                </a:r>
                <a:endParaRPr kumimoji="0" lang="zh-CN" altLang="en-US" sz="32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
          <p:nvSpPr>
            <p:cNvPr id="20" name="矩形 19"/>
            <p:cNvSpPr/>
            <p:nvPr/>
          </p:nvSpPr>
          <p:spPr>
            <a:xfrm>
              <a:off x="2352354" y="3171756"/>
              <a:ext cx="2638428" cy="2263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       职业素养是指在工作过程中表现出来的，符合职业内在规范和标准要求，支撑职业生涯发展和终身成长发展需要、服务企业社会发展的综合品质和行为能力。</a:t>
              </a:r>
              <a:endPar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6394" name="组合 29"/>
          <p:cNvGrpSpPr/>
          <p:nvPr/>
        </p:nvGrpSpPr>
        <p:grpSpPr bwMode="auto">
          <a:xfrm>
            <a:off x="4860925" y="1941512"/>
            <a:ext cx="3396384" cy="3822555"/>
            <a:chOff x="2210418" y="2411109"/>
            <a:chExt cx="2887811" cy="3253274"/>
          </a:xfrm>
        </p:grpSpPr>
        <p:sp>
          <p:nvSpPr>
            <p:cNvPr id="24" name="圆角矩形 23"/>
            <p:cNvSpPr/>
            <p:nvPr/>
          </p:nvSpPr>
          <p:spPr>
            <a:xfrm>
              <a:off x="2210418" y="2596874"/>
              <a:ext cx="2887811" cy="3067509"/>
            </a:xfrm>
            <a:prstGeom prst="roundRect">
              <a:avLst/>
            </a:prstGeom>
            <a:solidFill>
              <a:schemeClr val="bg1">
                <a:lumMod val="75000"/>
                <a:alpha val="3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6399" name="组合 31"/>
            <p:cNvGrpSpPr/>
            <p:nvPr/>
          </p:nvGrpSpPr>
          <p:grpSpPr bwMode="auto">
            <a:xfrm>
              <a:off x="2783315" y="2411109"/>
              <a:ext cx="1734885" cy="593194"/>
              <a:chOff x="2535454" y="2278615"/>
              <a:chExt cx="1734885" cy="593194"/>
            </a:xfrm>
          </p:grpSpPr>
          <p:sp>
            <p:nvSpPr>
              <p:cNvPr id="27" name="圆角矩形 26"/>
              <p:cNvSpPr/>
              <p:nvPr/>
            </p:nvSpPr>
            <p:spPr>
              <a:xfrm rot="5400000">
                <a:off x="3106380" y="1707909"/>
                <a:ext cx="593814" cy="1735226"/>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圆角矩形 27"/>
              <p:cNvSpPr/>
              <p:nvPr/>
            </p:nvSpPr>
            <p:spPr>
              <a:xfrm>
                <a:off x="2586477" y="2338949"/>
                <a:ext cx="1633621" cy="473146"/>
              </a:xfrm>
              <a:prstGeom prst="roundRect">
                <a:avLst/>
              </a:prstGeom>
              <a:solidFill>
                <a:srgbClr val="D8212E"/>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a:t>
                </a:r>
                <a:endParaRPr kumimoji="0" lang="zh-CN" altLang="en-US" sz="32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
          <p:nvSpPr>
            <p:cNvPr id="26" name="矩形 25"/>
            <p:cNvSpPr/>
            <p:nvPr/>
          </p:nvSpPr>
          <p:spPr>
            <a:xfrm>
              <a:off x="2337425" y="3171635"/>
              <a:ext cx="2714764" cy="2262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      依据李克强总理“职业精神”与“职业技能”高度融合的讲话精神和“冰山理论”，我们将职业素养分为隐性和显性两部分，即：职业精神和职业行为。 </a:t>
              </a:r>
              <a:endPar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pic>
        <p:nvPicPr>
          <p:cNvPr id="16396" name="Picture 24" descr="https://timgsa.baidu.com/timg?image&amp;quality=80&amp;size=b9999_10000&amp;sec=1521461821542&amp;di=451c50d47952cc95859251d9355759f4&amp;imgtype=0&amp;src=http%3A%2F%2Fg.hiphotos.baidu.com%2Fzhidao%2Fpic%2Fitem%2F8d5494eef01f3a29db327a599f25bc315d607cab.jpg"/>
          <p:cNvPicPr>
            <a:picLocks noChangeAspect="1" noChangeArrowheads="1"/>
          </p:cNvPicPr>
          <p:nvPr/>
        </p:nvPicPr>
        <p:blipFill>
          <a:blip r:embed="rId5"/>
          <a:srcRect/>
          <a:stretch>
            <a:fillRect/>
          </a:stretch>
        </p:blipFill>
        <p:spPr bwMode="auto">
          <a:xfrm>
            <a:off x="8496300" y="1296988"/>
            <a:ext cx="294005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p:nvPr/>
        </p:nvSpPr>
        <p:spPr>
          <a:xfrm>
            <a:off x="755650" y="1104482"/>
            <a:ext cx="3881437" cy="717550"/>
          </a:xfrm>
          <a:prstGeom prst="rect">
            <a:avLst/>
          </a:prstGeom>
          <a:gradFill flip="none" rotWithShape="1">
            <a:gsLst>
              <a:gs pos="0">
                <a:srgbClr val="01A1FF">
                  <a:shade val="30000"/>
                  <a:satMod val="115000"/>
                </a:srgbClr>
              </a:gs>
              <a:gs pos="50000">
                <a:srgbClr val="01A1FF">
                  <a:shade val="67500"/>
                  <a:satMod val="115000"/>
                </a:srgbClr>
              </a:gs>
              <a:gs pos="100000">
                <a:srgbClr val="01A1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cs"/>
              </a:rPr>
              <a:t>确定</a:t>
            </a:r>
            <a:r>
              <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职业素养的内涵</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803854" y="179033"/>
            <a:ext cx="3456174" cy="461665"/>
          </a:xfrm>
          <a:prstGeom prst="rect">
            <a:avLst/>
          </a:prstGeom>
        </p:spPr>
        <p:txBody>
          <a:bodyPr wrap="square">
            <a:spAutoFit/>
          </a:bodyPr>
          <a:lstStyle/>
          <a:p>
            <a:pPr>
              <a:defRPr/>
            </a:pPr>
            <a:r>
              <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rPr>
              <a:t>中职学生职业素养护照</a:t>
            </a:r>
            <a:endPar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18435" name="图片 31"/>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18436" name="图片 72"/>
          <p:cNvPicPr>
            <a:picLocks noChangeAspect="1"/>
          </p:cNvPicPr>
          <p:nvPr/>
        </p:nvPicPr>
        <p:blipFill>
          <a:blip r:embed="rId3"/>
          <a:srcRect/>
          <a:stretch>
            <a:fillRect/>
          </a:stretch>
        </p:blipFill>
        <p:spPr bwMode="auto">
          <a:xfrm>
            <a:off x="7026275" y="22225"/>
            <a:ext cx="2408238" cy="798513"/>
          </a:xfrm>
          <a:prstGeom prst="rect">
            <a:avLst/>
          </a:prstGeom>
          <a:noFill/>
          <a:ln w="9525">
            <a:noFill/>
            <a:miter lim="800000"/>
            <a:headEnd/>
            <a:tailEnd/>
          </a:ln>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8438" name="Picture 9" descr="D:\Desktop\logo.png"/>
          <p:cNvPicPr>
            <a:picLocks noChangeAspect="1"/>
          </p:cNvPicPr>
          <p:nvPr/>
        </p:nvPicPr>
        <p:blipFill>
          <a:blip r:embed="rId4"/>
          <a:srcRect/>
          <a:stretch>
            <a:fillRect/>
          </a:stretch>
        </p:blipFill>
        <p:spPr bwMode="auto">
          <a:xfrm>
            <a:off x="9925050" y="201613"/>
            <a:ext cx="2087563" cy="441325"/>
          </a:xfrm>
          <a:prstGeom prst="rect">
            <a:avLst/>
          </a:prstGeom>
          <a:noFill/>
          <a:ln w="9525">
            <a:noFill/>
            <a:miter lim="800000"/>
            <a:headEnd/>
            <a:tailEnd/>
          </a:ln>
        </p:spPr>
      </p:pic>
      <p:sp>
        <p:nvSpPr>
          <p:cNvPr id="4" name="矩形 3"/>
          <p:cNvSpPr/>
          <p:nvPr/>
        </p:nvSpPr>
        <p:spPr>
          <a:xfrm>
            <a:off x="-9525" y="61674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椭圆 4"/>
          <p:cNvSpPr>
            <a:spLocks noChangeArrowheads="1"/>
          </p:cNvSpPr>
          <p:nvPr/>
        </p:nvSpPr>
        <p:spPr bwMode="auto">
          <a:xfrm>
            <a:off x="3786706" y="5718956"/>
            <a:ext cx="4599402" cy="813316"/>
          </a:xfrm>
          <a:prstGeom prst="ellipse">
            <a:avLst/>
          </a:prstGeom>
          <a:gradFill rotWithShape="1">
            <a:gsLst>
              <a:gs pos="0">
                <a:sysClr val="windowText" lastClr="000000">
                  <a:lumMod val="93000"/>
                  <a:lumOff val="7000"/>
                </a:sys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p:spPr>
        <p:txBody>
          <a:bodyPr wrap="none" lIns="92075" tIns="46038" rIns="92075" bIns="46038" anchor="ctr"/>
          <a:lstStyle/>
          <a:p>
            <a:pPr algn="ctr" fontAlgn="auto">
              <a:spcBef>
                <a:spcPts val="0"/>
              </a:spcBef>
              <a:spcAft>
                <a:spcPts val="0"/>
              </a:spcAft>
              <a:defRPr/>
            </a:pPr>
            <a:endParaRPr lang="zh-CN" altLang="zh-CN" kern="0">
              <a:solidFill>
                <a:sysClr val="windowText" lastClr="000000"/>
              </a:solidFill>
            </a:endParaRPr>
          </a:p>
        </p:txBody>
      </p:sp>
      <p:sp>
        <p:nvSpPr>
          <p:cNvPr id="18444" name="矩形 5"/>
          <p:cNvSpPr>
            <a:spLocks noChangeArrowheads="1"/>
          </p:cNvSpPr>
          <p:nvPr/>
        </p:nvSpPr>
        <p:spPr bwMode="auto">
          <a:xfrm>
            <a:off x="138662" y="4920520"/>
            <a:ext cx="4921687" cy="1138773"/>
          </a:xfrm>
          <a:prstGeom prst="rect">
            <a:avLst/>
          </a:prstGeom>
          <a:noFill/>
          <a:ln w="9525">
            <a:noFill/>
            <a:miter lim="800000"/>
          </a:ln>
        </p:spPr>
        <p:txBody>
          <a:bodyPr wrap="square">
            <a:spAutoFit/>
          </a:bodyPr>
          <a:lstStyle/>
          <a:p>
            <a:r>
              <a:rPr lang="zh-CN" altLang="en-US" b="1" dirty="0">
                <a:solidFill>
                  <a:srgbClr val="404040"/>
                </a:solidFill>
                <a:latin typeface="微软雅黑" panose="020B0503020204020204" pitchFamily="34" charset="-122"/>
                <a:ea typeface="微软雅黑" panose="020B0503020204020204" pitchFamily="34" charset="-122"/>
              </a:rPr>
              <a:t>通过校企合作、访谈、座谈、问卷先后对</a:t>
            </a:r>
            <a:r>
              <a:rPr lang="en-US" altLang="zh-CN" sz="2400" b="1" dirty="0">
                <a:solidFill>
                  <a:srgbClr val="FF0000"/>
                </a:solidFill>
                <a:latin typeface="微软雅黑" panose="020B0503020204020204" pitchFamily="34" charset="-122"/>
                <a:ea typeface="微软雅黑" panose="020B0503020204020204" pitchFamily="34" charset="-122"/>
              </a:rPr>
              <a:t>95</a:t>
            </a:r>
            <a:r>
              <a:rPr lang="zh-CN" altLang="en-US" sz="2400" b="1" dirty="0">
                <a:solidFill>
                  <a:srgbClr val="FF0000"/>
                </a:solidFill>
                <a:latin typeface="微软雅黑" panose="020B0503020204020204" pitchFamily="34" charset="-122"/>
                <a:ea typeface="微软雅黑" panose="020B0503020204020204" pitchFamily="34" charset="-122"/>
              </a:rPr>
              <a:t>家</a:t>
            </a:r>
            <a:r>
              <a:rPr lang="zh-CN" altLang="en-US" b="1" dirty="0">
                <a:solidFill>
                  <a:srgbClr val="404040"/>
                </a:solidFill>
                <a:latin typeface="微软雅黑" panose="020B0503020204020204" pitchFamily="34" charset="-122"/>
                <a:ea typeface="微软雅黑" panose="020B0503020204020204" pitchFamily="34" charset="-122"/>
              </a:rPr>
              <a:t>现代服务业企业、</a:t>
            </a:r>
            <a:endParaRPr lang="en-US" altLang="zh-CN" b="1" dirty="0">
              <a:solidFill>
                <a:srgbClr val="404040"/>
              </a:solidFill>
              <a:latin typeface="微软雅黑" panose="020B0503020204020204" pitchFamily="34" charset="-122"/>
              <a:ea typeface="微软雅黑" panose="020B0503020204020204" pitchFamily="34" charset="-122"/>
            </a:endParaRPr>
          </a:p>
          <a:p>
            <a:r>
              <a:rPr lang="zh-CN" altLang="zh-CN" sz="2000" b="1" dirty="0">
                <a:solidFill>
                  <a:srgbClr val="FF0000"/>
                </a:solidFill>
                <a:latin typeface="微软雅黑" panose="020B0503020204020204" pitchFamily="34" charset="-122"/>
                <a:ea typeface="微软雅黑" panose="020B0503020204020204" pitchFamily="34" charset="-122"/>
              </a:rPr>
              <a:t>5</a:t>
            </a:r>
            <a:r>
              <a:rPr lang="en-US" altLang="zh-CN" sz="2000" b="1" dirty="0">
                <a:solidFill>
                  <a:srgbClr val="FF0000"/>
                </a:solidFill>
                <a:latin typeface="微软雅黑" panose="020B0503020204020204" pitchFamily="34" charset="-122"/>
                <a:ea typeface="微软雅黑" panose="020B0503020204020204" pitchFamily="34" charset="-122"/>
              </a:rPr>
              <a:t>00</a:t>
            </a:r>
            <a:r>
              <a:rPr lang="zh-CN" altLang="en-US" sz="2000" b="1" dirty="0">
                <a:solidFill>
                  <a:srgbClr val="FF0000"/>
                </a:solidFill>
                <a:latin typeface="微软雅黑" panose="020B0503020204020204" pitchFamily="34" charset="-122"/>
                <a:ea typeface="微软雅黑" panose="020B0503020204020204" pitchFamily="34" charset="-122"/>
              </a:rPr>
              <a:t>余名</a:t>
            </a:r>
            <a:r>
              <a:rPr lang="zh-CN" altLang="en-US" b="1" dirty="0">
                <a:solidFill>
                  <a:srgbClr val="404040"/>
                </a:solidFill>
                <a:latin typeface="微软雅黑" panose="020B0503020204020204" pitchFamily="34" charset="-122"/>
                <a:ea typeface="微软雅黑" panose="020B0503020204020204" pitchFamily="34" charset="-122"/>
              </a:rPr>
              <a:t>毕业生和</a:t>
            </a:r>
            <a:r>
              <a:rPr lang="zh-CN" altLang="zh-CN" sz="2000" b="1" dirty="0">
                <a:solidFill>
                  <a:srgbClr val="FF0000"/>
                </a:solidFill>
                <a:latin typeface="微软雅黑" panose="020B0503020204020204" pitchFamily="34" charset="-122"/>
                <a:ea typeface="微软雅黑" panose="020B0503020204020204" pitchFamily="34" charset="-122"/>
              </a:rPr>
              <a:t>1</a:t>
            </a:r>
            <a:r>
              <a:rPr lang="en-US" altLang="zh-CN" sz="2000" b="1" dirty="0">
                <a:solidFill>
                  <a:srgbClr val="FF0000"/>
                </a:solidFill>
                <a:latin typeface="微软雅黑" panose="020B0503020204020204" pitchFamily="34" charset="-122"/>
                <a:ea typeface="微软雅黑" panose="020B0503020204020204" pitchFamily="34" charset="-122"/>
              </a:rPr>
              <a:t>00</a:t>
            </a:r>
            <a:r>
              <a:rPr lang="zh-CN" altLang="en-US" sz="2000" b="1" dirty="0">
                <a:solidFill>
                  <a:srgbClr val="FF0000"/>
                </a:solidFill>
                <a:latin typeface="微软雅黑" panose="020B0503020204020204" pitchFamily="34" charset="-122"/>
                <a:ea typeface="微软雅黑" panose="020B0503020204020204" pitchFamily="34" charset="-122"/>
              </a:rPr>
              <a:t>余名</a:t>
            </a:r>
            <a:r>
              <a:rPr lang="zh-CN" altLang="en-US" b="1" dirty="0">
                <a:solidFill>
                  <a:srgbClr val="404040"/>
                </a:solidFill>
                <a:latin typeface="微软雅黑" panose="020B0503020204020204" pitchFamily="34" charset="-122"/>
                <a:ea typeface="微软雅黑" panose="020B0503020204020204" pitchFamily="34" charset="-122"/>
              </a:rPr>
              <a:t>专业教师进行调研。</a:t>
            </a:r>
            <a:endParaRPr lang="zh-CN" altLang="en-US" dirty="0">
              <a:latin typeface="Calibri" panose="020F0502020204030204"/>
            </a:endParaRPr>
          </a:p>
        </p:txBody>
      </p:sp>
      <p:pic>
        <p:nvPicPr>
          <p:cNvPr id="20" name="图片 1"/>
          <p:cNvPicPr>
            <a:picLocks noChangeAspect="1" noChangeArrowheads="1"/>
          </p:cNvPicPr>
          <p:nvPr/>
        </p:nvPicPr>
        <p:blipFill>
          <a:blip r:embed="rId5"/>
          <a:srcRect/>
          <a:stretch>
            <a:fillRect/>
          </a:stretch>
        </p:blipFill>
        <p:spPr bwMode="auto">
          <a:xfrm>
            <a:off x="254383" y="1921911"/>
            <a:ext cx="4864871" cy="2934444"/>
          </a:xfrm>
          <a:prstGeom prst="rect">
            <a:avLst/>
          </a:prstGeom>
          <a:noFill/>
          <a:ln>
            <a:noFill/>
          </a:ln>
          <a:effectLst>
            <a:outerShdw blurRad="63500" algn="tl" rotWithShape="0">
              <a:srgbClr val="000000">
                <a:alpha val="70000"/>
              </a:srgbClr>
            </a:outerShdw>
          </a:effectLst>
        </p:spPr>
      </p:pic>
      <p:sp>
        <p:nvSpPr>
          <p:cNvPr id="16" name="圆角矩形 15"/>
          <p:cNvSpPr/>
          <p:nvPr/>
        </p:nvSpPr>
        <p:spPr>
          <a:xfrm>
            <a:off x="425451" y="968375"/>
            <a:ext cx="4864871" cy="722313"/>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467995" indent="-457200" algn="ctr">
              <a:defRPr/>
            </a:pPr>
            <a:r>
              <a:rPr lang="zh-CN" altLang="en-US" sz="2000" b="1" dirty="0">
                <a:solidFill>
                  <a:srgbClr val="FFFFFF"/>
                </a:solidFill>
                <a:latin typeface="微软雅黑" panose="020B0503020204020204" pitchFamily="34" charset="-122"/>
                <a:ea typeface="微软雅黑" panose="020B0503020204020204" pitchFamily="34" charset="-122"/>
                <a:sym typeface="+mn-ea"/>
              </a:rPr>
              <a:t>建立中职学生职业素养指标体系</a:t>
            </a:r>
            <a:endParaRPr lang="zh-CN" altLang="en-US" sz="2000" b="1" dirty="0">
              <a:solidFill>
                <a:srgbClr val="FFFFFF"/>
              </a:solidFill>
              <a:latin typeface="微软雅黑" panose="020B0503020204020204" pitchFamily="34" charset="-122"/>
            </a:endParaRPr>
          </a:p>
        </p:txBody>
      </p:sp>
      <p:graphicFrame>
        <p:nvGraphicFramePr>
          <p:cNvPr id="3" name="表格 2"/>
          <p:cNvGraphicFramePr>
            <a:graphicFrameLocks noGrp="1"/>
          </p:cNvGraphicFramePr>
          <p:nvPr/>
        </p:nvGraphicFramePr>
        <p:xfrm>
          <a:off x="8550275" y="1603375"/>
          <a:ext cx="3309878" cy="4400029"/>
        </p:xfrm>
        <a:graphic>
          <a:graphicData uri="http://schemas.openxmlformats.org/drawingml/2006/table">
            <a:tbl>
              <a:tblPr firstRow="1" bandRow="1">
                <a:tableStyleId>{5C22544A-7EE6-4342-B048-85BDC9FD1C3A}</a:tableStyleId>
              </a:tblPr>
              <a:tblGrid>
                <a:gridCol w="856160"/>
                <a:gridCol w="1146265"/>
                <a:gridCol w="1307453"/>
              </a:tblGrid>
              <a:tr h="841414">
                <a:tc>
                  <a:txBody>
                    <a:bodyPr/>
                    <a:lstStyle/>
                    <a:p>
                      <a:pPr algn="ct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核心指标</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拓展指标</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a:txBody>
                  <a:tcPr/>
                </a:tc>
              </a:tr>
              <a:tr h="1931820">
                <a:tc>
                  <a:txBody>
                    <a:bodyPr/>
                    <a:lstStyle/>
                    <a:p>
                      <a:pPr algn="ct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职业</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精神</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r>
                        <a:rPr lang="zh-CN" altLang="en-US" sz="1800" kern="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爱岗敬业   诚信友善   精益求精   团队合作创新创业 </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人文底蕴  科学精神安全环保  社会公益国际理解</a:t>
                      </a:r>
                      <a:endParaRPr lang="zh-CN" altLang="en-US" sz="1800" kern="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1626795">
                <a:tc>
                  <a:txBody>
                    <a:bodyPr/>
                    <a:lstStyle/>
                    <a:p>
                      <a:pPr algn="ct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职业</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行为</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r>
                        <a:rPr lang="zh-CN" altLang="en-US" sz="1800" kern="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技术技能  学习能力问题解决  遵规守纪身心健康</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lgn="ctr"/>
                      <a:r>
                        <a:rPr lang="zh-CN" altLang="en-US" sz="1800" kern="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执行能力  沟通表达适应能力  信息能力艺术审美</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bl>
          </a:graphicData>
        </a:graphic>
      </p:graphicFrame>
      <p:sp>
        <p:nvSpPr>
          <p:cNvPr id="17" name="矩形 16"/>
          <p:cNvSpPr/>
          <p:nvPr/>
        </p:nvSpPr>
        <p:spPr>
          <a:xfrm>
            <a:off x="803854" y="179033"/>
            <a:ext cx="3456174" cy="461665"/>
          </a:xfrm>
          <a:prstGeom prst="rect">
            <a:avLst/>
          </a:prstGeom>
        </p:spPr>
        <p:txBody>
          <a:bodyPr wrap="square">
            <a:spAutoFit/>
          </a:bodyPr>
          <a:lstStyle/>
          <a:p>
            <a:pPr>
              <a:defRPr/>
            </a:pPr>
            <a:r>
              <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rPr>
              <a:t>中职学生职业素养护照</a:t>
            </a:r>
            <a:endPar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5451028" y="1987136"/>
            <a:ext cx="2833255" cy="2554545"/>
          </a:xfrm>
          <a:prstGeom prst="rect">
            <a:avLst/>
          </a:prstGeom>
        </p:spPr>
        <p:txBody>
          <a:bodyPr wrap="square">
            <a:spAutoFit/>
          </a:bodyPr>
          <a:lstStyle/>
          <a:p>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从隐性和显性，即职业精神和职业行为两个方面确立了</a:t>
            </a:r>
            <a:r>
              <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rPr>
              <a:t>20</a:t>
            </a: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个职业素养指标，又将职业素养指标从核心和拓展两个维度进行划分，明确了每一个指标的基本内涵、行为表现、评价标准。 </a:t>
            </a:r>
            <a:endParaRPr lang="zh-CN" altLang="en-US" dirty="0"/>
          </a:p>
        </p:txBody>
      </p:sp>
    </p:spTree>
  </p:cSld>
  <p:clrMapOvr>
    <a:masterClrMapping/>
  </p:clrMapOvr>
  <p:transition spd="slow">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p:cNvGrpSpPr/>
          <p:nvPr/>
        </p:nvGrpSpPr>
        <p:grpSpPr bwMode="auto">
          <a:xfrm>
            <a:off x="3863975" y="2044700"/>
            <a:ext cx="3201988" cy="1966913"/>
            <a:chOff x="8672634" y="3201303"/>
            <a:chExt cx="3202524" cy="1967390"/>
          </a:xfrm>
        </p:grpSpPr>
        <p:grpSp>
          <p:nvGrpSpPr>
            <p:cNvPr id="3" name="组合 31"/>
            <p:cNvGrpSpPr/>
            <p:nvPr/>
          </p:nvGrpSpPr>
          <p:grpSpPr bwMode="auto">
            <a:xfrm>
              <a:off x="8672634" y="3201303"/>
              <a:ext cx="3202524" cy="1967390"/>
              <a:chOff x="5783111" y="1989618"/>
              <a:chExt cx="3202524" cy="1967390"/>
            </a:xfrm>
          </p:grpSpPr>
          <p:sp>
            <p:nvSpPr>
              <p:cNvPr id="12" name="矩形 11"/>
              <p:cNvSpPr/>
              <p:nvPr/>
            </p:nvSpPr>
            <p:spPr>
              <a:xfrm>
                <a:off x="6095901" y="2512033"/>
                <a:ext cx="2889734" cy="144497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12"/>
              <p:cNvSpPr/>
              <p:nvPr/>
            </p:nvSpPr>
            <p:spPr>
              <a:xfrm>
                <a:off x="5783111" y="1989618"/>
                <a:ext cx="2132370" cy="631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ndParaRPr>
              </a:p>
            </p:txBody>
          </p:sp>
        </p:grpSp>
        <p:sp>
          <p:nvSpPr>
            <p:cNvPr id="11" name="矩形 10"/>
            <p:cNvSpPr/>
            <p:nvPr/>
          </p:nvSpPr>
          <p:spPr>
            <a:xfrm>
              <a:off x="9029882" y="3582395"/>
              <a:ext cx="2845276" cy="1459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nSpc>
                  <a:spcPct val="150000"/>
                </a:lnSpc>
                <a:defRPr/>
              </a:pPr>
              <a:r>
                <a:rPr lang="zh-CN" altLang="en-US" sz="1200" b="1" dirty="0">
                  <a:latin typeface="微软雅黑" panose="020B0503020204020204" pitchFamily="34" charset="-122"/>
                  <a:ea typeface="微软雅黑" panose="020B0503020204020204" pitchFamily="34" charset="-122"/>
                </a:rPr>
                <a:t>      以金色为主色调，象征金色年华、金色硕果、金领人才、金色人生。</a:t>
              </a:r>
              <a:endParaRPr lang="en-US" altLang="zh-CN" sz="1200" b="1" dirty="0">
                <a:latin typeface="微软雅黑" panose="020B0503020204020204" pitchFamily="34" charset="-122"/>
                <a:ea typeface="微软雅黑" panose="020B0503020204020204" pitchFamily="34" charset="-122"/>
              </a:endParaRPr>
            </a:p>
            <a:p>
              <a:pPr>
                <a:lnSpc>
                  <a:spcPct val="150000"/>
                </a:lnSpc>
                <a:defRPr/>
              </a:pPr>
              <a:r>
                <a:rPr lang="zh-CN" altLang="en-US" sz="1200" b="1" dirty="0">
                  <a:latin typeface="微软雅黑" panose="020B0503020204020204" pitchFamily="34" charset="-122"/>
                  <a:ea typeface="微软雅黑" panose="020B0503020204020204" pitchFamily="34" charset="-122"/>
                </a:rPr>
                <a:t>      护照正面镶嵌金色扣</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寓意</a:t>
              </a:r>
              <a:r>
                <a:rPr lang="zh-CN" altLang="en-US" sz="1200" b="1" dirty="0">
                  <a:solidFill>
                    <a:srgbClr val="C60505"/>
                  </a:solidFill>
                  <a:latin typeface="微软雅黑" panose="020B0503020204020204" pitchFamily="34" charset="-122"/>
                  <a:ea typeface="微软雅黑" panose="020B0503020204020204" pitchFamily="34" charset="-122"/>
                </a:rPr>
                <a:t>扣好职业生涯的第一颗扣子。</a:t>
              </a:r>
              <a:endParaRPr lang="en-US" altLang="zh-CN" sz="1200" b="1" dirty="0">
                <a:solidFill>
                  <a:srgbClr val="C60505"/>
                </a:solidFill>
                <a:latin typeface="微软雅黑" panose="020B0503020204020204" pitchFamily="34" charset="-122"/>
                <a:ea typeface="微软雅黑" panose="020B0503020204020204" pitchFamily="34" charset="-122"/>
              </a:endParaRPr>
            </a:p>
          </p:txBody>
        </p:sp>
      </p:grpSp>
      <p:grpSp>
        <p:nvGrpSpPr>
          <p:cNvPr id="4" name="组合 7"/>
          <p:cNvGrpSpPr/>
          <p:nvPr/>
        </p:nvGrpSpPr>
        <p:grpSpPr bwMode="auto">
          <a:xfrm>
            <a:off x="4486275" y="1739900"/>
            <a:ext cx="2070100" cy="711200"/>
            <a:chOff x="8747191" y="3161958"/>
            <a:chExt cx="2070895" cy="711560"/>
          </a:xfrm>
        </p:grpSpPr>
        <p:sp>
          <p:nvSpPr>
            <p:cNvPr id="18" name="圆角矩形 17"/>
            <p:cNvSpPr/>
            <p:nvPr/>
          </p:nvSpPr>
          <p:spPr>
            <a:xfrm>
              <a:off x="9029875" y="3161958"/>
              <a:ext cx="1788211" cy="7115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zh-CN" altLang="en-US" sz="1800" b="1" dirty="0">
                  <a:solidFill>
                    <a:srgbClr val="C91115"/>
                  </a:solidFill>
                  <a:latin typeface="微软雅黑" panose="020B0503020204020204" pitchFamily="34" charset="-122"/>
                  <a:ea typeface="微软雅黑" panose="020B0503020204020204" pitchFamily="34" charset="-122"/>
                </a:rPr>
                <a:t>封面设计理念</a:t>
              </a:r>
              <a:endParaRPr lang="zh-CN" altLang="en-US" sz="1800" b="1" dirty="0">
                <a:solidFill>
                  <a:srgbClr val="C91115"/>
                </a:solidFill>
                <a:latin typeface="微软雅黑" panose="020B0503020204020204" pitchFamily="34" charset="-122"/>
                <a:ea typeface="微软雅黑" panose="020B0503020204020204" pitchFamily="34" charset="-122"/>
              </a:endParaRPr>
            </a:p>
          </p:txBody>
        </p:sp>
        <p:pic>
          <p:nvPicPr>
            <p:cNvPr id="12372" name="图片 4"/>
            <p:cNvPicPr>
              <a:picLocks noChangeAspect="1"/>
            </p:cNvPicPr>
            <p:nvPr/>
          </p:nvPicPr>
          <p:blipFill>
            <a:blip r:embed="rId1">
              <a:clrChange>
                <a:clrFrom>
                  <a:srgbClr val="FFFFFF"/>
                </a:clrFrom>
                <a:clrTo>
                  <a:srgbClr val="FFFFFF">
                    <a:alpha val="0"/>
                  </a:srgbClr>
                </a:clrTo>
              </a:clrChange>
            </a:blip>
            <a:srcRect/>
            <a:stretch>
              <a:fillRect/>
            </a:stretch>
          </p:blipFill>
          <p:spPr bwMode="auto">
            <a:xfrm>
              <a:off x="8747191" y="3260683"/>
              <a:ext cx="501833" cy="491378"/>
            </a:xfrm>
            <a:prstGeom prst="rect">
              <a:avLst/>
            </a:prstGeom>
            <a:noFill/>
            <a:ln w="9525">
              <a:noFill/>
              <a:miter lim="800000"/>
              <a:headEnd/>
              <a:tailEnd/>
            </a:ln>
          </p:spPr>
        </p:pic>
      </p:grpSp>
      <p:sp>
        <p:nvSpPr>
          <p:cNvPr id="20" name="矩形 19"/>
          <p:cNvSpPr/>
          <p:nvPr/>
        </p:nvSpPr>
        <p:spPr>
          <a:xfrm>
            <a:off x="1101725" y="2265363"/>
            <a:ext cx="1585913"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zh-CN" altLang="en-US" sz="1800" dirty="0">
                <a:solidFill>
                  <a:srgbClr val="7F7F7F"/>
                </a:solidFill>
                <a:latin typeface="微软雅黑" panose="020B0503020204020204" pitchFamily="34" charset="-122"/>
                <a:ea typeface="微软雅黑" panose="020B0503020204020204" pitchFamily="34" charset="-122"/>
              </a:rPr>
              <a:t>宽</a:t>
            </a:r>
            <a:r>
              <a:rPr lang="en-US" altLang="zh-CN" sz="1800" dirty="0">
                <a:solidFill>
                  <a:srgbClr val="7F7F7F"/>
                </a:solidFill>
                <a:latin typeface="微软雅黑" panose="020B0503020204020204" pitchFamily="34" charset="-122"/>
                <a:ea typeface="微软雅黑" panose="020B0503020204020204" pitchFamily="34" charset="-122"/>
              </a:rPr>
              <a:t>13cm</a:t>
            </a:r>
            <a:endParaRPr lang="zh-CN" altLang="en-US" sz="1800" dirty="0">
              <a:solidFill>
                <a:srgbClr val="7F7F7F"/>
              </a:solidFill>
              <a:latin typeface="微软雅黑" panose="020B0503020204020204" pitchFamily="34" charset="-122"/>
              <a:ea typeface="微软雅黑" panose="020B0503020204020204" pitchFamily="34" charset="-122"/>
            </a:endParaRPr>
          </a:p>
        </p:txBody>
      </p:sp>
      <p:sp>
        <p:nvSpPr>
          <p:cNvPr id="21" name="矩形 20"/>
          <p:cNvSpPr/>
          <p:nvPr/>
        </p:nvSpPr>
        <p:spPr>
          <a:xfrm>
            <a:off x="2678113" y="4114800"/>
            <a:ext cx="1585912" cy="331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zh-CN" altLang="en-US" sz="1800" dirty="0">
                <a:solidFill>
                  <a:srgbClr val="7F7F7F"/>
                </a:solidFill>
                <a:latin typeface="微软雅黑" panose="020B0503020204020204" pitchFamily="34" charset="-122"/>
                <a:ea typeface="微软雅黑" panose="020B0503020204020204" pitchFamily="34" charset="-122"/>
              </a:rPr>
              <a:t>长</a:t>
            </a:r>
            <a:r>
              <a:rPr lang="en-US" altLang="zh-CN" sz="1800" dirty="0">
                <a:solidFill>
                  <a:srgbClr val="7F7F7F"/>
                </a:solidFill>
                <a:latin typeface="微软雅黑" panose="020B0503020204020204" pitchFamily="34" charset="-122"/>
                <a:ea typeface="微软雅黑" panose="020B0503020204020204" pitchFamily="34" charset="-122"/>
              </a:rPr>
              <a:t>21cm</a:t>
            </a:r>
            <a:endParaRPr lang="zh-CN" altLang="en-US" sz="1800" dirty="0">
              <a:solidFill>
                <a:srgbClr val="7F7F7F"/>
              </a:solidFill>
              <a:latin typeface="微软雅黑" panose="020B0503020204020204" pitchFamily="34" charset="-122"/>
              <a:ea typeface="微软雅黑" panose="020B0503020204020204" pitchFamily="34" charset="-122"/>
            </a:endParaRPr>
          </a:p>
        </p:txBody>
      </p:sp>
      <p:pic>
        <p:nvPicPr>
          <p:cNvPr id="12294" name="图片 42"/>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12295" name="图片 72"/>
          <p:cNvPicPr>
            <a:picLocks noChangeAspect="1"/>
          </p:cNvPicPr>
          <p:nvPr/>
        </p:nvPicPr>
        <p:blipFill>
          <a:blip r:embed="rId3"/>
          <a:srcRect/>
          <a:stretch>
            <a:fillRect/>
          </a:stretch>
        </p:blipFill>
        <p:spPr bwMode="auto">
          <a:xfrm>
            <a:off x="9734550" y="0"/>
            <a:ext cx="2408238" cy="798513"/>
          </a:xfrm>
          <a:prstGeom prst="rect">
            <a:avLst/>
          </a:prstGeom>
          <a:noFill/>
          <a:ln w="9525">
            <a:noFill/>
            <a:miter lim="800000"/>
            <a:headEnd/>
            <a:tailEnd/>
          </a:ln>
        </p:spPr>
      </p:pic>
      <p:sp>
        <p:nvSpPr>
          <p:cNvPr id="24" name="矩形 2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5" name="直接连接符 24"/>
          <p:cNvCxnSpPr/>
          <p:nvPr/>
        </p:nvCxnSpPr>
        <p:spPr>
          <a:xfrm>
            <a:off x="636588" y="2444750"/>
            <a:ext cx="846137"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20700" y="1158875"/>
            <a:ext cx="4430713" cy="684213"/>
          </a:xfrm>
          <a:prstGeom prst="rect">
            <a:avLst/>
          </a:prstGeom>
          <a:gradFill flip="none" rotWithShape="1">
            <a:gsLst>
              <a:gs pos="55000">
                <a:srgbClr val="0092EC"/>
              </a:gs>
              <a:gs pos="0">
                <a:srgbClr val="006AB1">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zh-CN" altLang="en-US" b="1" dirty="0">
                <a:solidFill>
                  <a:srgbClr val="FFFFFF"/>
                </a:solidFill>
                <a:latin typeface="微软雅黑" panose="020B0503020204020204" pitchFamily="34" charset="-122"/>
                <a:ea typeface="微软雅黑" panose="020B0503020204020204" pitchFamily="34" charset="-122"/>
              </a:rPr>
              <a:t>纸质版职业素养护照</a:t>
            </a:r>
            <a:endParaRPr lang="zh-CN" altLang="en-US" b="1" dirty="0">
              <a:solidFill>
                <a:srgbClr val="FFFFFF"/>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2338388" y="2444750"/>
            <a:ext cx="846137"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21" idx="0"/>
          </p:cNvCxnSpPr>
          <p:nvPr/>
        </p:nvCxnSpPr>
        <p:spPr>
          <a:xfrm>
            <a:off x="3468688" y="2667000"/>
            <a:ext cx="1587" cy="14478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1" idx="2"/>
          </p:cNvCxnSpPr>
          <p:nvPr/>
        </p:nvCxnSpPr>
        <p:spPr>
          <a:xfrm flipH="1">
            <a:off x="3468688" y="4446588"/>
            <a:ext cx="1587" cy="14763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2" name="图片 2"/>
          <p:cNvPicPr>
            <a:picLocks noChangeAspect="1"/>
          </p:cNvPicPr>
          <p:nvPr/>
        </p:nvPicPr>
        <p:blipFill rotWithShape="1">
          <a:blip r:embed="rId4"/>
          <a:srcRect/>
          <a:stretch>
            <a:fillRect/>
          </a:stretch>
        </p:blipFill>
        <p:spPr>
          <a:xfrm>
            <a:off x="948649" y="2773177"/>
            <a:ext cx="2110435" cy="3118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椭圆 32"/>
          <p:cNvSpPr/>
          <p:nvPr/>
        </p:nvSpPr>
        <p:spPr>
          <a:xfrm>
            <a:off x="2178050" y="3981450"/>
            <a:ext cx="596900" cy="596900"/>
          </a:xfrm>
          <a:prstGeom prst="ellipse">
            <a:avLst/>
          </a:prstGeom>
          <a:noFill/>
          <a:ln w="38100">
            <a:solidFill>
              <a:srgbClr val="C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algn="ctr" defTabSz="1733550" fontAlgn="auto">
              <a:lnSpc>
                <a:spcPct val="125000"/>
              </a:lnSpc>
              <a:spcAft>
                <a:spcPct val="35000"/>
              </a:spcAf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34" name="直接箭头连接符 33"/>
          <p:cNvCxnSpPr/>
          <p:nvPr/>
        </p:nvCxnSpPr>
        <p:spPr>
          <a:xfrm flipV="1">
            <a:off x="2859088" y="3643313"/>
            <a:ext cx="1811337" cy="708025"/>
          </a:xfrm>
          <a:prstGeom prst="straightConnector1">
            <a:avLst/>
          </a:prstGeom>
          <a:ln>
            <a:solidFill>
              <a:srgbClr val="D3101E"/>
            </a:solidFill>
            <a:tailEnd type="triangle"/>
          </a:ln>
        </p:spPr>
        <p:style>
          <a:lnRef idx="1">
            <a:schemeClr val="accent1"/>
          </a:lnRef>
          <a:fillRef idx="0">
            <a:schemeClr val="accent1"/>
          </a:fillRef>
          <a:effectRef idx="0">
            <a:schemeClr val="accent1"/>
          </a:effectRef>
          <a:fontRef idx="minor">
            <a:schemeClr val="tx1"/>
          </a:fontRef>
        </p:style>
      </p:cxnSp>
      <p:grpSp>
        <p:nvGrpSpPr>
          <p:cNvPr id="5" name="组合 7"/>
          <p:cNvGrpSpPr/>
          <p:nvPr/>
        </p:nvGrpSpPr>
        <p:grpSpPr bwMode="auto">
          <a:xfrm>
            <a:off x="3770313" y="4157663"/>
            <a:ext cx="8024812" cy="2474912"/>
            <a:chOff x="200120" y="2342681"/>
            <a:chExt cx="11763823" cy="3402607"/>
          </a:xfrm>
        </p:grpSpPr>
        <p:sp>
          <p:nvSpPr>
            <p:cNvPr id="39" name="任意多边形 38"/>
            <p:cNvSpPr/>
            <p:nvPr/>
          </p:nvSpPr>
          <p:spPr>
            <a:xfrm>
              <a:off x="6027343" y="2958162"/>
              <a:ext cx="5343173" cy="283733"/>
            </a:xfrm>
            <a:custGeom>
              <a:avLst/>
              <a:gdLst/>
              <a:ahLst/>
              <a:cxnLst/>
              <a:rect l="0" t="0" r="0" b="0"/>
              <a:pathLst>
                <a:path>
                  <a:moveTo>
                    <a:pt x="0" y="0"/>
                  </a:moveTo>
                  <a:lnTo>
                    <a:pt x="0" y="192511"/>
                  </a:lnTo>
                  <a:lnTo>
                    <a:pt x="5342287" y="192511"/>
                  </a:lnTo>
                  <a:lnTo>
                    <a:pt x="5342287" y="28249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0" name="任意多边形 39"/>
            <p:cNvSpPr/>
            <p:nvPr/>
          </p:nvSpPr>
          <p:spPr>
            <a:xfrm>
              <a:off x="6027343" y="2958162"/>
              <a:ext cx="4156318" cy="283733"/>
            </a:xfrm>
            <a:custGeom>
              <a:avLst/>
              <a:gdLst/>
              <a:ahLst/>
              <a:cxnLst/>
              <a:rect l="0" t="0" r="0" b="0"/>
              <a:pathLst>
                <a:path>
                  <a:moveTo>
                    <a:pt x="0" y="0"/>
                  </a:moveTo>
                  <a:lnTo>
                    <a:pt x="0" y="192511"/>
                  </a:lnTo>
                  <a:lnTo>
                    <a:pt x="4155112" y="192511"/>
                  </a:lnTo>
                  <a:lnTo>
                    <a:pt x="4155112" y="28249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任意多边形 40"/>
            <p:cNvSpPr/>
            <p:nvPr/>
          </p:nvSpPr>
          <p:spPr>
            <a:xfrm>
              <a:off x="6027343" y="2958162"/>
              <a:ext cx="2969464" cy="283733"/>
            </a:xfrm>
            <a:custGeom>
              <a:avLst/>
              <a:gdLst/>
              <a:ahLst/>
              <a:cxnLst/>
              <a:rect l="0" t="0" r="0" b="0"/>
              <a:pathLst>
                <a:path>
                  <a:moveTo>
                    <a:pt x="0" y="0"/>
                  </a:moveTo>
                  <a:lnTo>
                    <a:pt x="0" y="192511"/>
                  </a:lnTo>
                  <a:lnTo>
                    <a:pt x="2967937" y="192511"/>
                  </a:lnTo>
                  <a:lnTo>
                    <a:pt x="2967937" y="28249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2" name="任意多边形 41"/>
            <p:cNvSpPr/>
            <p:nvPr/>
          </p:nvSpPr>
          <p:spPr>
            <a:xfrm>
              <a:off x="6027343" y="2958162"/>
              <a:ext cx="1782609" cy="283733"/>
            </a:xfrm>
            <a:custGeom>
              <a:avLst/>
              <a:gdLst/>
              <a:ahLst/>
              <a:cxnLst/>
              <a:rect l="0" t="0" r="0" b="0"/>
              <a:pathLst>
                <a:path>
                  <a:moveTo>
                    <a:pt x="0" y="0"/>
                  </a:moveTo>
                  <a:lnTo>
                    <a:pt x="0" y="192511"/>
                  </a:lnTo>
                  <a:lnTo>
                    <a:pt x="1780762" y="192511"/>
                  </a:lnTo>
                  <a:lnTo>
                    <a:pt x="1780762" y="28249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3" name="任意多边形 42"/>
            <p:cNvSpPr/>
            <p:nvPr/>
          </p:nvSpPr>
          <p:spPr>
            <a:xfrm>
              <a:off x="6027343" y="2958162"/>
              <a:ext cx="593427" cy="283733"/>
            </a:xfrm>
            <a:custGeom>
              <a:avLst/>
              <a:gdLst/>
              <a:ahLst/>
              <a:cxnLst/>
              <a:rect l="0" t="0" r="0" b="0"/>
              <a:pathLst>
                <a:path>
                  <a:moveTo>
                    <a:pt x="0" y="0"/>
                  </a:moveTo>
                  <a:lnTo>
                    <a:pt x="0" y="192511"/>
                  </a:lnTo>
                  <a:lnTo>
                    <a:pt x="593587" y="192511"/>
                  </a:lnTo>
                  <a:lnTo>
                    <a:pt x="593587" y="28249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4" name="任意多边形 43"/>
            <p:cNvSpPr/>
            <p:nvPr/>
          </p:nvSpPr>
          <p:spPr>
            <a:xfrm>
              <a:off x="5433915" y="2958162"/>
              <a:ext cx="593428" cy="283733"/>
            </a:xfrm>
            <a:custGeom>
              <a:avLst/>
              <a:gdLst/>
              <a:ahLst/>
              <a:cxnLst/>
              <a:rect l="0" t="0" r="0" b="0"/>
              <a:pathLst>
                <a:path>
                  <a:moveTo>
                    <a:pt x="593587" y="0"/>
                  </a:moveTo>
                  <a:lnTo>
                    <a:pt x="593587" y="192511"/>
                  </a:lnTo>
                  <a:lnTo>
                    <a:pt x="0" y="192511"/>
                  </a:lnTo>
                  <a:lnTo>
                    <a:pt x="0" y="28249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5" name="任意多边形 44"/>
            <p:cNvSpPr/>
            <p:nvPr/>
          </p:nvSpPr>
          <p:spPr>
            <a:xfrm>
              <a:off x="4247061" y="2958162"/>
              <a:ext cx="1780283" cy="283733"/>
            </a:xfrm>
            <a:custGeom>
              <a:avLst/>
              <a:gdLst/>
              <a:ahLst/>
              <a:cxnLst/>
              <a:rect l="0" t="0" r="0" b="0"/>
              <a:pathLst>
                <a:path>
                  <a:moveTo>
                    <a:pt x="1780762" y="0"/>
                  </a:moveTo>
                  <a:lnTo>
                    <a:pt x="1780762" y="192511"/>
                  </a:lnTo>
                  <a:lnTo>
                    <a:pt x="0" y="192511"/>
                  </a:lnTo>
                  <a:lnTo>
                    <a:pt x="0" y="28249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6" name="任意多边形 45"/>
            <p:cNvSpPr/>
            <p:nvPr/>
          </p:nvSpPr>
          <p:spPr>
            <a:xfrm>
              <a:off x="3060206" y="2958162"/>
              <a:ext cx="2967137" cy="283733"/>
            </a:xfrm>
            <a:custGeom>
              <a:avLst/>
              <a:gdLst/>
              <a:ahLst/>
              <a:cxnLst/>
              <a:rect l="0" t="0" r="0" b="0"/>
              <a:pathLst>
                <a:path>
                  <a:moveTo>
                    <a:pt x="2967937" y="0"/>
                  </a:moveTo>
                  <a:lnTo>
                    <a:pt x="2967937" y="192511"/>
                  </a:lnTo>
                  <a:lnTo>
                    <a:pt x="0" y="192511"/>
                  </a:lnTo>
                  <a:lnTo>
                    <a:pt x="0" y="28249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7" name="任意多边形 46"/>
            <p:cNvSpPr/>
            <p:nvPr/>
          </p:nvSpPr>
          <p:spPr>
            <a:xfrm>
              <a:off x="1873352" y="2958162"/>
              <a:ext cx="4153992" cy="283733"/>
            </a:xfrm>
            <a:custGeom>
              <a:avLst/>
              <a:gdLst/>
              <a:ahLst/>
              <a:cxnLst/>
              <a:rect l="0" t="0" r="0" b="0"/>
              <a:pathLst>
                <a:path>
                  <a:moveTo>
                    <a:pt x="4155112" y="0"/>
                  </a:moveTo>
                  <a:lnTo>
                    <a:pt x="4155112" y="192511"/>
                  </a:lnTo>
                  <a:lnTo>
                    <a:pt x="0" y="192511"/>
                  </a:lnTo>
                  <a:lnTo>
                    <a:pt x="0" y="28249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8" name="任意多边形 47"/>
            <p:cNvSpPr/>
            <p:nvPr/>
          </p:nvSpPr>
          <p:spPr>
            <a:xfrm>
              <a:off x="686497" y="2958162"/>
              <a:ext cx="5340847" cy="283733"/>
            </a:xfrm>
            <a:custGeom>
              <a:avLst/>
              <a:gdLst/>
              <a:ahLst/>
              <a:cxnLst/>
              <a:rect l="0" t="0" r="0" b="0"/>
              <a:pathLst>
                <a:path>
                  <a:moveTo>
                    <a:pt x="5342287" y="0"/>
                  </a:moveTo>
                  <a:lnTo>
                    <a:pt x="5342287" y="192511"/>
                  </a:lnTo>
                  <a:lnTo>
                    <a:pt x="0" y="192511"/>
                  </a:lnTo>
                  <a:lnTo>
                    <a:pt x="0" y="28249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9" name="圆角矩形 48"/>
            <p:cNvSpPr/>
            <p:nvPr/>
          </p:nvSpPr>
          <p:spPr>
            <a:xfrm>
              <a:off x="5543293" y="2342681"/>
              <a:ext cx="970427" cy="615481"/>
            </a:xfrm>
            <a:prstGeom prst="roundRect">
              <a:avLst>
                <a:gd name="adj" fmla="val 10000"/>
              </a:avLst>
            </a:prstGeom>
            <a:solidFill>
              <a:srgbClr val="F5BF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任意多边形 49"/>
            <p:cNvSpPr/>
            <p:nvPr/>
          </p:nvSpPr>
          <p:spPr>
            <a:xfrm>
              <a:off x="5650343" y="2445261"/>
              <a:ext cx="970427" cy="617665"/>
            </a:xfrm>
            <a:custGeom>
              <a:avLst/>
              <a:gdLst>
                <a:gd name="connsiteX0" fmla="*/ 0 w 971324"/>
                <a:gd name="connsiteY0" fmla="*/ 61679 h 616791"/>
                <a:gd name="connsiteX1" fmla="*/ 61679 w 971324"/>
                <a:gd name="connsiteY1" fmla="*/ 0 h 616791"/>
                <a:gd name="connsiteX2" fmla="*/ 909645 w 971324"/>
                <a:gd name="connsiteY2" fmla="*/ 0 h 616791"/>
                <a:gd name="connsiteX3" fmla="*/ 971324 w 971324"/>
                <a:gd name="connsiteY3" fmla="*/ 61679 h 616791"/>
                <a:gd name="connsiteX4" fmla="*/ 971324 w 971324"/>
                <a:gd name="connsiteY4" fmla="*/ 555112 h 616791"/>
                <a:gd name="connsiteX5" fmla="*/ 909645 w 971324"/>
                <a:gd name="connsiteY5" fmla="*/ 616791 h 616791"/>
                <a:gd name="connsiteX6" fmla="*/ 61679 w 971324"/>
                <a:gd name="connsiteY6" fmla="*/ 616791 h 616791"/>
                <a:gd name="connsiteX7" fmla="*/ 0 w 971324"/>
                <a:gd name="connsiteY7" fmla="*/ 555112 h 616791"/>
                <a:gd name="connsiteX8" fmla="*/ 0 w 971324"/>
                <a:gd name="connsiteY8" fmla="*/ 61679 h 61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4" h="616791">
                  <a:moveTo>
                    <a:pt x="0" y="61679"/>
                  </a:moveTo>
                  <a:cubicBezTo>
                    <a:pt x="0" y="27615"/>
                    <a:pt x="27615" y="0"/>
                    <a:pt x="61679" y="0"/>
                  </a:cubicBezTo>
                  <a:lnTo>
                    <a:pt x="909645" y="0"/>
                  </a:lnTo>
                  <a:cubicBezTo>
                    <a:pt x="943709" y="0"/>
                    <a:pt x="971324" y="27615"/>
                    <a:pt x="971324" y="61679"/>
                  </a:cubicBezTo>
                  <a:lnTo>
                    <a:pt x="971324" y="555112"/>
                  </a:lnTo>
                  <a:cubicBezTo>
                    <a:pt x="971324" y="589176"/>
                    <a:pt x="943709" y="616791"/>
                    <a:pt x="909645" y="616791"/>
                  </a:cubicBezTo>
                  <a:lnTo>
                    <a:pt x="61679" y="616791"/>
                  </a:lnTo>
                  <a:cubicBezTo>
                    <a:pt x="27615" y="616791"/>
                    <a:pt x="0" y="589176"/>
                    <a:pt x="0" y="555112"/>
                  </a:cubicBezTo>
                  <a:lnTo>
                    <a:pt x="0" y="616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025" tIns="79025" rIns="79025" bIns="79025"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711200">
                <a:lnSpc>
                  <a:spcPct val="90000"/>
                </a:lnSpc>
                <a:spcAft>
                  <a:spcPct val="35000"/>
                </a:spcAft>
                <a:defRPr/>
              </a:pPr>
              <a:r>
                <a:rPr lang="zh-CN" altLang="en-US" sz="1600" b="1" dirty="0">
                  <a:solidFill>
                    <a:srgbClr val="000000"/>
                  </a:solidFill>
                  <a:latin typeface="微软雅黑" panose="020B0503020204020204" pitchFamily="34" charset="-122"/>
                  <a:ea typeface="微软雅黑" panose="020B0503020204020204" pitchFamily="34" charset="-122"/>
                </a:rPr>
                <a:t>护照内容</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51" name="圆角矩形 50"/>
            <p:cNvSpPr/>
            <p:nvPr/>
          </p:nvSpPr>
          <p:spPr>
            <a:xfrm>
              <a:off x="200120" y="3241895"/>
              <a:ext cx="970427" cy="617663"/>
            </a:xfrm>
            <a:prstGeom prst="roundRect">
              <a:avLst>
                <a:gd name="adj" fmla="val 10000"/>
              </a:avLst>
            </a:prstGeom>
            <a:solidFill>
              <a:srgbClr val="F5BF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任意多边形 51"/>
            <p:cNvSpPr/>
            <p:nvPr/>
          </p:nvSpPr>
          <p:spPr>
            <a:xfrm>
              <a:off x="307170" y="3344474"/>
              <a:ext cx="972755" cy="615481"/>
            </a:xfrm>
            <a:custGeom>
              <a:avLst/>
              <a:gdLst>
                <a:gd name="connsiteX0" fmla="*/ 0 w 971324"/>
                <a:gd name="connsiteY0" fmla="*/ 61679 h 616791"/>
                <a:gd name="connsiteX1" fmla="*/ 61679 w 971324"/>
                <a:gd name="connsiteY1" fmla="*/ 0 h 616791"/>
                <a:gd name="connsiteX2" fmla="*/ 909645 w 971324"/>
                <a:gd name="connsiteY2" fmla="*/ 0 h 616791"/>
                <a:gd name="connsiteX3" fmla="*/ 971324 w 971324"/>
                <a:gd name="connsiteY3" fmla="*/ 61679 h 616791"/>
                <a:gd name="connsiteX4" fmla="*/ 971324 w 971324"/>
                <a:gd name="connsiteY4" fmla="*/ 555112 h 616791"/>
                <a:gd name="connsiteX5" fmla="*/ 909645 w 971324"/>
                <a:gd name="connsiteY5" fmla="*/ 616791 h 616791"/>
                <a:gd name="connsiteX6" fmla="*/ 61679 w 971324"/>
                <a:gd name="connsiteY6" fmla="*/ 616791 h 616791"/>
                <a:gd name="connsiteX7" fmla="*/ 0 w 971324"/>
                <a:gd name="connsiteY7" fmla="*/ 555112 h 616791"/>
                <a:gd name="connsiteX8" fmla="*/ 0 w 971324"/>
                <a:gd name="connsiteY8" fmla="*/ 61679 h 61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4" h="616791">
                  <a:moveTo>
                    <a:pt x="0" y="61679"/>
                  </a:moveTo>
                  <a:cubicBezTo>
                    <a:pt x="0" y="27615"/>
                    <a:pt x="27615" y="0"/>
                    <a:pt x="61679" y="0"/>
                  </a:cubicBezTo>
                  <a:lnTo>
                    <a:pt x="909645" y="0"/>
                  </a:lnTo>
                  <a:cubicBezTo>
                    <a:pt x="943709" y="0"/>
                    <a:pt x="971324" y="27615"/>
                    <a:pt x="971324" y="61679"/>
                  </a:cubicBezTo>
                  <a:lnTo>
                    <a:pt x="971324" y="555112"/>
                  </a:lnTo>
                  <a:cubicBezTo>
                    <a:pt x="971324" y="589176"/>
                    <a:pt x="943709" y="616791"/>
                    <a:pt x="909645" y="616791"/>
                  </a:cubicBezTo>
                  <a:lnTo>
                    <a:pt x="61679" y="616791"/>
                  </a:lnTo>
                  <a:cubicBezTo>
                    <a:pt x="27615" y="616791"/>
                    <a:pt x="0" y="589176"/>
                    <a:pt x="0" y="555112"/>
                  </a:cubicBezTo>
                  <a:lnTo>
                    <a:pt x="0" y="616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025" tIns="79025" rIns="79025" bIns="79025"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711200">
                <a:lnSpc>
                  <a:spcPct val="90000"/>
                </a:lnSpc>
                <a:spcAft>
                  <a:spcPct val="35000"/>
                </a:spcAft>
                <a:defRPr/>
              </a:pPr>
              <a:r>
                <a:rPr lang="zh-CN" altLang="en-US" sz="1600" b="1" dirty="0">
                  <a:solidFill>
                    <a:srgbClr val="000000"/>
                  </a:solidFill>
                  <a:latin typeface="微软雅黑" panose="020B0503020204020204" pitchFamily="34" charset="-122"/>
                  <a:ea typeface="微软雅黑" panose="020B0503020204020204" pitchFamily="34" charset="-122"/>
                </a:rPr>
                <a:t>成长空间</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53" name="圆角矩形 52"/>
            <p:cNvSpPr/>
            <p:nvPr/>
          </p:nvSpPr>
          <p:spPr>
            <a:xfrm>
              <a:off x="1386975" y="3241895"/>
              <a:ext cx="972755" cy="617663"/>
            </a:xfrm>
            <a:prstGeom prst="roundRect">
              <a:avLst>
                <a:gd name="adj" fmla="val 10000"/>
              </a:avLst>
            </a:prstGeom>
            <a:solidFill>
              <a:srgbClr val="F5BF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任意多边形 53"/>
            <p:cNvSpPr/>
            <p:nvPr/>
          </p:nvSpPr>
          <p:spPr>
            <a:xfrm>
              <a:off x="1496351" y="3344474"/>
              <a:ext cx="970429" cy="615481"/>
            </a:xfrm>
            <a:custGeom>
              <a:avLst/>
              <a:gdLst>
                <a:gd name="connsiteX0" fmla="*/ 0 w 971324"/>
                <a:gd name="connsiteY0" fmla="*/ 61679 h 616791"/>
                <a:gd name="connsiteX1" fmla="*/ 61679 w 971324"/>
                <a:gd name="connsiteY1" fmla="*/ 0 h 616791"/>
                <a:gd name="connsiteX2" fmla="*/ 909645 w 971324"/>
                <a:gd name="connsiteY2" fmla="*/ 0 h 616791"/>
                <a:gd name="connsiteX3" fmla="*/ 971324 w 971324"/>
                <a:gd name="connsiteY3" fmla="*/ 61679 h 616791"/>
                <a:gd name="connsiteX4" fmla="*/ 971324 w 971324"/>
                <a:gd name="connsiteY4" fmla="*/ 555112 h 616791"/>
                <a:gd name="connsiteX5" fmla="*/ 909645 w 971324"/>
                <a:gd name="connsiteY5" fmla="*/ 616791 h 616791"/>
                <a:gd name="connsiteX6" fmla="*/ 61679 w 971324"/>
                <a:gd name="connsiteY6" fmla="*/ 616791 h 616791"/>
                <a:gd name="connsiteX7" fmla="*/ 0 w 971324"/>
                <a:gd name="connsiteY7" fmla="*/ 555112 h 616791"/>
                <a:gd name="connsiteX8" fmla="*/ 0 w 971324"/>
                <a:gd name="connsiteY8" fmla="*/ 61679 h 61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4" h="616791">
                  <a:moveTo>
                    <a:pt x="0" y="61679"/>
                  </a:moveTo>
                  <a:cubicBezTo>
                    <a:pt x="0" y="27615"/>
                    <a:pt x="27615" y="0"/>
                    <a:pt x="61679" y="0"/>
                  </a:cubicBezTo>
                  <a:lnTo>
                    <a:pt x="909645" y="0"/>
                  </a:lnTo>
                  <a:cubicBezTo>
                    <a:pt x="943709" y="0"/>
                    <a:pt x="971324" y="27615"/>
                    <a:pt x="971324" y="61679"/>
                  </a:cubicBezTo>
                  <a:lnTo>
                    <a:pt x="971324" y="555112"/>
                  </a:lnTo>
                  <a:cubicBezTo>
                    <a:pt x="971324" y="589176"/>
                    <a:pt x="943709" y="616791"/>
                    <a:pt x="909645" y="616791"/>
                  </a:cubicBezTo>
                  <a:lnTo>
                    <a:pt x="61679" y="616791"/>
                  </a:lnTo>
                  <a:cubicBezTo>
                    <a:pt x="27615" y="616791"/>
                    <a:pt x="0" y="589176"/>
                    <a:pt x="0" y="555112"/>
                  </a:cubicBezTo>
                  <a:lnTo>
                    <a:pt x="0" y="616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025" tIns="79025" rIns="79025" bIns="79025"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711200">
                <a:lnSpc>
                  <a:spcPct val="90000"/>
                </a:lnSpc>
                <a:spcAft>
                  <a:spcPct val="35000"/>
                </a:spcAft>
                <a:defRPr/>
              </a:pPr>
              <a:r>
                <a:rPr lang="zh-CN" altLang="en-US" sz="1600" b="1" dirty="0">
                  <a:solidFill>
                    <a:srgbClr val="000000"/>
                  </a:solidFill>
                  <a:latin typeface="微软雅黑" panose="020B0503020204020204" pitchFamily="34" charset="-122"/>
                  <a:ea typeface="微软雅黑" panose="020B0503020204020204" pitchFamily="34" charset="-122"/>
                </a:rPr>
                <a:t>成长寄语</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55" name="圆角矩形 54"/>
            <p:cNvSpPr/>
            <p:nvPr/>
          </p:nvSpPr>
          <p:spPr>
            <a:xfrm>
              <a:off x="2576156" y="3241895"/>
              <a:ext cx="968101" cy="617663"/>
            </a:xfrm>
            <a:prstGeom prst="roundRect">
              <a:avLst>
                <a:gd name="adj" fmla="val 10000"/>
              </a:avLst>
            </a:prstGeom>
            <a:solidFill>
              <a:srgbClr val="F5BF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任意多边形 55"/>
            <p:cNvSpPr/>
            <p:nvPr/>
          </p:nvSpPr>
          <p:spPr>
            <a:xfrm>
              <a:off x="2559595" y="3331382"/>
              <a:ext cx="1172892" cy="616250"/>
            </a:xfrm>
            <a:custGeom>
              <a:avLst/>
              <a:gdLst>
                <a:gd name="connsiteX0" fmla="*/ 0 w 971324"/>
                <a:gd name="connsiteY0" fmla="*/ 61679 h 616791"/>
                <a:gd name="connsiteX1" fmla="*/ 61679 w 971324"/>
                <a:gd name="connsiteY1" fmla="*/ 0 h 616791"/>
                <a:gd name="connsiteX2" fmla="*/ 909645 w 971324"/>
                <a:gd name="connsiteY2" fmla="*/ 0 h 616791"/>
                <a:gd name="connsiteX3" fmla="*/ 971324 w 971324"/>
                <a:gd name="connsiteY3" fmla="*/ 61679 h 616791"/>
                <a:gd name="connsiteX4" fmla="*/ 971324 w 971324"/>
                <a:gd name="connsiteY4" fmla="*/ 555112 h 616791"/>
                <a:gd name="connsiteX5" fmla="*/ 909645 w 971324"/>
                <a:gd name="connsiteY5" fmla="*/ 616791 h 616791"/>
                <a:gd name="connsiteX6" fmla="*/ 61679 w 971324"/>
                <a:gd name="connsiteY6" fmla="*/ 616791 h 616791"/>
                <a:gd name="connsiteX7" fmla="*/ 0 w 971324"/>
                <a:gd name="connsiteY7" fmla="*/ 555112 h 616791"/>
                <a:gd name="connsiteX8" fmla="*/ 0 w 971324"/>
                <a:gd name="connsiteY8" fmla="*/ 61679 h 61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4" h="616791">
                  <a:moveTo>
                    <a:pt x="0" y="61679"/>
                  </a:moveTo>
                  <a:cubicBezTo>
                    <a:pt x="0" y="27615"/>
                    <a:pt x="27615" y="0"/>
                    <a:pt x="61679" y="0"/>
                  </a:cubicBezTo>
                  <a:lnTo>
                    <a:pt x="909645" y="0"/>
                  </a:lnTo>
                  <a:cubicBezTo>
                    <a:pt x="943709" y="0"/>
                    <a:pt x="971324" y="27615"/>
                    <a:pt x="971324" y="61679"/>
                  </a:cubicBezTo>
                  <a:lnTo>
                    <a:pt x="971324" y="555112"/>
                  </a:lnTo>
                  <a:cubicBezTo>
                    <a:pt x="971324" y="589176"/>
                    <a:pt x="943709" y="616791"/>
                    <a:pt x="909645" y="616791"/>
                  </a:cubicBezTo>
                  <a:lnTo>
                    <a:pt x="61679" y="616791"/>
                  </a:lnTo>
                  <a:cubicBezTo>
                    <a:pt x="27615" y="616791"/>
                    <a:pt x="0" y="589176"/>
                    <a:pt x="0" y="555112"/>
                  </a:cubicBezTo>
                  <a:lnTo>
                    <a:pt x="0" y="616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025" tIns="79025" rIns="79025" bIns="79025"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711200">
                <a:lnSpc>
                  <a:spcPts val="1200"/>
                </a:lnSpc>
                <a:spcAft>
                  <a:spcPct val="35000"/>
                </a:spcAft>
                <a:defRPr/>
              </a:pPr>
              <a:r>
                <a:rPr lang="zh-CN" altLang="en-US" sz="1600" b="1" dirty="0">
                  <a:solidFill>
                    <a:srgbClr val="000000"/>
                  </a:solidFill>
                  <a:latin typeface="微软雅黑" panose="020B0503020204020204" pitchFamily="34" charset="-122"/>
                  <a:ea typeface="微软雅黑" panose="020B0503020204020204" pitchFamily="34" charset="-122"/>
                </a:rPr>
                <a:t>成长</a:t>
              </a:r>
              <a:endParaRPr lang="en-US" altLang="zh-CN" sz="1600" b="1" dirty="0">
                <a:solidFill>
                  <a:srgbClr val="000000"/>
                </a:solidFill>
                <a:latin typeface="微软雅黑" panose="020B0503020204020204" pitchFamily="34" charset="-122"/>
                <a:ea typeface="微软雅黑" panose="020B0503020204020204" pitchFamily="34" charset="-122"/>
              </a:endParaRPr>
            </a:p>
            <a:p>
              <a:pPr algn="ctr" defTabSz="711200">
                <a:lnSpc>
                  <a:spcPts val="1200"/>
                </a:lnSpc>
                <a:spcAft>
                  <a:spcPct val="35000"/>
                </a:spcAft>
                <a:defRPr/>
              </a:pPr>
              <a:r>
                <a:rPr lang="zh-CN" altLang="en-US" sz="1600" b="1" dirty="0">
                  <a:solidFill>
                    <a:srgbClr val="000000"/>
                  </a:solidFill>
                  <a:latin typeface="微软雅黑" panose="020B0503020204020204" pitchFamily="34" charset="-122"/>
                  <a:ea typeface="微软雅黑" panose="020B0503020204020204" pitchFamily="34" charset="-122"/>
                </a:rPr>
                <a:t>目标</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57" name="圆角矩形 56"/>
            <p:cNvSpPr/>
            <p:nvPr/>
          </p:nvSpPr>
          <p:spPr>
            <a:xfrm>
              <a:off x="3760684" y="3241895"/>
              <a:ext cx="972755" cy="617663"/>
            </a:xfrm>
            <a:prstGeom prst="roundRect">
              <a:avLst>
                <a:gd name="adj" fmla="val 10000"/>
              </a:avLst>
            </a:prstGeom>
            <a:solidFill>
              <a:srgbClr val="F5BF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任意多边形 57"/>
            <p:cNvSpPr/>
            <p:nvPr/>
          </p:nvSpPr>
          <p:spPr>
            <a:xfrm>
              <a:off x="3870060" y="3344474"/>
              <a:ext cx="970429" cy="615481"/>
            </a:xfrm>
            <a:custGeom>
              <a:avLst/>
              <a:gdLst>
                <a:gd name="connsiteX0" fmla="*/ 0 w 971324"/>
                <a:gd name="connsiteY0" fmla="*/ 61679 h 616791"/>
                <a:gd name="connsiteX1" fmla="*/ 61679 w 971324"/>
                <a:gd name="connsiteY1" fmla="*/ 0 h 616791"/>
                <a:gd name="connsiteX2" fmla="*/ 909645 w 971324"/>
                <a:gd name="connsiteY2" fmla="*/ 0 h 616791"/>
                <a:gd name="connsiteX3" fmla="*/ 971324 w 971324"/>
                <a:gd name="connsiteY3" fmla="*/ 61679 h 616791"/>
                <a:gd name="connsiteX4" fmla="*/ 971324 w 971324"/>
                <a:gd name="connsiteY4" fmla="*/ 555112 h 616791"/>
                <a:gd name="connsiteX5" fmla="*/ 909645 w 971324"/>
                <a:gd name="connsiteY5" fmla="*/ 616791 h 616791"/>
                <a:gd name="connsiteX6" fmla="*/ 61679 w 971324"/>
                <a:gd name="connsiteY6" fmla="*/ 616791 h 616791"/>
                <a:gd name="connsiteX7" fmla="*/ 0 w 971324"/>
                <a:gd name="connsiteY7" fmla="*/ 555112 h 616791"/>
                <a:gd name="connsiteX8" fmla="*/ 0 w 971324"/>
                <a:gd name="connsiteY8" fmla="*/ 61679 h 61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4" h="616791">
                  <a:moveTo>
                    <a:pt x="0" y="61679"/>
                  </a:moveTo>
                  <a:cubicBezTo>
                    <a:pt x="0" y="27615"/>
                    <a:pt x="27615" y="0"/>
                    <a:pt x="61679" y="0"/>
                  </a:cubicBezTo>
                  <a:lnTo>
                    <a:pt x="909645" y="0"/>
                  </a:lnTo>
                  <a:cubicBezTo>
                    <a:pt x="943709" y="0"/>
                    <a:pt x="971324" y="27615"/>
                    <a:pt x="971324" y="61679"/>
                  </a:cubicBezTo>
                  <a:lnTo>
                    <a:pt x="971324" y="555112"/>
                  </a:lnTo>
                  <a:cubicBezTo>
                    <a:pt x="971324" y="589176"/>
                    <a:pt x="943709" y="616791"/>
                    <a:pt x="909645" y="616791"/>
                  </a:cubicBezTo>
                  <a:lnTo>
                    <a:pt x="61679" y="616791"/>
                  </a:lnTo>
                  <a:cubicBezTo>
                    <a:pt x="27615" y="616791"/>
                    <a:pt x="0" y="589176"/>
                    <a:pt x="0" y="555112"/>
                  </a:cubicBezTo>
                  <a:lnTo>
                    <a:pt x="0" y="616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025" tIns="79025" rIns="79025" bIns="79025"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711200">
                <a:lnSpc>
                  <a:spcPct val="90000"/>
                </a:lnSpc>
                <a:spcAft>
                  <a:spcPct val="35000"/>
                </a:spcAft>
                <a:defRPr/>
              </a:pPr>
              <a:r>
                <a:rPr lang="zh-CN" altLang="en-US" sz="1600" b="1" dirty="0">
                  <a:solidFill>
                    <a:srgbClr val="000000"/>
                  </a:solidFill>
                  <a:latin typeface="微软雅黑" panose="020B0503020204020204" pitchFamily="34" charset="-122"/>
                  <a:ea typeface="微软雅黑" panose="020B0503020204020204" pitchFamily="34" charset="-122"/>
                </a:rPr>
                <a:t>成长誓言</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59" name="圆角矩形 58"/>
            <p:cNvSpPr/>
            <p:nvPr/>
          </p:nvSpPr>
          <p:spPr>
            <a:xfrm>
              <a:off x="4947538" y="3241895"/>
              <a:ext cx="972755" cy="617663"/>
            </a:xfrm>
            <a:prstGeom prst="roundRect">
              <a:avLst>
                <a:gd name="adj" fmla="val 10000"/>
              </a:avLst>
            </a:prstGeom>
            <a:solidFill>
              <a:srgbClr val="F5BF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任意多边形 59"/>
            <p:cNvSpPr/>
            <p:nvPr/>
          </p:nvSpPr>
          <p:spPr>
            <a:xfrm>
              <a:off x="5056915" y="3344474"/>
              <a:ext cx="970429" cy="615481"/>
            </a:xfrm>
            <a:custGeom>
              <a:avLst/>
              <a:gdLst>
                <a:gd name="connsiteX0" fmla="*/ 0 w 971324"/>
                <a:gd name="connsiteY0" fmla="*/ 61679 h 616791"/>
                <a:gd name="connsiteX1" fmla="*/ 61679 w 971324"/>
                <a:gd name="connsiteY1" fmla="*/ 0 h 616791"/>
                <a:gd name="connsiteX2" fmla="*/ 909645 w 971324"/>
                <a:gd name="connsiteY2" fmla="*/ 0 h 616791"/>
                <a:gd name="connsiteX3" fmla="*/ 971324 w 971324"/>
                <a:gd name="connsiteY3" fmla="*/ 61679 h 616791"/>
                <a:gd name="connsiteX4" fmla="*/ 971324 w 971324"/>
                <a:gd name="connsiteY4" fmla="*/ 555112 h 616791"/>
                <a:gd name="connsiteX5" fmla="*/ 909645 w 971324"/>
                <a:gd name="connsiteY5" fmla="*/ 616791 h 616791"/>
                <a:gd name="connsiteX6" fmla="*/ 61679 w 971324"/>
                <a:gd name="connsiteY6" fmla="*/ 616791 h 616791"/>
                <a:gd name="connsiteX7" fmla="*/ 0 w 971324"/>
                <a:gd name="connsiteY7" fmla="*/ 555112 h 616791"/>
                <a:gd name="connsiteX8" fmla="*/ 0 w 971324"/>
                <a:gd name="connsiteY8" fmla="*/ 61679 h 61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4" h="616791">
                  <a:moveTo>
                    <a:pt x="0" y="61679"/>
                  </a:moveTo>
                  <a:cubicBezTo>
                    <a:pt x="0" y="27615"/>
                    <a:pt x="27615" y="0"/>
                    <a:pt x="61679" y="0"/>
                  </a:cubicBezTo>
                  <a:lnTo>
                    <a:pt x="909645" y="0"/>
                  </a:lnTo>
                  <a:cubicBezTo>
                    <a:pt x="943709" y="0"/>
                    <a:pt x="971324" y="27615"/>
                    <a:pt x="971324" y="61679"/>
                  </a:cubicBezTo>
                  <a:lnTo>
                    <a:pt x="971324" y="555112"/>
                  </a:lnTo>
                  <a:cubicBezTo>
                    <a:pt x="971324" y="589176"/>
                    <a:pt x="943709" y="616791"/>
                    <a:pt x="909645" y="616791"/>
                  </a:cubicBezTo>
                  <a:lnTo>
                    <a:pt x="61679" y="616791"/>
                  </a:lnTo>
                  <a:cubicBezTo>
                    <a:pt x="27615" y="616791"/>
                    <a:pt x="0" y="589176"/>
                    <a:pt x="0" y="555112"/>
                  </a:cubicBezTo>
                  <a:lnTo>
                    <a:pt x="0" y="616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025" tIns="79025" rIns="79025" bIns="79025"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711200">
                <a:lnSpc>
                  <a:spcPct val="90000"/>
                </a:lnSpc>
                <a:spcAft>
                  <a:spcPct val="35000"/>
                </a:spcAft>
                <a:defRPr/>
              </a:pPr>
              <a:r>
                <a:rPr lang="zh-CN" altLang="en-US" sz="1600" b="1" dirty="0">
                  <a:solidFill>
                    <a:srgbClr val="000000"/>
                  </a:solidFill>
                  <a:latin typeface="微软雅黑" panose="020B0503020204020204" pitchFamily="34" charset="-122"/>
                  <a:ea typeface="微软雅黑" panose="020B0503020204020204" pitchFamily="34" charset="-122"/>
                </a:rPr>
                <a:t>成长指南</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61" name="圆角矩形 60"/>
            <p:cNvSpPr/>
            <p:nvPr/>
          </p:nvSpPr>
          <p:spPr>
            <a:xfrm>
              <a:off x="6136720" y="3241895"/>
              <a:ext cx="970429" cy="617663"/>
            </a:xfrm>
            <a:prstGeom prst="roundRect">
              <a:avLst>
                <a:gd name="adj" fmla="val 10000"/>
              </a:avLst>
            </a:prstGeom>
            <a:solidFill>
              <a:srgbClr val="F5BF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任意多边形 61"/>
            <p:cNvSpPr/>
            <p:nvPr/>
          </p:nvSpPr>
          <p:spPr>
            <a:xfrm>
              <a:off x="6243769" y="3344474"/>
              <a:ext cx="972755" cy="615481"/>
            </a:xfrm>
            <a:custGeom>
              <a:avLst/>
              <a:gdLst>
                <a:gd name="connsiteX0" fmla="*/ 0 w 971324"/>
                <a:gd name="connsiteY0" fmla="*/ 61679 h 616791"/>
                <a:gd name="connsiteX1" fmla="*/ 61679 w 971324"/>
                <a:gd name="connsiteY1" fmla="*/ 0 h 616791"/>
                <a:gd name="connsiteX2" fmla="*/ 909645 w 971324"/>
                <a:gd name="connsiteY2" fmla="*/ 0 h 616791"/>
                <a:gd name="connsiteX3" fmla="*/ 971324 w 971324"/>
                <a:gd name="connsiteY3" fmla="*/ 61679 h 616791"/>
                <a:gd name="connsiteX4" fmla="*/ 971324 w 971324"/>
                <a:gd name="connsiteY4" fmla="*/ 555112 h 616791"/>
                <a:gd name="connsiteX5" fmla="*/ 909645 w 971324"/>
                <a:gd name="connsiteY5" fmla="*/ 616791 h 616791"/>
                <a:gd name="connsiteX6" fmla="*/ 61679 w 971324"/>
                <a:gd name="connsiteY6" fmla="*/ 616791 h 616791"/>
                <a:gd name="connsiteX7" fmla="*/ 0 w 971324"/>
                <a:gd name="connsiteY7" fmla="*/ 555112 h 616791"/>
                <a:gd name="connsiteX8" fmla="*/ 0 w 971324"/>
                <a:gd name="connsiteY8" fmla="*/ 61679 h 61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4" h="616791">
                  <a:moveTo>
                    <a:pt x="0" y="61679"/>
                  </a:moveTo>
                  <a:cubicBezTo>
                    <a:pt x="0" y="27615"/>
                    <a:pt x="27615" y="0"/>
                    <a:pt x="61679" y="0"/>
                  </a:cubicBezTo>
                  <a:lnTo>
                    <a:pt x="909645" y="0"/>
                  </a:lnTo>
                  <a:cubicBezTo>
                    <a:pt x="943709" y="0"/>
                    <a:pt x="971324" y="27615"/>
                    <a:pt x="971324" y="61679"/>
                  </a:cubicBezTo>
                  <a:lnTo>
                    <a:pt x="971324" y="555112"/>
                  </a:lnTo>
                  <a:cubicBezTo>
                    <a:pt x="971324" y="589176"/>
                    <a:pt x="943709" y="616791"/>
                    <a:pt x="909645" y="616791"/>
                  </a:cubicBezTo>
                  <a:lnTo>
                    <a:pt x="61679" y="616791"/>
                  </a:lnTo>
                  <a:cubicBezTo>
                    <a:pt x="27615" y="616791"/>
                    <a:pt x="0" y="589176"/>
                    <a:pt x="0" y="555112"/>
                  </a:cubicBezTo>
                  <a:lnTo>
                    <a:pt x="0" y="616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025" tIns="79025" rIns="79025" bIns="79025"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711200">
                <a:lnSpc>
                  <a:spcPct val="90000"/>
                </a:lnSpc>
                <a:spcAft>
                  <a:spcPct val="35000"/>
                </a:spcAft>
                <a:defRPr/>
              </a:pPr>
              <a:r>
                <a:rPr lang="zh-CN" altLang="en-US" sz="1600" b="1" dirty="0">
                  <a:solidFill>
                    <a:srgbClr val="000000"/>
                  </a:solidFill>
                  <a:latin typeface="微软雅黑" panose="020B0503020204020204" pitchFamily="34" charset="-122"/>
                  <a:ea typeface="微软雅黑" panose="020B0503020204020204" pitchFamily="34" charset="-122"/>
                </a:rPr>
                <a:t>成长见证</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63" name="圆角矩形 62"/>
            <p:cNvSpPr/>
            <p:nvPr/>
          </p:nvSpPr>
          <p:spPr>
            <a:xfrm>
              <a:off x="7323574" y="3241895"/>
              <a:ext cx="970429" cy="617663"/>
            </a:xfrm>
            <a:prstGeom prst="roundRect">
              <a:avLst>
                <a:gd name="adj" fmla="val 10000"/>
              </a:avLst>
            </a:prstGeom>
            <a:solidFill>
              <a:srgbClr val="F5BF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任意多边形 63"/>
            <p:cNvSpPr/>
            <p:nvPr/>
          </p:nvSpPr>
          <p:spPr>
            <a:xfrm>
              <a:off x="7430624" y="3344474"/>
              <a:ext cx="972755" cy="615481"/>
            </a:xfrm>
            <a:custGeom>
              <a:avLst/>
              <a:gdLst>
                <a:gd name="connsiteX0" fmla="*/ 0 w 971324"/>
                <a:gd name="connsiteY0" fmla="*/ 61679 h 616791"/>
                <a:gd name="connsiteX1" fmla="*/ 61679 w 971324"/>
                <a:gd name="connsiteY1" fmla="*/ 0 h 616791"/>
                <a:gd name="connsiteX2" fmla="*/ 909645 w 971324"/>
                <a:gd name="connsiteY2" fmla="*/ 0 h 616791"/>
                <a:gd name="connsiteX3" fmla="*/ 971324 w 971324"/>
                <a:gd name="connsiteY3" fmla="*/ 61679 h 616791"/>
                <a:gd name="connsiteX4" fmla="*/ 971324 w 971324"/>
                <a:gd name="connsiteY4" fmla="*/ 555112 h 616791"/>
                <a:gd name="connsiteX5" fmla="*/ 909645 w 971324"/>
                <a:gd name="connsiteY5" fmla="*/ 616791 h 616791"/>
                <a:gd name="connsiteX6" fmla="*/ 61679 w 971324"/>
                <a:gd name="connsiteY6" fmla="*/ 616791 h 616791"/>
                <a:gd name="connsiteX7" fmla="*/ 0 w 971324"/>
                <a:gd name="connsiteY7" fmla="*/ 555112 h 616791"/>
                <a:gd name="connsiteX8" fmla="*/ 0 w 971324"/>
                <a:gd name="connsiteY8" fmla="*/ 61679 h 61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4" h="616791">
                  <a:moveTo>
                    <a:pt x="0" y="61679"/>
                  </a:moveTo>
                  <a:cubicBezTo>
                    <a:pt x="0" y="27615"/>
                    <a:pt x="27615" y="0"/>
                    <a:pt x="61679" y="0"/>
                  </a:cubicBezTo>
                  <a:lnTo>
                    <a:pt x="909645" y="0"/>
                  </a:lnTo>
                  <a:cubicBezTo>
                    <a:pt x="943709" y="0"/>
                    <a:pt x="971324" y="27615"/>
                    <a:pt x="971324" y="61679"/>
                  </a:cubicBezTo>
                  <a:lnTo>
                    <a:pt x="971324" y="555112"/>
                  </a:lnTo>
                  <a:cubicBezTo>
                    <a:pt x="971324" y="589176"/>
                    <a:pt x="943709" y="616791"/>
                    <a:pt x="909645" y="616791"/>
                  </a:cubicBezTo>
                  <a:lnTo>
                    <a:pt x="61679" y="616791"/>
                  </a:lnTo>
                  <a:cubicBezTo>
                    <a:pt x="27615" y="616791"/>
                    <a:pt x="0" y="589176"/>
                    <a:pt x="0" y="555112"/>
                  </a:cubicBezTo>
                  <a:lnTo>
                    <a:pt x="0" y="616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025" tIns="79025" rIns="79025" bIns="79025"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711200">
                <a:lnSpc>
                  <a:spcPct val="90000"/>
                </a:lnSpc>
                <a:spcAft>
                  <a:spcPct val="35000"/>
                </a:spcAft>
                <a:defRPr/>
              </a:pPr>
              <a:r>
                <a:rPr lang="zh-CN" altLang="en-US" sz="1600" b="1" dirty="0">
                  <a:solidFill>
                    <a:srgbClr val="000000"/>
                  </a:solidFill>
                  <a:latin typeface="微软雅黑" panose="020B0503020204020204" pitchFamily="34" charset="-122"/>
                  <a:ea typeface="微软雅黑" panose="020B0503020204020204" pitchFamily="34" charset="-122"/>
                </a:rPr>
                <a:t>成长足迹</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8510429" y="3241895"/>
              <a:ext cx="970429" cy="617663"/>
            </a:xfrm>
            <a:prstGeom prst="roundRect">
              <a:avLst>
                <a:gd name="adj" fmla="val 10000"/>
              </a:avLst>
            </a:prstGeom>
            <a:solidFill>
              <a:srgbClr val="F5BF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任意多边形 65"/>
            <p:cNvSpPr/>
            <p:nvPr/>
          </p:nvSpPr>
          <p:spPr>
            <a:xfrm>
              <a:off x="8533700" y="3344474"/>
              <a:ext cx="1054207" cy="615481"/>
            </a:xfrm>
            <a:custGeom>
              <a:avLst/>
              <a:gdLst>
                <a:gd name="connsiteX0" fmla="*/ 0 w 971324"/>
                <a:gd name="connsiteY0" fmla="*/ 61679 h 616791"/>
                <a:gd name="connsiteX1" fmla="*/ 61679 w 971324"/>
                <a:gd name="connsiteY1" fmla="*/ 0 h 616791"/>
                <a:gd name="connsiteX2" fmla="*/ 909645 w 971324"/>
                <a:gd name="connsiteY2" fmla="*/ 0 h 616791"/>
                <a:gd name="connsiteX3" fmla="*/ 971324 w 971324"/>
                <a:gd name="connsiteY3" fmla="*/ 61679 h 616791"/>
                <a:gd name="connsiteX4" fmla="*/ 971324 w 971324"/>
                <a:gd name="connsiteY4" fmla="*/ 555112 h 616791"/>
                <a:gd name="connsiteX5" fmla="*/ 909645 w 971324"/>
                <a:gd name="connsiteY5" fmla="*/ 616791 h 616791"/>
                <a:gd name="connsiteX6" fmla="*/ 61679 w 971324"/>
                <a:gd name="connsiteY6" fmla="*/ 616791 h 616791"/>
                <a:gd name="connsiteX7" fmla="*/ 0 w 971324"/>
                <a:gd name="connsiteY7" fmla="*/ 555112 h 616791"/>
                <a:gd name="connsiteX8" fmla="*/ 0 w 971324"/>
                <a:gd name="connsiteY8" fmla="*/ 61679 h 61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4" h="616791">
                  <a:moveTo>
                    <a:pt x="0" y="61679"/>
                  </a:moveTo>
                  <a:cubicBezTo>
                    <a:pt x="0" y="27615"/>
                    <a:pt x="27615" y="0"/>
                    <a:pt x="61679" y="0"/>
                  </a:cubicBezTo>
                  <a:lnTo>
                    <a:pt x="909645" y="0"/>
                  </a:lnTo>
                  <a:cubicBezTo>
                    <a:pt x="943709" y="0"/>
                    <a:pt x="971324" y="27615"/>
                    <a:pt x="971324" y="61679"/>
                  </a:cubicBezTo>
                  <a:lnTo>
                    <a:pt x="971324" y="555112"/>
                  </a:lnTo>
                  <a:cubicBezTo>
                    <a:pt x="971324" y="589176"/>
                    <a:pt x="943709" y="616791"/>
                    <a:pt x="909645" y="616791"/>
                  </a:cubicBezTo>
                  <a:lnTo>
                    <a:pt x="61679" y="616791"/>
                  </a:lnTo>
                  <a:cubicBezTo>
                    <a:pt x="27615" y="616791"/>
                    <a:pt x="0" y="589176"/>
                    <a:pt x="0" y="555112"/>
                  </a:cubicBezTo>
                  <a:lnTo>
                    <a:pt x="0" y="616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025" tIns="79025" rIns="79025" bIns="79025"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711200">
                <a:lnSpc>
                  <a:spcPct val="90000"/>
                </a:lnSpc>
                <a:spcAft>
                  <a:spcPct val="35000"/>
                </a:spcAft>
                <a:defRPr/>
              </a:pPr>
              <a:r>
                <a:rPr lang="zh-CN" altLang="en-US" sz="1600" b="1" dirty="0">
                  <a:solidFill>
                    <a:srgbClr val="000000"/>
                  </a:solidFill>
                  <a:latin typeface="微软雅黑" panose="020B0503020204020204" pitchFamily="34" charset="-122"/>
                  <a:ea typeface="微软雅黑" panose="020B0503020204020204" pitchFamily="34" charset="-122"/>
                </a:rPr>
                <a:t>成长坐标</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9697283" y="3241895"/>
              <a:ext cx="970429" cy="617663"/>
            </a:xfrm>
            <a:prstGeom prst="roundRect">
              <a:avLst>
                <a:gd name="adj" fmla="val 10000"/>
              </a:avLst>
            </a:prstGeom>
            <a:solidFill>
              <a:srgbClr val="F5BF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任意多边形 67"/>
            <p:cNvSpPr/>
            <p:nvPr/>
          </p:nvSpPr>
          <p:spPr>
            <a:xfrm>
              <a:off x="9804333" y="3344474"/>
              <a:ext cx="972755" cy="615481"/>
            </a:xfrm>
            <a:custGeom>
              <a:avLst/>
              <a:gdLst>
                <a:gd name="connsiteX0" fmla="*/ 0 w 971324"/>
                <a:gd name="connsiteY0" fmla="*/ 61679 h 616791"/>
                <a:gd name="connsiteX1" fmla="*/ 61679 w 971324"/>
                <a:gd name="connsiteY1" fmla="*/ 0 h 616791"/>
                <a:gd name="connsiteX2" fmla="*/ 909645 w 971324"/>
                <a:gd name="connsiteY2" fmla="*/ 0 h 616791"/>
                <a:gd name="connsiteX3" fmla="*/ 971324 w 971324"/>
                <a:gd name="connsiteY3" fmla="*/ 61679 h 616791"/>
                <a:gd name="connsiteX4" fmla="*/ 971324 w 971324"/>
                <a:gd name="connsiteY4" fmla="*/ 555112 h 616791"/>
                <a:gd name="connsiteX5" fmla="*/ 909645 w 971324"/>
                <a:gd name="connsiteY5" fmla="*/ 616791 h 616791"/>
                <a:gd name="connsiteX6" fmla="*/ 61679 w 971324"/>
                <a:gd name="connsiteY6" fmla="*/ 616791 h 616791"/>
                <a:gd name="connsiteX7" fmla="*/ 0 w 971324"/>
                <a:gd name="connsiteY7" fmla="*/ 555112 h 616791"/>
                <a:gd name="connsiteX8" fmla="*/ 0 w 971324"/>
                <a:gd name="connsiteY8" fmla="*/ 61679 h 61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4" h="616791">
                  <a:moveTo>
                    <a:pt x="0" y="61679"/>
                  </a:moveTo>
                  <a:cubicBezTo>
                    <a:pt x="0" y="27615"/>
                    <a:pt x="27615" y="0"/>
                    <a:pt x="61679" y="0"/>
                  </a:cubicBezTo>
                  <a:lnTo>
                    <a:pt x="909645" y="0"/>
                  </a:lnTo>
                  <a:cubicBezTo>
                    <a:pt x="943709" y="0"/>
                    <a:pt x="971324" y="27615"/>
                    <a:pt x="971324" y="61679"/>
                  </a:cubicBezTo>
                  <a:lnTo>
                    <a:pt x="971324" y="555112"/>
                  </a:lnTo>
                  <a:cubicBezTo>
                    <a:pt x="971324" y="589176"/>
                    <a:pt x="943709" y="616791"/>
                    <a:pt x="909645" y="616791"/>
                  </a:cubicBezTo>
                  <a:lnTo>
                    <a:pt x="61679" y="616791"/>
                  </a:lnTo>
                  <a:cubicBezTo>
                    <a:pt x="27615" y="616791"/>
                    <a:pt x="0" y="589176"/>
                    <a:pt x="0" y="555112"/>
                  </a:cubicBezTo>
                  <a:lnTo>
                    <a:pt x="0" y="616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025" tIns="79025" rIns="79025" bIns="79025"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711200">
                <a:lnSpc>
                  <a:spcPct val="90000"/>
                </a:lnSpc>
                <a:spcAft>
                  <a:spcPct val="35000"/>
                </a:spcAft>
                <a:defRPr/>
              </a:pPr>
              <a:r>
                <a:rPr lang="zh-CN" altLang="en-US" sz="1600" b="1" dirty="0">
                  <a:solidFill>
                    <a:srgbClr val="000000"/>
                  </a:solidFill>
                  <a:latin typeface="微软雅黑" panose="020B0503020204020204" pitchFamily="34" charset="-122"/>
                  <a:ea typeface="微软雅黑" panose="020B0503020204020204" pitchFamily="34" charset="-122"/>
                </a:rPr>
                <a:t>成长感言</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69" name="圆角矩形 68"/>
            <p:cNvSpPr/>
            <p:nvPr/>
          </p:nvSpPr>
          <p:spPr>
            <a:xfrm>
              <a:off x="10884138" y="3241895"/>
              <a:ext cx="972755" cy="617663"/>
            </a:xfrm>
            <a:prstGeom prst="roundRect">
              <a:avLst>
                <a:gd name="adj" fmla="val 10000"/>
              </a:avLst>
            </a:prstGeom>
            <a:solidFill>
              <a:srgbClr val="F5BF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任意多边形 69"/>
            <p:cNvSpPr/>
            <p:nvPr/>
          </p:nvSpPr>
          <p:spPr>
            <a:xfrm>
              <a:off x="10993516" y="3344474"/>
              <a:ext cx="970427" cy="615481"/>
            </a:xfrm>
            <a:custGeom>
              <a:avLst/>
              <a:gdLst>
                <a:gd name="connsiteX0" fmla="*/ 0 w 971324"/>
                <a:gd name="connsiteY0" fmla="*/ 61679 h 616791"/>
                <a:gd name="connsiteX1" fmla="*/ 61679 w 971324"/>
                <a:gd name="connsiteY1" fmla="*/ 0 h 616791"/>
                <a:gd name="connsiteX2" fmla="*/ 909645 w 971324"/>
                <a:gd name="connsiteY2" fmla="*/ 0 h 616791"/>
                <a:gd name="connsiteX3" fmla="*/ 971324 w 971324"/>
                <a:gd name="connsiteY3" fmla="*/ 61679 h 616791"/>
                <a:gd name="connsiteX4" fmla="*/ 971324 w 971324"/>
                <a:gd name="connsiteY4" fmla="*/ 555112 h 616791"/>
                <a:gd name="connsiteX5" fmla="*/ 909645 w 971324"/>
                <a:gd name="connsiteY5" fmla="*/ 616791 h 616791"/>
                <a:gd name="connsiteX6" fmla="*/ 61679 w 971324"/>
                <a:gd name="connsiteY6" fmla="*/ 616791 h 616791"/>
                <a:gd name="connsiteX7" fmla="*/ 0 w 971324"/>
                <a:gd name="connsiteY7" fmla="*/ 555112 h 616791"/>
                <a:gd name="connsiteX8" fmla="*/ 0 w 971324"/>
                <a:gd name="connsiteY8" fmla="*/ 61679 h 61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4" h="616791">
                  <a:moveTo>
                    <a:pt x="0" y="61679"/>
                  </a:moveTo>
                  <a:cubicBezTo>
                    <a:pt x="0" y="27615"/>
                    <a:pt x="27615" y="0"/>
                    <a:pt x="61679" y="0"/>
                  </a:cubicBezTo>
                  <a:lnTo>
                    <a:pt x="909645" y="0"/>
                  </a:lnTo>
                  <a:cubicBezTo>
                    <a:pt x="943709" y="0"/>
                    <a:pt x="971324" y="27615"/>
                    <a:pt x="971324" y="61679"/>
                  </a:cubicBezTo>
                  <a:lnTo>
                    <a:pt x="971324" y="555112"/>
                  </a:lnTo>
                  <a:cubicBezTo>
                    <a:pt x="971324" y="589176"/>
                    <a:pt x="943709" y="616791"/>
                    <a:pt x="909645" y="616791"/>
                  </a:cubicBezTo>
                  <a:lnTo>
                    <a:pt x="61679" y="616791"/>
                  </a:lnTo>
                  <a:cubicBezTo>
                    <a:pt x="27615" y="616791"/>
                    <a:pt x="0" y="589176"/>
                    <a:pt x="0" y="555112"/>
                  </a:cubicBezTo>
                  <a:lnTo>
                    <a:pt x="0" y="616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025" tIns="79025" rIns="79025" bIns="79025"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711200">
                <a:lnSpc>
                  <a:spcPct val="90000"/>
                </a:lnSpc>
                <a:spcAft>
                  <a:spcPct val="35000"/>
                </a:spcAft>
                <a:defRPr/>
              </a:pPr>
              <a:r>
                <a:rPr lang="zh-CN" altLang="en-US" sz="1600" b="1" dirty="0">
                  <a:solidFill>
                    <a:srgbClr val="000000"/>
                  </a:solidFill>
                  <a:latin typeface="微软雅黑" panose="020B0503020204020204" pitchFamily="34" charset="-122"/>
                  <a:ea typeface="微软雅黑" panose="020B0503020204020204" pitchFamily="34" charset="-122"/>
                </a:rPr>
                <a:t>成长公约</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71" name="圆角矩形 70"/>
            <p:cNvSpPr/>
            <p:nvPr/>
          </p:nvSpPr>
          <p:spPr>
            <a:xfrm>
              <a:off x="4074851" y="4263332"/>
              <a:ext cx="1133331" cy="475798"/>
            </a:xfrm>
            <a:prstGeom prst="roundRect">
              <a:avLst>
                <a:gd name="adj" fmla="val 10000"/>
              </a:avLst>
            </a:prstGeom>
            <a:solidFill>
              <a:srgbClr val="57B9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任意多边形 71"/>
            <p:cNvSpPr/>
            <p:nvPr/>
          </p:nvSpPr>
          <p:spPr>
            <a:xfrm>
              <a:off x="4181900" y="4365911"/>
              <a:ext cx="1296232" cy="449607"/>
            </a:xfrm>
            <a:custGeom>
              <a:avLst/>
              <a:gdLst>
                <a:gd name="connsiteX0" fmla="*/ 0 w 971324"/>
                <a:gd name="connsiteY0" fmla="*/ 61679 h 616791"/>
                <a:gd name="connsiteX1" fmla="*/ 61679 w 971324"/>
                <a:gd name="connsiteY1" fmla="*/ 0 h 616791"/>
                <a:gd name="connsiteX2" fmla="*/ 909645 w 971324"/>
                <a:gd name="connsiteY2" fmla="*/ 0 h 616791"/>
                <a:gd name="connsiteX3" fmla="*/ 971324 w 971324"/>
                <a:gd name="connsiteY3" fmla="*/ 61679 h 616791"/>
                <a:gd name="connsiteX4" fmla="*/ 971324 w 971324"/>
                <a:gd name="connsiteY4" fmla="*/ 555112 h 616791"/>
                <a:gd name="connsiteX5" fmla="*/ 909645 w 971324"/>
                <a:gd name="connsiteY5" fmla="*/ 616791 h 616791"/>
                <a:gd name="connsiteX6" fmla="*/ 61679 w 971324"/>
                <a:gd name="connsiteY6" fmla="*/ 616791 h 616791"/>
                <a:gd name="connsiteX7" fmla="*/ 0 w 971324"/>
                <a:gd name="connsiteY7" fmla="*/ 555112 h 616791"/>
                <a:gd name="connsiteX8" fmla="*/ 0 w 971324"/>
                <a:gd name="connsiteY8" fmla="*/ 61679 h 61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4" h="616791">
                  <a:moveTo>
                    <a:pt x="0" y="61679"/>
                  </a:moveTo>
                  <a:cubicBezTo>
                    <a:pt x="0" y="27615"/>
                    <a:pt x="27615" y="0"/>
                    <a:pt x="61679" y="0"/>
                  </a:cubicBezTo>
                  <a:lnTo>
                    <a:pt x="909645" y="0"/>
                  </a:lnTo>
                  <a:cubicBezTo>
                    <a:pt x="943709" y="0"/>
                    <a:pt x="971324" y="27615"/>
                    <a:pt x="971324" y="61679"/>
                  </a:cubicBezTo>
                  <a:lnTo>
                    <a:pt x="971324" y="555112"/>
                  </a:lnTo>
                  <a:cubicBezTo>
                    <a:pt x="971324" y="589176"/>
                    <a:pt x="943709" y="616791"/>
                    <a:pt x="909645" y="616791"/>
                  </a:cubicBezTo>
                  <a:lnTo>
                    <a:pt x="61679" y="616791"/>
                  </a:lnTo>
                  <a:cubicBezTo>
                    <a:pt x="27615" y="616791"/>
                    <a:pt x="0" y="589176"/>
                    <a:pt x="0" y="555112"/>
                  </a:cubicBezTo>
                  <a:lnTo>
                    <a:pt x="0" y="616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025" tIns="79025" rIns="79025" bIns="79025" spcCol="1270" anchor="ctr"/>
            <a:lstStyle/>
            <a:p>
              <a:pPr algn="ctr" defTabSz="711200" fontAlgn="auto">
                <a:lnSpc>
                  <a:spcPct val="90000"/>
                </a:lnSpc>
                <a:spcAft>
                  <a:spcPct val="35000"/>
                </a:spcAft>
                <a:defRPr/>
              </a:pPr>
              <a:r>
                <a:rPr lang="zh-CN" altLang="en-US" sz="1600" b="1" dirty="0">
                  <a:latin typeface="微软雅黑" panose="020B0503020204020204" pitchFamily="34" charset="-122"/>
                  <a:ea typeface="微软雅黑" panose="020B0503020204020204" pitchFamily="34" charset="-122"/>
                </a:rPr>
                <a:t>证书</a:t>
              </a:r>
              <a:endParaRPr lang="zh-CN" altLang="en-US" sz="1600" b="1" dirty="0">
                <a:latin typeface="微软雅黑" panose="020B0503020204020204" pitchFamily="34" charset="-122"/>
                <a:ea typeface="微软雅黑" panose="020B0503020204020204" pitchFamily="34" charset="-122"/>
              </a:endParaRPr>
            </a:p>
          </p:txBody>
        </p:sp>
        <p:sp>
          <p:nvSpPr>
            <p:cNvPr id="73" name="圆角矩形 72"/>
            <p:cNvSpPr/>
            <p:nvPr/>
          </p:nvSpPr>
          <p:spPr>
            <a:xfrm>
              <a:off x="6292640" y="5193102"/>
              <a:ext cx="1133329" cy="475798"/>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任意多边形 73"/>
            <p:cNvSpPr/>
            <p:nvPr/>
          </p:nvSpPr>
          <p:spPr>
            <a:xfrm>
              <a:off x="6402016" y="5295681"/>
              <a:ext cx="1293904" cy="449607"/>
            </a:xfrm>
            <a:custGeom>
              <a:avLst/>
              <a:gdLst>
                <a:gd name="connsiteX0" fmla="*/ 0 w 971324"/>
                <a:gd name="connsiteY0" fmla="*/ 61679 h 616791"/>
                <a:gd name="connsiteX1" fmla="*/ 61679 w 971324"/>
                <a:gd name="connsiteY1" fmla="*/ 0 h 616791"/>
                <a:gd name="connsiteX2" fmla="*/ 909645 w 971324"/>
                <a:gd name="connsiteY2" fmla="*/ 0 h 616791"/>
                <a:gd name="connsiteX3" fmla="*/ 971324 w 971324"/>
                <a:gd name="connsiteY3" fmla="*/ 61679 h 616791"/>
                <a:gd name="connsiteX4" fmla="*/ 971324 w 971324"/>
                <a:gd name="connsiteY4" fmla="*/ 555112 h 616791"/>
                <a:gd name="connsiteX5" fmla="*/ 909645 w 971324"/>
                <a:gd name="connsiteY5" fmla="*/ 616791 h 616791"/>
                <a:gd name="connsiteX6" fmla="*/ 61679 w 971324"/>
                <a:gd name="connsiteY6" fmla="*/ 616791 h 616791"/>
                <a:gd name="connsiteX7" fmla="*/ 0 w 971324"/>
                <a:gd name="connsiteY7" fmla="*/ 555112 h 616791"/>
                <a:gd name="connsiteX8" fmla="*/ 0 w 971324"/>
                <a:gd name="connsiteY8" fmla="*/ 61679 h 61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4" h="616791">
                  <a:moveTo>
                    <a:pt x="0" y="61679"/>
                  </a:moveTo>
                  <a:cubicBezTo>
                    <a:pt x="0" y="27615"/>
                    <a:pt x="27615" y="0"/>
                    <a:pt x="61679" y="0"/>
                  </a:cubicBezTo>
                  <a:lnTo>
                    <a:pt x="909645" y="0"/>
                  </a:lnTo>
                  <a:cubicBezTo>
                    <a:pt x="943709" y="0"/>
                    <a:pt x="971324" y="27615"/>
                    <a:pt x="971324" y="61679"/>
                  </a:cubicBezTo>
                  <a:lnTo>
                    <a:pt x="971324" y="555112"/>
                  </a:lnTo>
                  <a:cubicBezTo>
                    <a:pt x="971324" y="589176"/>
                    <a:pt x="943709" y="616791"/>
                    <a:pt x="909645" y="616791"/>
                  </a:cubicBezTo>
                  <a:lnTo>
                    <a:pt x="61679" y="616791"/>
                  </a:lnTo>
                  <a:cubicBezTo>
                    <a:pt x="27615" y="616791"/>
                    <a:pt x="0" y="589176"/>
                    <a:pt x="0" y="555112"/>
                  </a:cubicBezTo>
                  <a:lnTo>
                    <a:pt x="0" y="616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025" tIns="79025" rIns="79025" bIns="79025"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711200">
                <a:lnSpc>
                  <a:spcPct val="90000"/>
                </a:lnSpc>
                <a:spcAft>
                  <a:spcPct val="35000"/>
                </a:spcAft>
                <a:defRPr/>
              </a:pPr>
              <a:r>
                <a:rPr lang="zh-CN" altLang="en-US" sz="1600" b="1" dirty="0">
                  <a:solidFill>
                    <a:srgbClr val="000000"/>
                  </a:solidFill>
                  <a:latin typeface="微软雅黑" panose="020B0503020204020204" pitchFamily="34" charset="-122"/>
                  <a:ea typeface="微软雅黑" panose="020B0503020204020204" pitchFamily="34" charset="-122"/>
                </a:rPr>
                <a:t>资格证书</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75" name="圆角矩形 74"/>
            <p:cNvSpPr/>
            <p:nvPr/>
          </p:nvSpPr>
          <p:spPr>
            <a:xfrm>
              <a:off x="7842533" y="5193102"/>
              <a:ext cx="1131003" cy="475798"/>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6" name="任意多边形 75"/>
            <p:cNvSpPr/>
            <p:nvPr/>
          </p:nvSpPr>
          <p:spPr>
            <a:xfrm>
              <a:off x="7949583" y="5295681"/>
              <a:ext cx="1293904" cy="449607"/>
            </a:xfrm>
            <a:custGeom>
              <a:avLst/>
              <a:gdLst>
                <a:gd name="connsiteX0" fmla="*/ 0 w 971324"/>
                <a:gd name="connsiteY0" fmla="*/ 61679 h 616791"/>
                <a:gd name="connsiteX1" fmla="*/ 61679 w 971324"/>
                <a:gd name="connsiteY1" fmla="*/ 0 h 616791"/>
                <a:gd name="connsiteX2" fmla="*/ 909645 w 971324"/>
                <a:gd name="connsiteY2" fmla="*/ 0 h 616791"/>
                <a:gd name="connsiteX3" fmla="*/ 971324 w 971324"/>
                <a:gd name="connsiteY3" fmla="*/ 61679 h 616791"/>
                <a:gd name="connsiteX4" fmla="*/ 971324 w 971324"/>
                <a:gd name="connsiteY4" fmla="*/ 555112 h 616791"/>
                <a:gd name="connsiteX5" fmla="*/ 909645 w 971324"/>
                <a:gd name="connsiteY5" fmla="*/ 616791 h 616791"/>
                <a:gd name="connsiteX6" fmla="*/ 61679 w 971324"/>
                <a:gd name="connsiteY6" fmla="*/ 616791 h 616791"/>
                <a:gd name="connsiteX7" fmla="*/ 0 w 971324"/>
                <a:gd name="connsiteY7" fmla="*/ 555112 h 616791"/>
                <a:gd name="connsiteX8" fmla="*/ 0 w 971324"/>
                <a:gd name="connsiteY8" fmla="*/ 61679 h 61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4" h="616791">
                  <a:moveTo>
                    <a:pt x="0" y="61679"/>
                  </a:moveTo>
                  <a:cubicBezTo>
                    <a:pt x="0" y="27615"/>
                    <a:pt x="27615" y="0"/>
                    <a:pt x="61679" y="0"/>
                  </a:cubicBezTo>
                  <a:lnTo>
                    <a:pt x="909645" y="0"/>
                  </a:lnTo>
                  <a:cubicBezTo>
                    <a:pt x="943709" y="0"/>
                    <a:pt x="971324" y="27615"/>
                    <a:pt x="971324" y="61679"/>
                  </a:cubicBezTo>
                  <a:lnTo>
                    <a:pt x="971324" y="555112"/>
                  </a:lnTo>
                  <a:cubicBezTo>
                    <a:pt x="971324" y="589176"/>
                    <a:pt x="943709" y="616791"/>
                    <a:pt x="909645" y="616791"/>
                  </a:cubicBezTo>
                  <a:lnTo>
                    <a:pt x="61679" y="616791"/>
                  </a:lnTo>
                  <a:cubicBezTo>
                    <a:pt x="27615" y="616791"/>
                    <a:pt x="0" y="589176"/>
                    <a:pt x="0" y="555112"/>
                  </a:cubicBezTo>
                  <a:lnTo>
                    <a:pt x="0" y="616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025" tIns="79025" rIns="79025" bIns="79025"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711200">
                <a:lnSpc>
                  <a:spcPct val="90000"/>
                </a:lnSpc>
                <a:spcAft>
                  <a:spcPct val="35000"/>
                </a:spcAft>
                <a:defRPr/>
              </a:pPr>
              <a:r>
                <a:rPr lang="zh-CN" altLang="en-US" sz="1600" b="1" dirty="0">
                  <a:solidFill>
                    <a:srgbClr val="000000"/>
                  </a:solidFill>
                  <a:latin typeface="微软雅黑" panose="020B0503020204020204" pitchFamily="34" charset="-122"/>
                  <a:ea typeface="微软雅黑" panose="020B0503020204020204" pitchFamily="34" charset="-122"/>
                </a:rPr>
                <a:t>任职证书</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77" name="圆角矩形 76"/>
            <p:cNvSpPr/>
            <p:nvPr/>
          </p:nvSpPr>
          <p:spPr>
            <a:xfrm>
              <a:off x="7311939" y="4224046"/>
              <a:ext cx="1133329" cy="477979"/>
            </a:xfrm>
            <a:prstGeom prst="roundRect">
              <a:avLst>
                <a:gd name="adj" fmla="val 10000"/>
              </a:avLst>
            </a:prstGeom>
            <a:solidFill>
              <a:srgbClr val="57B9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任意多边形 77"/>
            <p:cNvSpPr/>
            <p:nvPr/>
          </p:nvSpPr>
          <p:spPr>
            <a:xfrm>
              <a:off x="7418989" y="4326625"/>
              <a:ext cx="1296231" cy="449607"/>
            </a:xfrm>
            <a:custGeom>
              <a:avLst/>
              <a:gdLst>
                <a:gd name="connsiteX0" fmla="*/ 0 w 971324"/>
                <a:gd name="connsiteY0" fmla="*/ 61679 h 616791"/>
                <a:gd name="connsiteX1" fmla="*/ 61679 w 971324"/>
                <a:gd name="connsiteY1" fmla="*/ 0 h 616791"/>
                <a:gd name="connsiteX2" fmla="*/ 909645 w 971324"/>
                <a:gd name="connsiteY2" fmla="*/ 0 h 616791"/>
                <a:gd name="connsiteX3" fmla="*/ 971324 w 971324"/>
                <a:gd name="connsiteY3" fmla="*/ 61679 h 616791"/>
                <a:gd name="connsiteX4" fmla="*/ 971324 w 971324"/>
                <a:gd name="connsiteY4" fmla="*/ 555112 h 616791"/>
                <a:gd name="connsiteX5" fmla="*/ 909645 w 971324"/>
                <a:gd name="connsiteY5" fmla="*/ 616791 h 616791"/>
                <a:gd name="connsiteX6" fmla="*/ 61679 w 971324"/>
                <a:gd name="connsiteY6" fmla="*/ 616791 h 616791"/>
                <a:gd name="connsiteX7" fmla="*/ 0 w 971324"/>
                <a:gd name="connsiteY7" fmla="*/ 555112 h 616791"/>
                <a:gd name="connsiteX8" fmla="*/ 0 w 971324"/>
                <a:gd name="connsiteY8" fmla="*/ 61679 h 61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4" h="616791">
                  <a:moveTo>
                    <a:pt x="0" y="61679"/>
                  </a:moveTo>
                  <a:cubicBezTo>
                    <a:pt x="0" y="27615"/>
                    <a:pt x="27615" y="0"/>
                    <a:pt x="61679" y="0"/>
                  </a:cubicBezTo>
                  <a:lnTo>
                    <a:pt x="909645" y="0"/>
                  </a:lnTo>
                  <a:cubicBezTo>
                    <a:pt x="943709" y="0"/>
                    <a:pt x="971324" y="27615"/>
                    <a:pt x="971324" y="61679"/>
                  </a:cubicBezTo>
                  <a:lnTo>
                    <a:pt x="971324" y="555112"/>
                  </a:lnTo>
                  <a:cubicBezTo>
                    <a:pt x="971324" y="589176"/>
                    <a:pt x="943709" y="616791"/>
                    <a:pt x="909645" y="616791"/>
                  </a:cubicBezTo>
                  <a:lnTo>
                    <a:pt x="61679" y="616791"/>
                  </a:lnTo>
                  <a:cubicBezTo>
                    <a:pt x="27615" y="616791"/>
                    <a:pt x="0" y="589176"/>
                    <a:pt x="0" y="555112"/>
                  </a:cubicBezTo>
                  <a:lnTo>
                    <a:pt x="0" y="616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025" tIns="79025" rIns="79025" bIns="79025"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711200">
                <a:lnSpc>
                  <a:spcPct val="90000"/>
                </a:lnSpc>
                <a:spcAft>
                  <a:spcPct val="35000"/>
                </a:spcAft>
                <a:defRPr/>
              </a:pPr>
              <a:r>
                <a:rPr lang="zh-CN" altLang="en-US" sz="1600" b="1" dirty="0">
                  <a:solidFill>
                    <a:srgbClr val="000000"/>
                  </a:solidFill>
                  <a:latin typeface="微软雅黑" panose="020B0503020204020204" pitchFamily="34" charset="-122"/>
                  <a:ea typeface="微软雅黑" panose="020B0503020204020204" pitchFamily="34" charset="-122"/>
                </a:rPr>
                <a:t>证明</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79" name="圆角矩形 78"/>
            <p:cNvSpPr/>
            <p:nvPr/>
          </p:nvSpPr>
          <p:spPr>
            <a:xfrm>
              <a:off x="10453613" y="4263332"/>
              <a:ext cx="1133329" cy="475798"/>
            </a:xfrm>
            <a:prstGeom prst="roundRect">
              <a:avLst>
                <a:gd name="adj" fmla="val 10000"/>
              </a:avLst>
            </a:prstGeom>
            <a:solidFill>
              <a:srgbClr val="57B9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任意多边形 79"/>
            <p:cNvSpPr/>
            <p:nvPr/>
          </p:nvSpPr>
          <p:spPr>
            <a:xfrm>
              <a:off x="10560663" y="4365911"/>
              <a:ext cx="1296231" cy="449607"/>
            </a:xfrm>
            <a:custGeom>
              <a:avLst/>
              <a:gdLst>
                <a:gd name="connsiteX0" fmla="*/ 0 w 971324"/>
                <a:gd name="connsiteY0" fmla="*/ 61679 h 616791"/>
                <a:gd name="connsiteX1" fmla="*/ 61679 w 971324"/>
                <a:gd name="connsiteY1" fmla="*/ 0 h 616791"/>
                <a:gd name="connsiteX2" fmla="*/ 909645 w 971324"/>
                <a:gd name="connsiteY2" fmla="*/ 0 h 616791"/>
                <a:gd name="connsiteX3" fmla="*/ 971324 w 971324"/>
                <a:gd name="connsiteY3" fmla="*/ 61679 h 616791"/>
                <a:gd name="connsiteX4" fmla="*/ 971324 w 971324"/>
                <a:gd name="connsiteY4" fmla="*/ 555112 h 616791"/>
                <a:gd name="connsiteX5" fmla="*/ 909645 w 971324"/>
                <a:gd name="connsiteY5" fmla="*/ 616791 h 616791"/>
                <a:gd name="connsiteX6" fmla="*/ 61679 w 971324"/>
                <a:gd name="connsiteY6" fmla="*/ 616791 h 616791"/>
                <a:gd name="connsiteX7" fmla="*/ 0 w 971324"/>
                <a:gd name="connsiteY7" fmla="*/ 555112 h 616791"/>
                <a:gd name="connsiteX8" fmla="*/ 0 w 971324"/>
                <a:gd name="connsiteY8" fmla="*/ 61679 h 61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4" h="616791">
                  <a:moveTo>
                    <a:pt x="0" y="61679"/>
                  </a:moveTo>
                  <a:cubicBezTo>
                    <a:pt x="0" y="27615"/>
                    <a:pt x="27615" y="0"/>
                    <a:pt x="61679" y="0"/>
                  </a:cubicBezTo>
                  <a:lnTo>
                    <a:pt x="909645" y="0"/>
                  </a:lnTo>
                  <a:cubicBezTo>
                    <a:pt x="943709" y="0"/>
                    <a:pt x="971324" y="27615"/>
                    <a:pt x="971324" y="61679"/>
                  </a:cubicBezTo>
                  <a:lnTo>
                    <a:pt x="971324" y="555112"/>
                  </a:lnTo>
                  <a:cubicBezTo>
                    <a:pt x="971324" y="589176"/>
                    <a:pt x="943709" y="616791"/>
                    <a:pt x="909645" y="616791"/>
                  </a:cubicBezTo>
                  <a:lnTo>
                    <a:pt x="61679" y="616791"/>
                  </a:lnTo>
                  <a:cubicBezTo>
                    <a:pt x="27615" y="616791"/>
                    <a:pt x="0" y="589176"/>
                    <a:pt x="0" y="555112"/>
                  </a:cubicBezTo>
                  <a:lnTo>
                    <a:pt x="0" y="616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025" tIns="79025" rIns="79025" bIns="79025"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711200">
                <a:lnSpc>
                  <a:spcPct val="90000"/>
                </a:lnSpc>
                <a:spcAft>
                  <a:spcPct val="35000"/>
                </a:spcAft>
                <a:defRPr/>
              </a:pPr>
              <a:r>
                <a:rPr lang="zh-CN" altLang="en-US" sz="1600" b="1" dirty="0">
                  <a:solidFill>
                    <a:srgbClr val="000000"/>
                  </a:solidFill>
                  <a:latin typeface="微软雅黑" panose="020B0503020204020204" pitchFamily="34" charset="-122"/>
                  <a:ea typeface="微软雅黑" panose="020B0503020204020204" pitchFamily="34" charset="-122"/>
                </a:rPr>
                <a:t>证章</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7835551" y="3959956"/>
              <a:ext cx="0" cy="207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4563555" y="4167299"/>
              <a:ext cx="65882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4563555" y="4167299"/>
              <a:ext cx="0" cy="205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11151763" y="4167299"/>
              <a:ext cx="0" cy="205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7835551" y="4123648"/>
              <a:ext cx="0" cy="202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2075816" y="5057783"/>
              <a:ext cx="0" cy="207342"/>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3653634" y="5057783"/>
              <a:ext cx="0" cy="207342"/>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208181" y="5057783"/>
              <a:ext cx="0" cy="205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8396398" y="5057783"/>
              <a:ext cx="0" cy="135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4840489" y="4852623"/>
              <a:ext cx="0" cy="205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2073488" y="5057783"/>
              <a:ext cx="63229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6867450" y="5057783"/>
              <a:ext cx="0" cy="135319"/>
            </a:xfrm>
            <a:prstGeom prst="line">
              <a:avLst/>
            </a:prstGeom>
          </p:spPr>
          <p:style>
            <a:lnRef idx="1">
              <a:schemeClr val="accent1"/>
            </a:lnRef>
            <a:fillRef idx="0">
              <a:schemeClr val="accent1"/>
            </a:fillRef>
            <a:effectRef idx="0">
              <a:schemeClr val="accent1"/>
            </a:effectRef>
            <a:fontRef idx="minor">
              <a:schemeClr val="tx1"/>
            </a:fontRef>
          </p:style>
        </p:cxnSp>
        <p:sp>
          <p:nvSpPr>
            <p:cNvPr id="93" name="圆角矩形 92"/>
            <p:cNvSpPr/>
            <p:nvPr/>
          </p:nvSpPr>
          <p:spPr>
            <a:xfrm>
              <a:off x="1507987" y="5160362"/>
              <a:ext cx="1133329" cy="475798"/>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4" name="任意多边形 93"/>
            <p:cNvSpPr/>
            <p:nvPr/>
          </p:nvSpPr>
          <p:spPr>
            <a:xfrm>
              <a:off x="1631326" y="5262943"/>
              <a:ext cx="1293904" cy="449607"/>
            </a:xfrm>
            <a:custGeom>
              <a:avLst/>
              <a:gdLst>
                <a:gd name="connsiteX0" fmla="*/ 0 w 971324"/>
                <a:gd name="connsiteY0" fmla="*/ 61679 h 616791"/>
                <a:gd name="connsiteX1" fmla="*/ 61679 w 971324"/>
                <a:gd name="connsiteY1" fmla="*/ 0 h 616791"/>
                <a:gd name="connsiteX2" fmla="*/ 909645 w 971324"/>
                <a:gd name="connsiteY2" fmla="*/ 0 h 616791"/>
                <a:gd name="connsiteX3" fmla="*/ 971324 w 971324"/>
                <a:gd name="connsiteY3" fmla="*/ 61679 h 616791"/>
                <a:gd name="connsiteX4" fmla="*/ 971324 w 971324"/>
                <a:gd name="connsiteY4" fmla="*/ 555112 h 616791"/>
                <a:gd name="connsiteX5" fmla="*/ 909645 w 971324"/>
                <a:gd name="connsiteY5" fmla="*/ 616791 h 616791"/>
                <a:gd name="connsiteX6" fmla="*/ 61679 w 971324"/>
                <a:gd name="connsiteY6" fmla="*/ 616791 h 616791"/>
                <a:gd name="connsiteX7" fmla="*/ 0 w 971324"/>
                <a:gd name="connsiteY7" fmla="*/ 555112 h 616791"/>
                <a:gd name="connsiteX8" fmla="*/ 0 w 971324"/>
                <a:gd name="connsiteY8" fmla="*/ 61679 h 61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4" h="616791">
                  <a:moveTo>
                    <a:pt x="0" y="61679"/>
                  </a:moveTo>
                  <a:cubicBezTo>
                    <a:pt x="0" y="27615"/>
                    <a:pt x="27615" y="0"/>
                    <a:pt x="61679" y="0"/>
                  </a:cubicBezTo>
                  <a:lnTo>
                    <a:pt x="909645" y="0"/>
                  </a:lnTo>
                  <a:cubicBezTo>
                    <a:pt x="943709" y="0"/>
                    <a:pt x="971324" y="27615"/>
                    <a:pt x="971324" y="61679"/>
                  </a:cubicBezTo>
                  <a:lnTo>
                    <a:pt x="971324" y="555112"/>
                  </a:lnTo>
                  <a:cubicBezTo>
                    <a:pt x="971324" y="589176"/>
                    <a:pt x="943709" y="616791"/>
                    <a:pt x="909645" y="616791"/>
                  </a:cubicBezTo>
                  <a:lnTo>
                    <a:pt x="61679" y="616791"/>
                  </a:lnTo>
                  <a:cubicBezTo>
                    <a:pt x="27615" y="616791"/>
                    <a:pt x="0" y="589176"/>
                    <a:pt x="0" y="555112"/>
                  </a:cubicBezTo>
                  <a:lnTo>
                    <a:pt x="0" y="616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025" tIns="79025" rIns="79025" bIns="79025" spcCol="1270" anchor="ctr"/>
            <a:lstStyle/>
            <a:p>
              <a:pPr algn="ctr" defTabSz="711200" fontAlgn="auto">
                <a:lnSpc>
                  <a:spcPct val="90000"/>
                </a:lnSpc>
                <a:spcAft>
                  <a:spcPct val="35000"/>
                </a:spcAft>
                <a:defRPr/>
              </a:pPr>
              <a:r>
                <a:rPr lang="zh-CN" altLang="en-US" sz="1600" b="1" dirty="0">
                  <a:latin typeface="微软雅黑" panose="020B0503020204020204" pitchFamily="34" charset="-122"/>
                  <a:ea typeface="微软雅黑" panose="020B0503020204020204" pitchFamily="34" charset="-122"/>
                </a:rPr>
                <a:t>达标类证书</a:t>
              </a:r>
              <a:endParaRPr lang="zh-CN" altLang="en-US" sz="1600" b="1" dirty="0">
                <a:latin typeface="微软雅黑" panose="020B0503020204020204" pitchFamily="34" charset="-122"/>
                <a:ea typeface="微软雅黑" panose="020B0503020204020204" pitchFamily="34" charset="-122"/>
              </a:endParaRPr>
            </a:p>
          </p:txBody>
        </p:sp>
        <p:sp>
          <p:nvSpPr>
            <p:cNvPr id="95" name="圆角矩形 94"/>
            <p:cNvSpPr/>
            <p:nvPr/>
          </p:nvSpPr>
          <p:spPr>
            <a:xfrm>
              <a:off x="4668279" y="5193102"/>
              <a:ext cx="1133329" cy="475798"/>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6" name="任意多边形 95"/>
            <p:cNvSpPr/>
            <p:nvPr/>
          </p:nvSpPr>
          <p:spPr>
            <a:xfrm>
              <a:off x="4777655" y="5295681"/>
              <a:ext cx="1293904" cy="449607"/>
            </a:xfrm>
            <a:custGeom>
              <a:avLst/>
              <a:gdLst>
                <a:gd name="connsiteX0" fmla="*/ 0 w 971324"/>
                <a:gd name="connsiteY0" fmla="*/ 61679 h 616791"/>
                <a:gd name="connsiteX1" fmla="*/ 61679 w 971324"/>
                <a:gd name="connsiteY1" fmla="*/ 0 h 616791"/>
                <a:gd name="connsiteX2" fmla="*/ 909645 w 971324"/>
                <a:gd name="connsiteY2" fmla="*/ 0 h 616791"/>
                <a:gd name="connsiteX3" fmla="*/ 971324 w 971324"/>
                <a:gd name="connsiteY3" fmla="*/ 61679 h 616791"/>
                <a:gd name="connsiteX4" fmla="*/ 971324 w 971324"/>
                <a:gd name="connsiteY4" fmla="*/ 555112 h 616791"/>
                <a:gd name="connsiteX5" fmla="*/ 909645 w 971324"/>
                <a:gd name="connsiteY5" fmla="*/ 616791 h 616791"/>
                <a:gd name="connsiteX6" fmla="*/ 61679 w 971324"/>
                <a:gd name="connsiteY6" fmla="*/ 616791 h 616791"/>
                <a:gd name="connsiteX7" fmla="*/ 0 w 971324"/>
                <a:gd name="connsiteY7" fmla="*/ 555112 h 616791"/>
                <a:gd name="connsiteX8" fmla="*/ 0 w 971324"/>
                <a:gd name="connsiteY8" fmla="*/ 61679 h 61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4" h="616791">
                  <a:moveTo>
                    <a:pt x="0" y="61679"/>
                  </a:moveTo>
                  <a:cubicBezTo>
                    <a:pt x="0" y="27615"/>
                    <a:pt x="27615" y="0"/>
                    <a:pt x="61679" y="0"/>
                  </a:cubicBezTo>
                  <a:lnTo>
                    <a:pt x="909645" y="0"/>
                  </a:lnTo>
                  <a:cubicBezTo>
                    <a:pt x="943709" y="0"/>
                    <a:pt x="971324" y="27615"/>
                    <a:pt x="971324" y="61679"/>
                  </a:cubicBezTo>
                  <a:lnTo>
                    <a:pt x="971324" y="555112"/>
                  </a:lnTo>
                  <a:cubicBezTo>
                    <a:pt x="971324" y="589176"/>
                    <a:pt x="943709" y="616791"/>
                    <a:pt x="909645" y="616791"/>
                  </a:cubicBezTo>
                  <a:lnTo>
                    <a:pt x="61679" y="616791"/>
                  </a:lnTo>
                  <a:cubicBezTo>
                    <a:pt x="27615" y="616791"/>
                    <a:pt x="0" y="589176"/>
                    <a:pt x="0" y="555112"/>
                  </a:cubicBezTo>
                  <a:lnTo>
                    <a:pt x="0" y="616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025" tIns="79025" rIns="79025" bIns="79025"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711200">
                <a:lnSpc>
                  <a:spcPct val="90000"/>
                </a:lnSpc>
                <a:spcAft>
                  <a:spcPct val="35000"/>
                </a:spcAft>
                <a:defRPr/>
              </a:pPr>
              <a:r>
                <a:rPr lang="zh-CN" altLang="en-US" sz="1600" b="1" dirty="0">
                  <a:solidFill>
                    <a:srgbClr val="000000"/>
                  </a:solidFill>
                  <a:latin typeface="微软雅黑" panose="020B0503020204020204" pitchFamily="34" charset="-122"/>
                  <a:ea typeface="微软雅黑" panose="020B0503020204020204" pitchFamily="34" charset="-122"/>
                </a:rPr>
                <a:t>等级证书</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97" name="圆角矩形 96"/>
            <p:cNvSpPr/>
            <p:nvPr/>
          </p:nvSpPr>
          <p:spPr>
            <a:xfrm>
              <a:off x="3095114" y="5193102"/>
              <a:ext cx="1133329" cy="475798"/>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8" name="任意多边形 97"/>
            <p:cNvSpPr/>
            <p:nvPr/>
          </p:nvSpPr>
          <p:spPr>
            <a:xfrm>
              <a:off x="3204490" y="5295681"/>
              <a:ext cx="1293904" cy="449607"/>
            </a:xfrm>
            <a:custGeom>
              <a:avLst/>
              <a:gdLst>
                <a:gd name="connsiteX0" fmla="*/ 0 w 971324"/>
                <a:gd name="connsiteY0" fmla="*/ 61679 h 616791"/>
                <a:gd name="connsiteX1" fmla="*/ 61679 w 971324"/>
                <a:gd name="connsiteY1" fmla="*/ 0 h 616791"/>
                <a:gd name="connsiteX2" fmla="*/ 909645 w 971324"/>
                <a:gd name="connsiteY2" fmla="*/ 0 h 616791"/>
                <a:gd name="connsiteX3" fmla="*/ 971324 w 971324"/>
                <a:gd name="connsiteY3" fmla="*/ 61679 h 616791"/>
                <a:gd name="connsiteX4" fmla="*/ 971324 w 971324"/>
                <a:gd name="connsiteY4" fmla="*/ 555112 h 616791"/>
                <a:gd name="connsiteX5" fmla="*/ 909645 w 971324"/>
                <a:gd name="connsiteY5" fmla="*/ 616791 h 616791"/>
                <a:gd name="connsiteX6" fmla="*/ 61679 w 971324"/>
                <a:gd name="connsiteY6" fmla="*/ 616791 h 616791"/>
                <a:gd name="connsiteX7" fmla="*/ 0 w 971324"/>
                <a:gd name="connsiteY7" fmla="*/ 555112 h 616791"/>
                <a:gd name="connsiteX8" fmla="*/ 0 w 971324"/>
                <a:gd name="connsiteY8" fmla="*/ 61679 h 61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4" h="616791">
                  <a:moveTo>
                    <a:pt x="0" y="61679"/>
                  </a:moveTo>
                  <a:cubicBezTo>
                    <a:pt x="0" y="27615"/>
                    <a:pt x="27615" y="0"/>
                    <a:pt x="61679" y="0"/>
                  </a:cubicBezTo>
                  <a:lnTo>
                    <a:pt x="909645" y="0"/>
                  </a:lnTo>
                  <a:cubicBezTo>
                    <a:pt x="943709" y="0"/>
                    <a:pt x="971324" y="27615"/>
                    <a:pt x="971324" y="61679"/>
                  </a:cubicBezTo>
                  <a:lnTo>
                    <a:pt x="971324" y="555112"/>
                  </a:lnTo>
                  <a:cubicBezTo>
                    <a:pt x="971324" y="589176"/>
                    <a:pt x="943709" y="616791"/>
                    <a:pt x="909645" y="616791"/>
                  </a:cubicBezTo>
                  <a:lnTo>
                    <a:pt x="61679" y="616791"/>
                  </a:lnTo>
                  <a:cubicBezTo>
                    <a:pt x="27615" y="616791"/>
                    <a:pt x="0" y="589176"/>
                    <a:pt x="0" y="555112"/>
                  </a:cubicBezTo>
                  <a:lnTo>
                    <a:pt x="0" y="616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025" tIns="79025" rIns="79025" bIns="79025"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711200">
                <a:lnSpc>
                  <a:spcPct val="90000"/>
                </a:lnSpc>
                <a:spcAft>
                  <a:spcPct val="35000"/>
                </a:spcAft>
                <a:defRPr/>
              </a:pPr>
              <a:r>
                <a:rPr lang="zh-CN" altLang="en-US" sz="1600" b="1" dirty="0">
                  <a:solidFill>
                    <a:srgbClr val="000000"/>
                  </a:solidFill>
                  <a:latin typeface="微软雅黑" panose="020B0503020204020204" pitchFamily="34" charset="-122"/>
                  <a:ea typeface="微软雅黑" panose="020B0503020204020204" pitchFamily="34" charset="-122"/>
                </a:rPr>
                <a:t>荣誉证书</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grpSp>
      <p:pic>
        <p:nvPicPr>
          <p:cNvPr id="102" name="图片 8"/>
          <p:cNvPicPr>
            <a:picLocks noChangeAspect="1"/>
          </p:cNvPicPr>
          <p:nvPr/>
        </p:nvPicPr>
        <p:blipFill>
          <a:blip r:embed="rId5"/>
          <a:stretch>
            <a:fillRect/>
          </a:stretch>
        </p:blipFill>
        <p:spPr>
          <a:xfrm>
            <a:off x="7456488" y="976313"/>
            <a:ext cx="2147887" cy="1568450"/>
          </a:xfrm>
          <a:prstGeom prst="rect">
            <a:avLst/>
          </a:prstGeom>
          <a:noFill/>
          <a:ln w="9525">
            <a:noFill/>
          </a:ln>
          <a:effectLst>
            <a:outerShdw dist="139700" dir="2699999" algn="tl" rotWithShape="0">
              <a:srgbClr val="333333">
                <a:alpha val="64999"/>
              </a:srgbClr>
            </a:outerShdw>
          </a:effectLst>
        </p:spPr>
      </p:pic>
      <p:grpSp>
        <p:nvGrpSpPr>
          <p:cNvPr id="6" name="组合 103"/>
          <p:cNvGrpSpPr/>
          <p:nvPr/>
        </p:nvGrpSpPr>
        <p:grpSpPr bwMode="auto">
          <a:xfrm>
            <a:off x="9636125" y="973138"/>
            <a:ext cx="2344738" cy="3262312"/>
            <a:chOff x="9847384" y="1141600"/>
            <a:chExt cx="2344616" cy="3262149"/>
          </a:xfrm>
        </p:grpSpPr>
        <p:pic>
          <p:nvPicPr>
            <p:cNvPr id="101" name="图片 5"/>
            <p:cNvPicPr>
              <a:picLocks noChangeAspect="1"/>
            </p:cNvPicPr>
            <p:nvPr/>
          </p:nvPicPr>
          <p:blipFill>
            <a:blip r:embed="rId6"/>
            <a:stretch>
              <a:fillRect/>
            </a:stretch>
          </p:blipFill>
          <p:spPr>
            <a:xfrm>
              <a:off x="9847384" y="1141600"/>
              <a:ext cx="2344616" cy="1669967"/>
            </a:xfrm>
            <a:prstGeom prst="rect">
              <a:avLst/>
            </a:prstGeom>
            <a:noFill/>
            <a:ln w="9525">
              <a:noFill/>
            </a:ln>
            <a:effectLst>
              <a:outerShdw dist="139700" dir="2699999" algn="tl" rotWithShape="0">
                <a:srgbClr val="333333">
                  <a:alpha val="64999"/>
                </a:srgbClr>
              </a:outerShdw>
            </a:effectLst>
          </p:spPr>
        </p:pic>
        <p:pic>
          <p:nvPicPr>
            <p:cNvPr id="103" name="图片 9" descr="C:\Users\dd4n7d\Desktop\图片4.png图片4"/>
            <p:cNvPicPr>
              <a:picLocks noChangeAspect="1"/>
            </p:cNvPicPr>
            <p:nvPr/>
          </p:nvPicPr>
          <p:blipFill>
            <a:blip r:embed="rId7"/>
            <a:srcRect/>
            <a:stretch>
              <a:fillRect/>
            </a:stretch>
          </p:blipFill>
          <p:spPr>
            <a:xfrm>
              <a:off x="9875958" y="2798867"/>
              <a:ext cx="2316042" cy="1604882"/>
            </a:xfrm>
            <a:prstGeom prst="rect">
              <a:avLst/>
            </a:prstGeom>
            <a:noFill/>
            <a:ln w="9525">
              <a:noFill/>
            </a:ln>
            <a:effectLst>
              <a:outerShdw dist="139700" dir="2699999" algn="tl" rotWithShape="0">
                <a:srgbClr val="333333">
                  <a:alpha val="64999"/>
                </a:srgbClr>
              </a:outerShdw>
            </a:effectLst>
          </p:spPr>
        </p:pic>
      </p:grpSp>
      <p:sp>
        <p:nvSpPr>
          <p:cNvPr id="99" name="矩形 98"/>
          <p:cNvSpPr/>
          <p:nvPr/>
        </p:nvSpPr>
        <p:spPr>
          <a:xfrm>
            <a:off x="803854" y="179033"/>
            <a:ext cx="3456174" cy="461665"/>
          </a:xfrm>
          <a:prstGeom prst="rect">
            <a:avLst/>
          </a:prstGeom>
        </p:spPr>
        <p:txBody>
          <a:bodyPr wrap="square">
            <a:spAutoFit/>
          </a:bodyPr>
          <a:lstStyle/>
          <a:p>
            <a:pPr>
              <a:defRPr/>
            </a:pPr>
            <a:r>
              <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rPr>
              <a:t>中职学生职业素养护照</a:t>
            </a:r>
            <a:endPar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heel(1)">
                                      <p:cBhvr>
                                        <p:cTn id="13" dur="750"/>
                                        <p:tgtEl>
                                          <p:spTgt spid="3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right)">
                                      <p:cBhvr>
                                        <p:cTn id="21" dur="500"/>
                                        <p:tgtEl>
                                          <p:spTgt spid="2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500"/>
                                        <p:tgtEl>
                                          <p:spTgt spid="29"/>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4500"/>
                            </p:stCondLst>
                            <p:childTnLst>
                              <p:par>
                                <p:cTn id="39" presetID="21" presetClass="entr" presetSubtype="1"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heel(1)">
                                      <p:cBhvr>
                                        <p:cTn id="41" dur="500"/>
                                        <p:tgtEl>
                                          <p:spTgt spid="3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6000"/>
                            </p:stCondLst>
                            <p:childTnLst>
                              <p:par>
                                <p:cTn id="53" presetID="16" presetClass="entr" presetSubtype="21"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inVertical)">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7"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TextBox 12"/>
          <p:cNvSpPr txBox="1"/>
          <p:nvPr/>
        </p:nvSpPr>
        <p:spPr>
          <a:xfrm>
            <a:off x="1957411" y="866550"/>
            <a:ext cx="1793321" cy="523220"/>
          </a:xfrm>
          <a:prstGeom prst="rect">
            <a:avLst/>
          </a:prstGeom>
          <a:noFill/>
        </p:spPr>
        <p:txBody>
          <a:bodyPr wrap="square" rtlCol="0">
            <a:spAutoFit/>
          </a:bodyPr>
          <a:lstStyle/>
          <a:p>
            <a:pPr algn="ctr"/>
            <a:r>
              <a:rPr lang="zh-CN" altLang="en-US" sz="2800" b="1" dirty="0">
                <a:ln w="6350">
                  <a:noFill/>
                </a:ln>
                <a:solidFill>
                  <a:srgbClr val="C00000"/>
                </a:solidFill>
                <a:cs typeface="+mn-ea"/>
                <a:sym typeface="+mn-lt"/>
              </a:rPr>
              <a:t>时代背景</a:t>
            </a:r>
            <a:endParaRPr lang="zh-CN" altLang="en-US" sz="2800" b="1" dirty="0">
              <a:ln w="6350">
                <a:noFill/>
              </a:ln>
              <a:solidFill>
                <a:srgbClr val="C00000"/>
              </a:solidFill>
              <a:cs typeface="+mn-ea"/>
              <a:sym typeface="+mn-lt"/>
            </a:endParaRPr>
          </a:p>
        </p:txBody>
      </p:sp>
      <p:sp>
        <p:nvSpPr>
          <p:cNvPr id="9" name="矩形 8"/>
          <p:cNvSpPr/>
          <p:nvPr/>
        </p:nvSpPr>
        <p:spPr>
          <a:xfrm>
            <a:off x="1113993" y="1789880"/>
            <a:ext cx="10006350" cy="3383280"/>
          </a:xfrm>
          <a:prstGeom prst="rect">
            <a:avLst/>
          </a:prstGeom>
        </p:spPr>
        <p:txBody>
          <a:bodyPr wrap="square">
            <a:spAutoFit/>
          </a:bodyPr>
          <a:lstStyle/>
          <a:p>
            <a:pPr>
              <a:lnSpc>
                <a:spcPct val="150000"/>
              </a:lnSpc>
            </a:pPr>
            <a:r>
              <a:rPr lang="zh-CN" altLang="en-US" dirty="0"/>
              <a:t>党的十八大以来，以习近平同志为核心的党中央，高举中国特色社会主义伟大旗帜，深刻把握国内国际发展大势，紧紧围绕坚持和发展中国特色社会主义、实现中华民族伟大复兴的中国梦，坚持党要管党、从严治党的方针，从思想建设、组织建设、作风建设、反腐倡廉建设和制度建设等方面，进行了不懈的努力探索和实践，提出了一系列重要新思想、新论述、新要求，进一步丰富了马克思主义建党学说，为全面提高党的建设科学化水平提供了新的理论指导。</a:t>
            </a:r>
            <a:endParaRPr lang="zh-CN" altLang="en-US" dirty="0"/>
          </a:p>
          <a:p>
            <a:pPr>
              <a:lnSpc>
                <a:spcPct val="150000"/>
              </a:lnSpc>
            </a:pPr>
            <a:endParaRPr lang="zh-CN" altLang="en-US" dirty="0"/>
          </a:p>
          <a:p>
            <a:pPr>
              <a:lnSpc>
                <a:spcPct val="150000"/>
              </a:lnSpc>
            </a:pPr>
            <a:r>
              <a:rPr lang="zh-CN" altLang="en-US" dirty="0">
                <a:solidFill>
                  <a:srgbClr val="FF0000"/>
                </a:solidFill>
                <a:sym typeface="+mn-lt"/>
              </a:rPr>
              <a:t>党的群众路线教育实践活动，</a:t>
            </a:r>
            <a:r>
              <a:rPr lang="en-US" altLang="zh-CN" dirty="0">
                <a:solidFill>
                  <a:srgbClr val="FF0000"/>
                </a:solidFill>
                <a:sym typeface="+mn-lt"/>
              </a:rPr>
              <a:t>“</a:t>
            </a:r>
            <a:r>
              <a:rPr lang="zh-CN" altLang="en-US" dirty="0">
                <a:solidFill>
                  <a:srgbClr val="FF0000"/>
                </a:solidFill>
                <a:sym typeface="+mn-lt"/>
              </a:rPr>
              <a:t>三严三实</a:t>
            </a:r>
            <a:r>
              <a:rPr lang="en-US" altLang="zh-CN" dirty="0">
                <a:solidFill>
                  <a:srgbClr val="FF0000"/>
                </a:solidFill>
                <a:sym typeface="+mn-lt"/>
              </a:rPr>
              <a:t>”</a:t>
            </a:r>
            <a:r>
              <a:rPr lang="zh-CN" altLang="en-US" dirty="0">
                <a:solidFill>
                  <a:srgbClr val="FF0000"/>
                </a:solidFill>
                <a:sym typeface="+mn-lt"/>
              </a:rPr>
              <a:t>教育，反</a:t>
            </a:r>
            <a:r>
              <a:rPr lang="en-US" altLang="zh-CN" dirty="0">
                <a:solidFill>
                  <a:srgbClr val="FF0000"/>
                </a:solidFill>
                <a:sym typeface="+mn-lt"/>
              </a:rPr>
              <a:t>“</a:t>
            </a:r>
            <a:r>
              <a:rPr lang="zh-CN" altLang="en-US" dirty="0">
                <a:solidFill>
                  <a:srgbClr val="FF0000"/>
                </a:solidFill>
                <a:sym typeface="+mn-lt"/>
              </a:rPr>
              <a:t>四风</a:t>
            </a:r>
            <a:r>
              <a:rPr lang="en-US" altLang="zh-CN" dirty="0">
                <a:solidFill>
                  <a:srgbClr val="FF0000"/>
                </a:solidFill>
                <a:sym typeface="+mn-lt"/>
              </a:rPr>
              <a:t>”</a:t>
            </a:r>
            <a:r>
              <a:rPr lang="zh-CN" altLang="en-US" dirty="0">
                <a:solidFill>
                  <a:srgbClr val="FF0000"/>
                </a:solidFill>
                <a:sym typeface="+mn-lt"/>
              </a:rPr>
              <a:t>教育，</a:t>
            </a:r>
            <a:r>
              <a:rPr lang="en-US" altLang="zh-CN" dirty="0">
                <a:solidFill>
                  <a:srgbClr val="FF0000"/>
                </a:solidFill>
                <a:sym typeface="+mn-lt"/>
              </a:rPr>
              <a:t>“</a:t>
            </a:r>
            <a:r>
              <a:rPr lang="zh-CN" altLang="en-US" dirty="0">
                <a:solidFill>
                  <a:srgbClr val="FF0000"/>
                </a:solidFill>
                <a:sym typeface="+mn-lt"/>
              </a:rPr>
              <a:t>两学一做</a:t>
            </a:r>
            <a:r>
              <a:rPr lang="en-US" altLang="zh-CN" dirty="0">
                <a:solidFill>
                  <a:srgbClr val="FF0000"/>
                </a:solidFill>
                <a:sym typeface="+mn-lt"/>
              </a:rPr>
              <a:t>”</a:t>
            </a:r>
            <a:r>
              <a:rPr lang="zh-CN" altLang="en-US" dirty="0">
                <a:solidFill>
                  <a:srgbClr val="FF0000"/>
                </a:solidFill>
                <a:sym typeface="+mn-lt"/>
              </a:rPr>
              <a:t>学习教育</a:t>
            </a:r>
            <a:endParaRPr lang="zh-CN" altLang="en-US" dirty="0">
              <a:solidFill>
                <a:srgbClr val="FF0000"/>
              </a:solidFill>
              <a:sym typeface="+mn-lt"/>
            </a:endParaRPr>
          </a:p>
          <a:p>
            <a:pPr>
              <a:lnSpc>
                <a:spcPct val="150000"/>
              </a:lnSpc>
            </a:pPr>
            <a:endParaRPr lang="zh-CN" altLang="en-US" dirty="0">
              <a:solidFill>
                <a:srgbClr val="FF0000"/>
              </a:solidFill>
              <a:sym typeface="+mn-lt"/>
            </a:endParaRPr>
          </a:p>
        </p:txBody>
      </p:sp>
      <p:grpSp>
        <p:nvGrpSpPr>
          <p:cNvPr id="10" name="组合 9"/>
          <p:cNvGrpSpPr/>
          <p:nvPr/>
        </p:nvGrpSpPr>
        <p:grpSpPr>
          <a:xfrm>
            <a:off x="643467" y="1289080"/>
            <a:ext cx="10642600" cy="3494586"/>
            <a:chOff x="643467" y="1289080"/>
            <a:chExt cx="10642600" cy="3494586"/>
          </a:xfrm>
        </p:grpSpPr>
        <p:cxnSp>
          <p:nvCxnSpPr>
            <p:cNvPr id="11" name="直接连接符 10"/>
            <p:cNvCxnSpPr/>
            <p:nvPr/>
          </p:nvCxnSpPr>
          <p:spPr>
            <a:xfrm>
              <a:off x="3750733" y="1289080"/>
              <a:ext cx="7535334" cy="8468"/>
            </a:xfrm>
            <a:prstGeom prst="line">
              <a:avLst/>
            </a:prstGeom>
            <a:ln>
              <a:headEnd type="oval"/>
            </a:ln>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a:off x="643467" y="1289080"/>
              <a:ext cx="1219200" cy="0"/>
            </a:xfrm>
            <a:prstGeom prst="line">
              <a:avLst/>
            </a:prstGeom>
            <a:ln>
              <a:headEnd type="none"/>
              <a:tailEnd type="oval"/>
            </a:ln>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643467" y="1289080"/>
              <a:ext cx="0" cy="3494586"/>
            </a:xfrm>
            <a:prstGeom prst="line">
              <a:avLst/>
            </a:prstGeom>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643467" y="4783666"/>
              <a:ext cx="10642600" cy="0"/>
            </a:xfrm>
            <a:prstGeom prst="line">
              <a:avLst/>
            </a:prstGeom>
          </p:spPr>
          <p:style>
            <a:lnRef idx="1">
              <a:schemeClr val="dk1"/>
            </a:lnRef>
            <a:fillRef idx="0">
              <a:schemeClr val="dk1"/>
            </a:fillRef>
            <a:effectRef idx="0">
              <a:schemeClr val="dk1"/>
            </a:effectRef>
            <a:fontRef idx="minor">
              <a:schemeClr val="tx1"/>
            </a:fontRef>
          </p:style>
        </p:cxnSp>
        <p:cxnSp>
          <p:nvCxnSpPr>
            <p:cNvPr id="15" name="直接连接符 14"/>
            <p:cNvCxnSpPr/>
            <p:nvPr/>
          </p:nvCxnSpPr>
          <p:spPr>
            <a:xfrm>
              <a:off x="11286067" y="1297548"/>
              <a:ext cx="0" cy="3486118"/>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transition spd="slow">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1674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4579" name="图片 7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6246813"/>
            <a:ext cx="12192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6099175" y="2524125"/>
            <a:ext cx="206533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课程模块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5" name="矩形 84"/>
          <p:cNvSpPr/>
          <p:nvPr/>
        </p:nvSpPr>
        <p:spPr>
          <a:xfrm>
            <a:off x="6915150" y="3190875"/>
            <a:ext cx="20669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基础模块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7" name="矩形 86"/>
          <p:cNvSpPr/>
          <p:nvPr/>
        </p:nvSpPr>
        <p:spPr>
          <a:xfrm>
            <a:off x="7923213" y="3870325"/>
            <a:ext cx="20669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专业模块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8" name="矩形 87"/>
          <p:cNvSpPr/>
          <p:nvPr/>
        </p:nvSpPr>
        <p:spPr>
          <a:xfrm>
            <a:off x="8966200" y="4564063"/>
            <a:ext cx="20669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岗位模块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9" name="矩形 88"/>
          <p:cNvSpPr/>
          <p:nvPr/>
        </p:nvSpPr>
        <p:spPr>
          <a:xfrm>
            <a:off x="9982200" y="5167313"/>
            <a:ext cx="20669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拓展模块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92" name="直接连接符 91"/>
          <p:cNvCxnSpPr/>
          <p:nvPr/>
        </p:nvCxnSpPr>
        <p:spPr>
          <a:xfrm>
            <a:off x="2622550" y="3678238"/>
            <a:ext cx="4379913" cy="0"/>
          </a:xfrm>
          <a:prstGeom prst="line">
            <a:avLst/>
          </a:prstGeom>
          <a:ln>
            <a:solidFill>
              <a:srgbClr val="00659C"/>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6950075" y="3576638"/>
            <a:ext cx="158750" cy="160337"/>
          </a:xfrm>
          <a:prstGeom prst="ellipse">
            <a:avLst/>
          </a:prstGeom>
          <a:solidFill>
            <a:srgbClr val="FFD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95" name="直接连接符 94"/>
          <p:cNvCxnSpPr/>
          <p:nvPr/>
        </p:nvCxnSpPr>
        <p:spPr>
          <a:xfrm>
            <a:off x="2730500" y="4352925"/>
            <a:ext cx="5291138" cy="0"/>
          </a:xfrm>
          <a:prstGeom prst="line">
            <a:avLst/>
          </a:prstGeom>
          <a:ln>
            <a:solidFill>
              <a:srgbClr val="00659C"/>
            </a:solidFill>
          </a:ln>
        </p:spPr>
        <p:style>
          <a:lnRef idx="1">
            <a:schemeClr val="accent1"/>
          </a:lnRef>
          <a:fillRef idx="0">
            <a:schemeClr val="accent1"/>
          </a:fillRef>
          <a:effectRef idx="0">
            <a:schemeClr val="accent1"/>
          </a:effectRef>
          <a:fontRef idx="minor">
            <a:schemeClr val="tx1"/>
          </a:fontRef>
        </p:style>
      </p:cxnSp>
      <p:sp>
        <p:nvSpPr>
          <p:cNvPr id="96" name="椭圆 95"/>
          <p:cNvSpPr/>
          <p:nvPr/>
        </p:nvSpPr>
        <p:spPr>
          <a:xfrm>
            <a:off x="7942263" y="4251325"/>
            <a:ext cx="160337" cy="160338"/>
          </a:xfrm>
          <a:prstGeom prst="ellipse">
            <a:avLst/>
          </a:prstGeom>
          <a:solidFill>
            <a:srgbClr val="FFD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98" name="直接连接符 97"/>
          <p:cNvCxnSpPr/>
          <p:nvPr/>
        </p:nvCxnSpPr>
        <p:spPr>
          <a:xfrm>
            <a:off x="2581275" y="5054600"/>
            <a:ext cx="6396038" cy="0"/>
          </a:xfrm>
          <a:prstGeom prst="line">
            <a:avLst/>
          </a:prstGeom>
          <a:ln>
            <a:solidFill>
              <a:srgbClr val="00659C"/>
            </a:solidFill>
          </a:ln>
        </p:spPr>
        <p:style>
          <a:lnRef idx="1">
            <a:schemeClr val="accent1"/>
          </a:lnRef>
          <a:fillRef idx="0">
            <a:schemeClr val="accent1"/>
          </a:fillRef>
          <a:effectRef idx="0">
            <a:schemeClr val="accent1"/>
          </a:effectRef>
          <a:fontRef idx="minor">
            <a:schemeClr val="tx1"/>
          </a:fontRef>
        </p:style>
      </p:cxnSp>
      <p:sp>
        <p:nvSpPr>
          <p:cNvPr id="99" name="椭圆 98"/>
          <p:cNvSpPr/>
          <p:nvPr/>
        </p:nvSpPr>
        <p:spPr>
          <a:xfrm>
            <a:off x="8977313" y="4953000"/>
            <a:ext cx="160337" cy="160338"/>
          </a:xfrm>
          <a:prstGeom prst="ellipse">
            <a:avLst/>
          </a:prstGeom>
          <a:solidFill>
            <a:srgbClr val="FFD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01" name="直接连接符 100"/>
          <p:cNvCxnSpPr/>
          <p:nvPr/>
        </p:nvCxnSpPr>
        <p:spPr>
          <a:xfrm>
            <a:off x="1963738" y="5729288"/>
            <a:ext cx="8188325" cy="0"/>
          </a:xfrm>
          <a:prstGeom prst="line">
            <a:avLst/>
          </a:prstGeom>
          <a:ln>
            <a:solidFill>
              <a:srgbClr val="00659C"/>
            </a:solidFill>
          </a:ln>
        </p:spPr>
        <p:style>
          <a:lnRef idx="1">
            <a:schemeClr val="accent1"/>
          </a:lnRef>
          <a:fillRef idx="0">
            <a:schemeClr val="accent1"/>
          </a:fillRef>
          <a:effectRef idx="0">
            <a:schemeClr val="accent1"/>
          </a:effectRef>
          <a:fontRef idx="minor">
            <a:schemeClr val="tx1"/>
          </a:fontRef>
        </p:style>
      </p:cxnSp>
      <p:sp>
        <p:nvSpPr>
          <p:cNvPr id="102" name="椭圆 101"/>
          <p:cNvSpPr/>
          <p:nvPr/>
        </p:nvSpPr>
        <p:spPr>
          <a:xfrm>
            <a:off x="10020300" y="5627688"/>
            <a:ext cx="158750" cy="160337"/>
          </a:xfrm>
          <a:prstGeom prst="ellipse">
            <a:avLst/>
          </a:prstGeom>
          <a:solidFill>
            <a:srgbClr val="FFD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1019175" y="2454275"/>
            <a:ext cx="3762375" cy="3627438"/>
          </a:xfrm>
          <a:prstGeom prst="ellipse">
            <a:avLst/>
          </a:prstGeom>
          <a:noFill/>
          <a:ln w="12700">
            <a:solidFill>
              <a:schemeClr val="bg2">
                <a:lumMod val="50000"/>
              </a:schemeClr>
            </a:solidFill>
            <a:prstDash val="dash"/>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4" name="矩形 43"/>
          <p:cNvSpPr/>
          <p:nvPr/>
        </p:nvSpPr>
        <p:spPr>
          <a:xfrm>
            <a:off x="587375" y="3884613"/>
            <a:ext cx="215265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五</a:t>
            </a:r>
            <a:endParaRPr kumimoji="0" lang="en-US" altLang="zh-CN" sz="2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大</a:t>
            </a:r>
            <a:endParaRPr kumimoji="0" lang="en-US" altLang="zh-CN" sz="2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模</a:t>
            </a:r>
            <a:endParaRPr kumimoji="0" lang="en-US" altLang="zh-CN" sz="2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块</a:t>
            </a:r>
            <a:endParaRPr kumimoji="0" lang="zh-CN" altLang="en-US" sz="2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p:txBody>
      </p:sp>
      <p:sp>
        <p:nvSpPr>
          <p:cNvPr id="112" name="矩形 111"/>
          <p:cNvSpPr/>
          <p:nvPr/>
        </p:nvSpPr>
        <p:spPr>
          <a:xfrm>
            <a:off x="-282374" y="3782649"/>
            <a:ext cx="215263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rPr>
              <a:t>职</a:t>
            </a:r>
            <a:endParaRPr kumimoji="0" lang="en-US" altLang="zh-CN"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rPr>
              <a:t>业</a:t>
            </a:r>
            <a:endParaRPr kumimoji="0" lang="en-US" altLang="zh-CN"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rPr>
              <a:t>素</a:t>
            </a:r>
            <a:endParaRPr kumimoji="0" lang="en-US" altLang="zh-CN"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rPr>
              <a:t>养</a:t>
            </a:r>
            <a:endParaRPr kumimoji="0" lang="en-US" altLang="zh-CN"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rPr>
              <a:t>护</a:t>
            </a:r>
            <a:endParaRPr kumimoji="0" lang="en-US" altLang="zh-CN"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rPr>
              <a:t>照</a:t>
            </a:r>
            <a:endParaRPr kumimoji="0" lang="zh-CN" altLang="en-US"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endParaRPr>
          </a:p>
        </p:txBody>
      </p:sp>
      <p:cxnSp>
        <p:nvCxnSpPr>
          <p:cNvPr id="119" name="直接连接符 118"/>
          <p:cNvCxnSpPr/>
          <p:nvPr/>
        </p:nvCxnSpPr>
        <p:spPr>
          <a:xfrm>
            <a:off x="2235200" y="3003550"/>
            <a:ext cx="4264025" cy="0"/>
          </a:xfrm>
          <a:prstGeom prst="line">
            <a:avLst/>
          </a:prstGeom>
          <a:ln>
            <a:solidFill>
              <a:srgbClr val="00659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6384925" y="2901950"/>
            <a:ext cx="160338" cy="160338"/>
          </a:xfrm>
          <a:prstGeom prst="ellipse">
            <a:avLst/>
          </a:prstGeom>
          <a:solidFill>
            <a:srgbClr val="FFD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4598" name="图片 3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266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图片 72"/>
          <p:cNvPicPr>
            <a:picLocks noChangeAspect="1"/>
          </p:cNvPicPr>
          <p:nvPr/>
        </p:nvPicPr>
        <p:blipFill>
          <a:blip r:embed="rId3"/>
          <a:srcRect/>
          <a:stretch>
            <a:fillRect/>
          </a:stretch>
        </p:blipFill>
        <p:spPr bwMode="auto">
          <a:xfrm>
            <a:off x="9699625" y="0"/>
            <a:ext cx="2408238"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4601" name="Picture 9" descr="D:\Desktop\logo.png"/>
          <p:cNvPicPr>
            <a:picLocks noChangeAspect="1" noChangeArrowheads="1"/>
          </p:cNvPicPr>
          <p:nvPr/>
        </p:nvPicPr>
        <p:blipFill>
          <a:blip r:embed="rId4"/>
          <a:srcRect/>
          <a:stretch>
            <a:fillRect/>
          </a:stretch>
        </p:blipFill>
        <p:spPr bwMode="auto">
          <a:xfrm>
            <a:off x="9328150" y="6259513"/>
            <a:ext cx="282892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34"/>
          <p:cNvSpPr/>
          <p:nvPr/>
        </p:nvSpPr>
        <p:spPr>
          <a:xfrm>
            <a:off x="3228975" y="3111500"/>
            <a:ext cx="2078038" cy="533400"/>
          </a:xfrm>
          <a:prstGeom prst="rect">
            <a:avLst/>
          </a:prstGeom>
          <a:solidFill>
            <a:schemeClr val="bg1">
              <a:lumMod val="75000"/>
              <a:alpha val="27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学校三平台课程</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右箭头 35"/>
          <p:cNvSpPr/>
          <p:nvPr/>
        </p:nvSpPr>
        <p:spPr>
          <a:xfrm>
            <a:off x="5565775" y="3262313"/>
            <a:ext cx="1541463" cy="1187450"/>
          </a:xfrm>
          <a:prstGeom prst="rightArrow">
            <a:avLst>
              <a:gd name="adj1" fmla="val 75193"/>
              <a:gd name="adj2" fmla="val 50000"/>
            </a:avLst>
          </a:prstGeom>
          <a:solidFill>
            <a:srgbClr val="C605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a:off x="3219450" y="4114800"/>
            <a:ext cx="2097088" cy="617538"/>
          </a:xfrm>
          <a:prstGeom prst="rect">
            <a:avLst/>
          </a:prstGeom>
          <a:solidFill>
            <a:schemeClr val="bg1">
              <a:lumMod val="75000"/>
              <a:alpha val="27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9" name="五边形 38"/>
          <p:cNvSpPr/>
          <p:nvPr/>
        </p:nvSpPr>
        <p:spPr>
          <a:xfrm flipH="1">
            <a:off x="9357134" y="2299830"/>
            <a:ext cx="2596122" cy="686851"/>
          </a:xfrm>
          <a:prstGeom prst="homePlate">
            <a:avLst>
              <a:gd name="adj" fmla="val 98603"/>
            </a:avLst>
          </a:prstGeom>
          <a:gradFill flip="none" rotWithShape="1">
            <a:gsLst>
              <a:gs pos="34000">
                <a:srgbClr val="FFD040">
                  <a:shade val="67500"/>
                  <a:satMod val="115000"/>
                </a:srgbClr>
              </a:gs>
              <a:gs pos="62000">
                <a:srgbClr val="FFD040">
                  <a:shade val="100000"/>
                  <a:satMod val="115000"/>
                </a:srgbClr>
              </a:gs>
            </a:gsLst>
            <a:path path="circle">
              <a:fillToRect t="100000" r="100000"/>
            </a:path>
            <a:tileRect l="-100000" b="-10000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获得知识</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0" name="五边形 39"/>
          <p:cNvSpPr/>
          <p:nvPr/>
        </p:nvSpPr>
        <p:spPr>
          <a:xfrm flipH="1">
            <a:off x="9357135" y="3364922"/>
            <a:ext cx="2596123" cy="686851"/>
          </a:xfrm>
          <a:prstGeom prst="homePlate">
            <a:avLst>
              <a:gd name="adj" fmla="val 82413"/>
            </a:avLst>
          </a:prstGeom>
          <a:gradFill flip="none" rotWithShape="1">
            <a:gsLst>
              <a:gs pos="34000">
                <a:srgbClr val="FFD040">
                  <a:shade val="67500"/>
                  <a:satMod val="115000"/>
                </a:srgbClr>
              </a:gs>
              <a:gs pos="62000">
                <a:srgbClr val="FFD040">
                  <a:shade val="100000"/>
                  <a:satMod val="115000"/>
                </a:srgbClr>
              </a:gs>
            </a:gsLst>
            <a:path path="circle">
              <a:fillToRect t="100000" r="100000"/>
            </a:path>
            <a:tileRect l="-100000" b="-10000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培养态度情感价值观</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1" name="五边形 40"/>
          <p:cNvSpPr/>
          <p:nvPr/>
        </p:nvSpPr>
        <p:spPr>
          <a:xfrm flipH="1">
            <a:off x="9477350" y="4467839"/>
            <a:ext cx="2475907" cy="686851"/>
          </a:xfrm>
          <a:prstGeom prst="homePlate">
            <a:avLst>
              <a:gd name="adj" fmla="val 64792"/>
            </a:avLst>
          </a:prstGeom>
          <a:gradFill flip="none" rotWithShape="1">
            <a:gsLst>
              <a:gs pos="34000">
                <a:srgbClr val="FFD040">
                  <a:shade val="67500"/>
                  <a:satMod val="115000"/>
                </a:srgbClr>
              </a:gs>
              <a:gs pos="62000">
                <a:srgbClr val="FFD040">
                  <a:shade val="100000"/>
                  <a:satMod val="115000"/>
                </a:srgbClr>
              </a:gs>
            </a:gsLst>
            <a:path path="circle">
              <a:fillToRect t="100000" r="100000"/>
            </a:path>
            <a:tileRect l="-100000" b="-10000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养成职业行为</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2" name="矩形 41"/>
          <p:cNvSpPr/>
          <p:nvPr/>
        </p:nvSpPr>
        <p:spPr>
          <a:xfrm>
            <a:off x="5240338" y="3527425"/>
            <a:ext cx="1917700" cy="61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发挥作用</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主 阵 地</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主 渠 道</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3" name="左大括号 42"/>
          <p:cNvSpPr/>
          <p:nvPr/>
        </p:nvSpPr>
        <p:spPr>
          <a:xfrm>
            <a:off x="8782050" y="2638425"/>
            <a:ext cx="706438" cy="2165350"/>
          </a:xfrm>
          <a:prstGeom prst="leftBrace">
            <a:avLst>
              <a:gd name="adj1" fmla="val 8333"/>
              <a:gd name="adj2" fmla="val 52757"/>
            </a:avLst>
          </a:prstGeom>
          <a:ln>
            <a:solidFill>
              <a:srgbClr val="FFD04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椭圆 44"/>
          <p:cNvSpPr/>
          <p:nvPr/>
        </p:nvSpPr>
        <p:spPr>
          <a:xfrm>
            <a:off x="7261225" y="3144838"/>
            <a:ext cx="1362075" cy="1362075"/>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培养</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学生</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45"/>
          <p:cNvGrpSpPr/>
          <p:nvPr/>
        </p:nvGrpSpPr>
        <p:grpSpPr bwMode="auto">
          <a:xfrm>
            <a:off x="6350" y="3144838"/>
            <a:ext cx="2581275" cy="879475"/>
            <a:chOff x="-19060" y="1975614"/>
            <a:chExt cx="2581954" cy="879127"/>
          </a:xfrm>
        </p:grpSpPr>
        <p:grpSp>
          <p:nvGrpSpPr>
            <p:cNvPr id="24675" name="组合 46"/>
            <p:cNvGrpSpPr/>
            <p:nvPr/>
          </p:nvGrpSpPr>
          <p:grpSpPr bwMode="auto">
            <a:xfrm>
              <a:off x="-19060" y="2568401"/>
              <a:ext cx="2581954" cy="286340"/>
              <a:chOff x="8512610" y="3664536"/>
              <a:chExt cx="2581954" cy="286340"/>
            </a:xfrm>
          </p:grpSpPr>
          <p:cxnSp>
            <p:nvCxnSpPr>
              <p:cNvPr id="54" name="直接连接符 53"/>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969930" y="3693802"/>
                <a:ext cx="208652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4676" name="组合 47"/>
            <p:cNvGrpSpPr/>
            <p:nvPr/>
          </p:nvGrpSpPr>
          <p:grpSpPr bwMode="auto">
            <a:xfrm>
              <a:off x="332212" y="1975614"/>
              <a:ext cx="2115941" cy="553155"/>
              <a:chOff x="8815527" y="2154354"/>
              <a:chExt cx="2115941" cy="553155"/>
            </a:xfrm>
          </p:grpSpPr>
          <p:sp>
            <p:nvSpPr>
              <p:cNvPr id="49" name="矩形 48"/>
              <p:cNvSpPr/>
              <p:nvPr/>
            </p:nvSpPr>
            <p:spPr>
              <a:xfrm>
                <a:off x="9066076" y="2154354"/>
                <a:ext cx="1865802"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矩形 49"/>
              <p:cNvSpPr/>
              <p:nvPr/>
            </p:nvSpPr>
            <p:spPr>
              <a:xfrm>
                <a:off x="8985092" y="2209894"/>
                <a:ext cx="1913441"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3" name="矩形 52"/>
              <p:cNvSpPr/>
              <p:nvPr/>
            </p:nvSpPr>
            <p:spPr>
              <a:xfrm>
                <a:off x="8815185" y="2206720"/>
                <a:ext cx="2019831" cy="45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基础模块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5" name="组合 56"/>
          <p:cNvGrpSpPr/>
          <p:nvPr/>
        </p:nvGrpSpPr>
        <p:grpSpPr bwMode="auto">
          <a:xfrm>
            <a:off x="6350" y="3868738"/>
            <a:ext cx="2581275" cy="879475"/>
            <a:chOff x="-19060" y="1975614"/>
            <a:chExt cx="2581954" cy="879127"/>
          </a:xfrm>
        </p:grpSpPr>
        <p:grpSp>
          <p:nvGrpSpPr>
            <p:cNvPr id="24665" name="组合 57"/>
            <p:cNvGrpSpPr/>
            <p:nvPr/>
          </p:nvGrpSpPr>
          <p:grpSpPr bwMode="auto">
            <a:xfrm>
              <a:off x="-19060" y="2568401"/>
              <a:ext cx="2581954" cy="286340"/>
              <a:chOff x="8512610" y="3664536"/>
              <a:chExt cx="2581954" cy="286340"/>
            </a:xfrm>
          </p:grpSpPr>
          <p:cxnSp>
            <p:nvCxnSpPr>
              <p:cNvPr id="65" name="直接连接符 64"/>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8969930" y="3693802"/>
                <a:ext cx="208652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4666" name="组合 58"/>
            <p:cNvGrpSpPr/>
            <p:nvPr/>
          </p:nvGrpSpPr>
          <p:grpSpPr bwMode="auto">
            <a:xfrm>
              <a:off x="332212" y="1975614"/>
              <a:ext cx="2115941" cy="553155"/>
              <a:chOff x="8815527" y="2154354"/>
              <a:chExt cx="2115941" cy="553155"/>
            </a:xfrm>
          </p:grpSpPr>
          <p:sp>
            <p:nvSpPr>
              <p:cNvPr id="60" name="矩形 59"/>
              <p:cNvSpPr/>
              <p:nvPr/>
            </p:nvSpPr>
            <p:spPr>
              <a:xfrm>
                <a:off x="9066076" y="2154354"/>
                <a:ext cx="1865802"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1" name="矩形 60"/>
              <p:cNvSpPr/>
              <p:nvPr/>
            </p:nvSpPr>
            <p:spPr>
              <a:xfrm>
                <a:off x="8985092" y="2209894"/>
                <a:ext cx="1913441"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矩形 63"/>
              <p:cNvSpPr/>
              <p:nvPr/>
            </p:nvSpPr>
            <p:spPr>
              <a:xfrm>
                <a:off x="8815185" y="2206720"/>
                <a:ext cx="2019831" cy="45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专业模块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8" name="组合 67"/>
          <p:cNvGrpSpPr/>
          <p:nvPr/>
        </p:nvGrpSpPr>
        <p:grpSpPr bwMode="auto">
          <a:xfrm>
            <a:off x="6350" y="4592638"/>
            <a:ext cx="2581275" cy="879475"/>
            <a:chOff x="-19060" y="1975614"/>
            <a:chExt cx="2581954" cy="879127"/>
          </a:xfrm>
        </p:grpSpPr>
        <p:grpSp>
          <p:nvGrpSpPr>
            <p:cNvPr id="24655" name="组合 68"/>
            <p:cNvGrpSpPr/>
            <p:nvPr/>
          </p:nvGrpSpPr>
          <p:grpSpPr bwMode="auto">
            <a:xfrm>
              <a:off x="-19060" y="2568401"/>
              <a:ext cx="2581954" cy="286340"/>
              <a:chOff x="8512610" y="3664536"/>
              <a:chExt cx="2581954" cy="286340"/>
            </a:xfrm>
          </p:grpSpPr>
          <p:cxnSp>
            <p:nvCxnSpPr>
              <p:cNvPr id="80" name="直接连接符 79"/>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8977870" y="3693802"/>
                <a:ext cx="208493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2" name="椭圆 81"/>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4656" name="组合 69"/>
            <p:cNvGrpSpPr/>
            <p:nvPr/>
          </p:nvGrpSpPr>
          <p:grpSpPr bwMode="auto">
            <a:xfrm>
              <a:off x="332212" y="1975614"/>
              <a:ext cx="2115941" cy="553155"/>
              <a:chOff x="8815527" y="2154354"/>
              <a:chExt cx="2115941" cy="553155"/>
            </a:xfrm>
          </p:grpSpPr>
          <p:sp>
            <p:nvSpPr>
              <p:cNvPr id="71" name="矩形 70"/>
              <p:cNvSpPr/>
              <p:nvPr/>
            </p:nvSpPr>
            <p:spPr>
              <a:xfrm>
                <a:off x="9066076" y="2154354"/>
                <a:ext cx="1865802"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2" name="矩形 71"/>
              <p:cNvSpPr/>
              <p:nvPr/>
            </p:nvSpPr>
            <p:spPr>
              <a:xfrm>
                <a:off x="8985092" y="2209894"/>
                <a:ext cx="1913441"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9" name="矩形 78"/>
              <p:cNvSpPr/>
              <p:nvPr/>
            </p:nvSpPr>
            <p:spPr>
              <a:xfrm>
                <a:off x="8815185" y="2206720"/>
                <a:ext cx="2019831" cy="45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岗位模块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1" name="组合 82"/>
          <p:cNvGrpSpPr/>
          <p:nvPr/>
        </p:nvGrpSpPr>
        <p:grpSpPr bwMode="auto">
          <a:xfrm>
            <a:off x="20638" y="5316538"/>
            <a:ext cx="2581275" cy="879475"/>
            <a:chOff x="-19060" y="1975614"/>
            <a:chExt cx="2581954" cy="879127"/>
          </a:xfrm>
        </p:grpSpPr>
        <p:grpSp>
          <p:nvGrpSpPr>
            <p:cNvPr id="24645" name="组合 83"/>
            <p:cNvGrpSpPr/>
            <p:nvPr/>
          </p:nvGrpSpPr>
          <p:grpSpPr bwMode="auto">
            <a:xfrm>
              <a:off x="-19060" y="2568401"/>
              <a:ext cx="2581954" cy="286340"/>
              <a:chOff x="8512610" y="3664536"/>
              <a:chExt cx="2581954" cy="286340"/>
            </a:xfrm>
          </p:grpSpPr>
          <p:cxnSp>
            <p:nvCxnSpPr>
              <p:cNvPr id="103" name="直接连接符 102"/>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8966754" y="3693802"/>
                <a:ext cx="208493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4646" name="组合 85"/>
            <p:cNvGrpSpPr/>
            <p:nvPr/>
          </p:nvGrpSpPr>
          <p:grpSpPr bwMode="auto">
            <a:xfrm>
              <a:off x="332212" y="1975614"/>
              <a:ext cx="2115941" cy="553155"/>
              <a:chOff x="8815527" y="2154354"/>
              <a:chExt cx="2115941" cy="553155"/>
            </a:xfrm>
          </p:grpSpPr>
          <p:sp>
            <p:nvSpPr>
              <p:cNvPr id="90" name="矩形 89"/>
              <p:cNvSpPr/>
              <p:nvPr/>
            </p:nvSpPr>
            <p:spPr>
              <a:xfrm>
                <a:off x="9066075" y="2154354"/>
                <a:ext cx="1865803"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1" name="矩形 90"/>
              <p:cNvSpPr/>
              <p:nvPr/>
            </p:nvSpPr>
            <p:spPr>
              <a:xfrm>
                <a:off x="8985092" y="2209894"/>
                <a:ext cx="1913440"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0" name="矩形 99"/>
              <p:cNvSpPr/>
              <p:nvPr/>
            </p:nvSpPr>
            <p:spPr>
              <a:xfrm>
                <a:off x="8815184" y="2206720"/>
                <a:ext cx="2019831" cy="45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拓展模块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5" name="组合 105"/>
          <p:cNvGrpSpPr/>
          <p:nvPr/>
        </p:nvGrpSpPr>
        <p:grpSpPr bwMode="auto">
          <a:xfrm>
            <a:off x="6350" y="3013075"/>
            <a:ext cx="2581275" cy="287338"/>
            <a:chOff x="8512610" y="3664536"/>
            <a:chExt cx="2581954" cy="286340"/>
          </a:xfrm>
        </p:grpSpPr>
        <p:cxnSp>
          <p:nvCxnSpPr>
            <p:cNvPr id="107" name="直接连接符 106"/>
            <p:cNvCxnSpPr/>
            <p:nvPr/>
          </p:nvCxnSpPr>
          <p:spPr>
            <a:xfrm flipH="1">
              <a:off x="8512610" y="3691430"/>
              <a:ext cx="466848" cy="259446"/>
            </a:xfrm>
            <a:prstGeom prst="line">
              <a:avLst/>
            </a:prstGeom>
            <a:ln w="12700">
              <a:solidFill>
                <a:srgbClr val="D3101E"/>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8974695" y="3693012"/>
              <a:ext cx="2086524" cy="0"/>
            </a:xfrm>
            <a:prstGeom prst="line">
              <a:avLst/>
            </a:prstGeom>
            <a:ln w="12700">
              <a:solidFill>
                <a:srgbClr val="D3101E"/>
              </a:solidFill>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flipH="1">
              <a:off x="11035812" y="3664536"/>
              <a:ext cx="58752" cy="60115"/>
            </a:xfrm>
            <a:prstGeom prst="ellipse">
              <a:avLst/>
            </a:prstGeom>
            <a:solidFill>
              <a:srgbClr val="C00000"/>
            </a:solidFill>
            <a:ln>
              <a:solidFill>
                <a:srgbClr val="D310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grpSp>
      <p:sp>
        <p:nvSpPr>
          <p:cNvPr id="110" name="矩形 109"/>
          <p:cNvSpPr/>
          <p:nvPr/>
        </p:nvSpPr>
        <p:spPr>
          <a:xfrm>
            <a:off x="608013" y="2420938"/>
            <a:ext cx="1865312" cy="4191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sp>
        <p:nvSpPr>
          <p:cNvPr id="111" name="矩形 110"/>
          <p:cNvSpPr/>
          <p:nvPr/>
        </p:nvSpPr>
        <p:spPr>
          <a:xfrm>
            <a:off x="527050" y="2476500"/>
            <a:ext cx="1912938" cy="49688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sp>
        <p:nvSpPr>
          <p:cNvPr id="114" name="矩形 113"/>
          <p:cNvSpPr/>
          <p:nvPr/>
        </p:nvSpPr>
        <p:spPr>
          <a:xfrm>
            <a:off x="357188" y="2465388"/>
            <a:ext cx="2019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课程模块</a:t>
            </a:r>
            <a:endParaRPr kumimoji="0" lang="zh-CN" altLang="en-US" sz="20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cxnSp>
        <p:nvCxnSpPr>
          <p:cNvPr id="115" name="直接连接符 114"/>
          <p:cNvCxnSpPr/>
          <p:nvPr/>
        </p:nvCxnSpPr>
        <p:spPr>
          <a:xfrm>
            <a:off x="2554288" y="3027363"/>
            <a:ext cx="527050" cy="31321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6" name="下箭头 115"/>
          <p:cNvSpPr/>
          <p:nvPr/>
        </p:nvSpPr>
        <p:spPr>
          <a:xfrm>
            <a:off x="4141788" y="3697288"/>
            <a:ext cx="252412" cy="381000"/>
          </a:xfrm>
          <a:prstGeom prst="downArrow">
            <a:avLst/>
          </a:prstGeom>
          <a:solidFill>
            <a:srgbClr val="C6050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marL="0" marR="0" lvl="0" indent="0" algn="ctr" defTabSz="1733550" rtl="0" eaLnBrk="1" fontAlgn="auto" latinLnBrk="0" hangingPunct="1">
              <a:lnSpc>
                <a:spcPct val="125000"/>
              </a:lnSpc>
              <a:spcBef>
                <a:spcPct val="0"/>
              </a:spcBef>
              <a:spcAft>
                <a:spcPct val="35000"/>
              </a:spcAft>
              <a:buClrTx/>
              <a:buSzTx/>
              <a:buFontTx/>
              <a:buNone/>
              <a:defRPr/>
            </a:pP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6" name="矩形 85"/>
          <p:cNvSpPr/>
          <p:nvPr/>
        </p:nvSpPr>
        <p:spPr>
          <a:xfrm>
            <a:off x="12700" y="1190625"/>
            <a:ext cx="3698875" cy="450850"/>
          </a:xfrm>
          <a:prstGeom prst="rect">
            <a:avLst/>
          </a:prstGeom>
          <a:gradFill flip="none" rotWithShape="1">
            <a:gsLst>
              <a:gs pos="55000">
                <a:srgbClr val="0092EC"/>
              </a:gs>
              <a:gs pos="0">
                <a:srgbClr val="006AB1">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职业素养护照内容（证书）框架</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3" name="矩形 82"/>
          <p:cNvSpPr/>
          <p:nvPr/>
        </p:nvSpPr>
        <p:spPr>
          <a:xfrm>
            <a:off x="147638" y="168275"/>
            <a:ext cx="6088062" cy="83026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一、探索构建职业素养护照（证书）</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nvGrpSpPr>
          <p:cNvPr id="17" name="组合 125"/>
          <p:cNvGrpSpPr/>
          <p:nvPr/>
        </p:nvGrpSpPr>
        <p:grpSpPr bwMode="auto">
          <a:xfrm>
            <a:off x="3182938" y="846138"/>
            <a:ext cx="2398712" cy="5246687"/>
            <a:chOff x="3006012" y="498475"/>
            <a:chExt cx="2573337" cy="6113463"/>
          </a:xfrm>
        </p:grpSpPr>
        <p:grpSp>
          <p:nvGrpSpPr>
            <p:cNvPr id="24630" name="组合 5"/>
            <p:cNvGrpSpPr/>
            <p:nvPr/>
          </p:nvGrpSpPr>
          <p:grpSpPr bwMode="auto">
            <a:xfrm>
              <a:off x="3096499" y="2703513"/>
              <a:ext cx="2482850" cy="2009775"/>
              <a:chOff x="1288546" y="2632544"/>
              <a:chExt cx="2275342" cy="1706891"/>
            </a:xfrm>
          </p:grpSpPr>
          <p:sp>
            <p:nvSpPr>
              <p:cNvPr id="97" name="Text Box 15"/>
              <p:cNvSpPr txBox="1">
                <a:spLocks noChangeArrowheads="1"/>
              </p:cNvSpPr>
              <p:nvPr/>
            </p:nvSpPr>
            <p:spPr bwMode="white">
              <a:xfrm>
                <a:off x="1342268" y="3939325"/>
                <a:ext cx="2221620" cy="400110"/>
              </a:xfrm>
              <a:prstGeom prst="rect">
                <a:avLst/>
              </a:prstGeom>
              <a:noFill/>
              <a:ln>
                <a:noFill/>
              </a:ln>
              <a:effectLst/>
            </p:spPr>
            <p:txBody>
              <a:bodyPr>
                <a:spAutoFit/>
              </a:bodyPr>
              <a:lstStyle>
                <a:defPPr>
                  <a:defRPr lang="zh-CN"/>
                </a:defPPr>
                <a:lvl1pPr marR="0" lvl="0" indent="0" algn="ctr" fontAlgn="auto">
                  <a:lnSpc>
                    <a:spcPct val="100000"/>
                  </a:lnSpc>
                  <a:spcBef>
                    <a:spcPct val="50000"/>
                  </a:spcBef>
                  <a:spcAft>
                    <a:spcPts val="0"/>
                  </a:spcAft>
                  <a:buClrTx/>
                  <a:buSzTx/>
                  <a:buFontTx/>
                  <a:buNone/>
                  <a:defRPr sz="2000" b="1" kern="0">
                    <a:solidFill>
                      <a:srgbClr val="00B0F0"/>
                    </a:solidFill>
                    <a:effectLst>
                      <a:reflection blurRad="6350" stA="60000" endA="900" endPos="58000" dir="5400000" sy="-100000" algn="bl" rotWithShape="0"/>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2000" b="1" i="0" u="none" strike="noStrike" kern="0" cap="none" spc="0" normalizeH="0" baseline="0" noProof="0" dirty="0">
                    <a:ln>
                      <a:noFill/>
                    </a:ln>
                    <a:solidFill>
                      <a:srgbClr val="00B0F0"/>
                    </a:solidFill>
                    <a:effectLst>
                      <a:reflection blurRad="6350" stA="60000" endA="900" endPos="58000" dir="5400000" sy="-100000" algn="bl" rotWithShape="0"/>
                    </a:effectLst>
                    <a:uLnTx/>
                    <a:uFillTx/>
                    <a:latin typeface="微软雅黑" panose="020B0503020204020204" pitchFamily="34" charset="-122"/>
                    <a:ea typeface="微软雅黑" panose="020B0503020204020204" pitchFamily="34" charset="-122"/>
                    <a:cs typeface="+mn-cs"/>
                  </a:rPr>
                  <a:t>综合职业素养课程</a:t>
                </a:r>
                <a:endParaRPr kumimoji="0" lang="en-US" altLang="zh-CN" sz="2000" b="1" i="0" u="none" strike="noStrike" kern="0" cap="none" spc="0" normalizeH="0" baseline="0" noProof="0" dirty="0">
                  <a:ln>
                    <a:noFill/>
                  </a:ln>
                  <a:solidFill>
                    <a:srgbClr val="00B0F0"/>
                  </a:solidFill>
                  <a:effectLst>
                    <a:reflection blurRad="6350" stA="60000" endA="900" endPos="58000" dir="5400000" sy="-100000" algn="bl" rotWithShape="0"/>
                  </a:effectLst>
                  <a:uLnTx/>
                  <a:uFillTx/>
                  <a:latin typeface="微软雅黑" panose="020B0503020204020204" pitchFamily="34" charset="-122"/>
                  <a:ea typeface="微软雅黑" panose="020B0503020204020204" pitchFamily="34" charset="-122"/>
                  <a:cs typeface="+mn-cs"/>
                </a:endParaRPr>
              </a:p>
            </p:txBody>
          </p:sp>
          <p:sp>
            <p:nvSpPr>
              <p:cNvPr id="106" name="椭圆 105"/>
              <p:cNvSpPr/>
              <p:nvPr/>
            </p:nvSpPr>
            <p:spPr>
              <a:xfrm>
                <a:off x="1424992" y="2924944"/>
                <a:ext cx="1994880" cy="1224136"/>
              </a:xfrm>
              <a:prstGeom prst="ellipse">
                <a:avLst/>
              </a:prstGeom>
              <a:solidFill>
                <a:srgbClr val="00B0F0"/>
              </a:solidFill>
              <a:ln>
                <a:noFill/>
              </a:ln>
              <a:scene3d>
                <a:camera prst="isometricOffAxis1Top">
                  <a:rot lat="17995785" lon="19987272" rev="1560672"/>
                </a:camera>
                <a:lightRig rig="threePt" dir="t"/>
              </a:scene3d>
              <a:sp3d>
                <a:bevelT w="0" h="1524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13" name="Picture 3" descr="C:\Users\dibangang\Desktop\IMG_5684.png"/>
              <p:cNvPicPr>
                <a:picLocks noChangeAspect="1" noChangeArrowheads="1"/>
              </p:cNvPicPr>
              <p:nvPr/>
            </p:nvPicPr>
            <p:blipFill>
              <a:blip r:embed="rId5"/>
              <a:srcRect/>
              <a:stretch>
                <a:fillRect/>
              </a:stretch>
            </p:blipFill>
            <p:spPr bwMode="auto">
              <a:xfrm>
                <a:off x="1288340" y="2632441"/>
                <a:ext cx="2267745" cy="1052565"/>
              </a:xfrm>
              <a:prstGeom prst="rect">
                <a:avLst/>
              </a:prstGeom>
              <a:ln>
                <a:noFill/>
              </a:ln>
              <a:effectLst>
                <a:outerShdw blurRad="292100" dist="139700" dir="2700000" algn="tl" rotWithShape="0">
                  <a:srgbClr val="333333">
                    <a:alpha val="65000"/>
                  </a:srgbClr>
                </a:outerShdw>
              </a:effectLst>
            </p:spPr>
          </p:pic>
        </p:grpSp>
        <p:grpSp>
          <p:nvGrpSpPr>
            <p:cNvPr id="24631" name="组合 6"/>
            <p:cNvGrpSpPr/>
            <p:nvPr/>
          </p:nvGrpSpPr>
          <p:grpSpPr bwMode="auto">
            <a:xfrm>
              <a:off x="3239374" y="4503738"/>
              <a:ext cx="2235200" cy="2108200"/>
              <a:chOff x="-307808" y="4797152"/>
              <a:chExt cx="2005997" cy="1872208"/>
            </a:xfrm>
          </p:grpSpPr>
          <p:sp>
            <p:nvSpPr>
              <p:cNvPr id="118" name="Text Box 15"/>
              <p:cNvSpPr txBox="1">
                <a:spLocks noChangeArrowheads="1"/>
              </p:cNvSpPr>
              <p:nvPr/>
            </p:nvSpPr>
            <p:spPr bwMode="white">
              <a:xfrm>
                <a:off x="-307808" y="6272485"/>
                <a:ext cx="1972107" cy="396875"/>
              </a:xfrm>
              <a:prstGeom prst="rect">
                <a:avLst/>
              </a:prstGeom>
              <a:noFill/>
              <a:ln>
                <a:noFill/>
              </a:ln>
              <a:effectLst/>
            </p:spPr>
            <p:txBody>
              <a:bodyPr>
                <a:spAutoFit/>
              </a:bodyPr>
              <a:lstStyle>
                <a:defPPr>
                  <a:defRPr lang="zh-CN"/>
                </a:defPPr>
                <a:lvl1pPr marR="0" lvl="0" indent="0" algn="ctr" fontAlgn="auto">
                  <a:lnSpc>
                    <a:spcPct val="100000"/>
                  </a:lnSpc>
                  <a:spcBef>
                    <a:spcPct val="50000"/>
                  </a:spcBef>
                  <a:spcAft>
                    <a:spcPts val="0"/>
                  </a:spcAft>
                  <a:buClrTx/>
                  <a:buSzTx/>
                  <a:buFontTx/>
                  <a:buNone/>
                  <a:defRPr sz="2000" b="1" kern="0">
                    <a:solidFill>
                      <a:srgbClr val="00B0F0"/>
                    </a:solidFill>
                    <a:effectLst>
                      <a:reflection blurRad="6350" stA="60000" endA="900" endPos="58000" dir="5400000" sy="-100000" algn="bl" rotWithShape="0"/>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2000" b="1" i="0" u="none" strike="noStrike" kern="0" cap="none" spc="0" normalizeH="0" baseline="0" noProof="0" dirty="0">
                    <a:ln>
                      <a:noFill/>
                    </a:ln>
                    <a:solidFill>
                      <a:srgbClr val="00B0F0"/>
                    </a:solidFill>
                    <a:effectLst>
                      <a:reflection blurRad="6350" stA="60000" endA="900" endPos="58000" dir="5400000" sy="-100000" algn="bl" rotWithShape="0"/>
                    </a:effectLst>
                    <a:uLnTx/>
                    <a:uFillTx/>
                    <a:latin typeface="微软雅黑" panose="020B0503020204020204" pitchFamily="34" charset="-122"/>
                    <a:ea typeface="微软雅黑" panose="020B0503020204020204" pitchFamily="34" charset="-122"/>
                    <a:cs typeface="+mn-cs"/>
                  </a:rPr>
                  <a:t>专业技能课程</a:t>
                </a:r>
                <a:endParaRPr kumimoji="0" lang="en-US" altLang="zh-CN" sz="2000" b="1" i="0" u="none" strike="noStrike" kern="0" cap="none" spc="0" normalizeH="0" baseline="0" noProof="0" dirty="0">
                  <a:ln>
                    <a:noFill/>
                  </a:ln>
                  <a:solidFill>
                    <a:srgbClr val="00B0F0"/>
                  </a:solidFill>
                  <a:effectLst>
                    <a:reflection blurRad="6350" stA="60000" endA="900" endPos="58000" dir="5400000" sy="-100000" algn="bl" rotWithShape="0"/>
                  </a:effectLst>
                  <a:uLnTx/>
                  <a:uFillTx/>
                  <a:latin typeface="微软雅黑" panose="020B0503020204020204" pitchFamily="34" charset="-122"/>
                  <a:ea typeface="微软雅黑" panose="020B0503020204020204" pitchFamily="34" charset="-122"/>
                  <a:cs typeface="+mn-cs"/>
                </a:endParaRPr>
              </a:p>
            </p:txBody>
          </p:sp>
          <p:sp>
            <p:nvSpPr>
              <p:cNvPr id="120" name="椭圆 119"/>
              <p:cNvSpPr/>
              <p:nvPr/>
            </p:nvSpPr>
            <p:spPr>
              <a:xfrm>
                <a:off x="-296691" y="5257892"/>
                <a:ext cx="1994880" cy="1224136"/>
              </a:xfrm>
              <a:prstGeom prst="ellipse">
                <a:avLst/>
              </a:prstGeom>
              <a:solidFill>
                <a:srgbClr val="00B0F0"/>
              </a:solidFill>
              <a:ln>
                <a:noFill/>
              </a:ln>
              <a:scene3d>
                <a:camera prst="isometricOffAxis1Top">
                  <a:rot lat="17995785" lon="19987272" rev="1560672"/>
                </a:camera>
                <a:lightRig rig="threePt" dir="t"/>
              </a:scene3d>
              <a:sp3d>
                <a:bevelT w="0" h="1524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21" name="Picture 2" descr="C:\Users\dibangang\Desktop\书.png"/>
              <p:cNvPicPr>
                <a:picLocks noChangeAspect="1" noChangeArrowheads="1"/>
              </p:cNvPicPr>
              <p:nvPr/>
            </p:nvPicPr>
            <p:blipFill>
              <a:blip r:embed="rId6"/>
              <a:srcRect/>
              <a:stretch>
                <a:fillRect/>
              </a:stretch>
            </p:blipFill>
            <p:spPr bwMode="auto">
              <a:xfrm>
                <a:off x="-239066" y="4796682"/>
                <a:ext cx="1682803" cy="1253380"/>
              </a:xfrm>
              <a:prstGeom prst="rect">
                <a:avLst/>
              </a:prstGeom>
              <a:noFill/>
              <a:ln w="9525">
                <a:noFill/>
                <a:miter lim="800000"/>
                <a:headEnd/>
                <a:tailEnd/>
              </a:ln>
              <a:effectLst>
                <a:outerShdw dist="139700" dir="2700000" algn="tl" rotWithShape="0">
                  <a:srgbClr val="333333">
                    <a:alpha val="64998"/>
                  </a:srgbClr>
                </a:outerShdw>
              </a:effectLst>
            </p:spPr>
          </p:pic>
        </p:grpSp>
        <p:grpSp>
          <p:nvGrpSpPr>
            <p:cNvPr id="24632" name="组合 2"/>
            <p:cNvGrpSpPr/>
            <p:nvPr/>
          </p:nvGrpSpPr>
          <p:grpSpPr bwMode="auto">
            <a:xfrm>
              <a:off x="3006012" y="498475"/>
              <a:ext cx="2414587" cy="2174875"/>
              <a:chOff x="1270413" y="697109"/>
              <a:chExt cx="2200123" cy="1976638"/>
            </a:xfrm>
          </p:grpSpPr>
          <p:sp>
            <p:nvSpPr>
              <p:cNvPr id="123" name="Text Box 13"/>
              <p:cNvSpPr txBox="1">
                <a:spLocks noChangeArrowheads="1"/>
              </p:cNvSpPr>
              <p:nvPr/>
            </p:nvSpPr>
            <p:spPr bwMode="white">
              <a:xfrm>
                <a:off x="1681052" y="2276872"/>
                <a:ext cx="1584176" cy="396875"/>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2000" b="0" i="0" u="none" strike="noStrike" kern="0" cap="none" spc="0" normalizeH="0" baseline="0" noProof="0" dirty="0">
                    <a:ln>
                      <a:noFill/>
                    </a:ln>
                    <a:solidFill>
                      <a:srgbClr val="00B0F0"/>
                    </a:solidFill>
                    <a:effectLst>
                      <a:reflection blurRad="6350" stA="60000" endA="900" endPos="58000" dir="5400000" sy="-100000" algn="bl" rotWithShape="0"/>
                    </a:effectLst>
                    <a:uLnTx/>
                    <a:uFillTx/>
                    <a:latin typeface="微软雅黑" panose="020B0503020204020204" pitchFamily="34" charset="-122"/>
                    <a:ea typeface="微软雅黑" panose="020B0503020204020204" pitchFamily="34" charset="-122"/>
                    <a:cs typeface="+mn-cs"/>
                  </a:rPr>
                  <a:t>公共基础课</a:t>
                </a:r>
                <a:endParaRPr kumimoji="0" lang="en-US" altLang="zh-CN" sz="2000" b="0" i="0" u="none" strike="noStrike" kern="0" cap="none" spc="0" normalizeH="0" baseline="0" noProof="0" dirty="0">
                  <a:ln>
                    <a:noFill/>
                  </a:ln>
                  <a:solidFill>
                    <a:srgbClr val="00B0F0"/>
                  </a:solidFill>
                  <a:effectLst>
                    <a:reflection blurRad="6350" stA="60000" endA="900" endPos="58000" dir="5400000" sy="-100000" algn="bl" rotWithShape="0"/>
                  </a:effectLst>
                  <a:uLnTx/>
                  <a:uFillTx/>
                  <a:latin typeface="微软雅黑" panose="020B0503020204020204" pitchFamily="34" charset="-122"/>
                  <a:ea typeface="微软雅黑" panose="020B0503020204020204" pitchFamily="34" charset="-122"/>
                  <a:cs typeface="+mn-cs"/>
                </a:endParaRPr>
              </a:p>
            </p:txBody>
          </p:sp>
          <p:sp>
            <p:nvSpPr>
              <p:cNvPr id="124" name="椭圆 123"/>
              <p:cNvSpPr/>
              <p:nvPr/>
            </p:nvSpPr>
            <p:spPr>
              <a:xfrm>
                <a:off x="1475656" y="1251173"/>
                <a:ext cx="1994880" cy="1224136"/>
              </a:xfrm>
              <a:prstGeom prst="ellipse">
                <a:avLst/>
              </a:prstGeom>
              <a:solidFill>
                <a:srgbClr val="00B0F0"/>
              </a:solidFill>
              <a:ln>
                <a:noFill/>
              </a:ln>
              <a:scene3d>
                <a:camera prst="isometricOffAxis1Top">
                  <a:rot lat="17995785" lon="19987272" rev="1560672"/>
                </a:camera>
                <a:lightRig rig="threePt" dir="t"/>
              </a:scene3d>
              <a:sp3d>
                <a:bevelT w="0" h="1524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25" name="图片 1"/>
              <p:cNvPicPr>
                <a:picLocks noChangeAspect="1"/>
              </p:cNvPicPr>
              <p:nvPr/>
            </p:nvPicPr>
            <p:blipFill>
              <a:blip r:embed="rId7"/>
              <a:srcRect/>
              <a:stretch>
                <a:fillRect/>
              </a:stretch>
            </p:blipFill>
            <p:spPr bwMode="auto">
              <a:xfrm>
                <a:off x="1270413" y="697109"/>
                <a:ext cx="2166316" cy="1444115"/>
              </a:xfrm>
              <a:prstGeom prst="rect">
                <a:avLst/>
              </a:prstGeom>
              <a:noFill/>
              <a:ln w="9525">
                <a:noFill/>
                <a:miter lim="800000"/>
                <a:headEnd/>
                <a:tailEnd/>
              </a:ln>
              <a:effectLst>
                <a:outerShdw dist="139700" dir="2700000" algn="tl" rotWithShape="0">
                  <a:srgbClr val="333333">
                    <a:alpha val="64998"/>
                  </a:srgbClr>
                </a:outerShdw>
              </a:effec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50" fill="hold"/>
                                        <p:tgtEl>
                                          <p:spTgt spid="23"/>
                                        </p:tgtEl>
                                        <p:attrNameLst>
                                          <p:attrName>ppt_w</p:attrName>
                                        </p:attrNameLst>
                                      </p:cBhvr>
                                      <p:tavLst>
                                        <p:tav tm="0">
                                          <p:val>
                                            <p:fltVal val="0"/>
                                          </p:val>
                                        </p:tav>
                                        <p:tav tm="100000">
                                          <p:val>
                                            <p:strVal val="#ppt_w"/>
                                          </p:val>
                                        </p:tav>
                                      </p:tavLst>
                                    </p:anim>
                                    <p:anim calcmode="lin" valueType="num">
                                      <p:cBhvr>
                                        <p:cTn id="8" dur="250" fill="hold"/>
                                        <p:tgtEl>
                                          <p:spTgt spid="23"/>
                                        </p:tgtEl>
                                        <p:attrNameLst>
                                          <p:attrName>ppt_h</p:attrName>
                                        </p:attrNameLst>
                                      </p:cBhvr>
                                      <p:tavLst>
                                        <p:tav tm="0">
                                          <p:val>
                                            <p:fltVal val="0"/>
                                          </p:val>
                                        </p:tav>
                                        <p:tav tm="100000">
                                          <p:val>
                                            <p:strVal val="#ppt_h"/>
                                          </p:val>
                                        </p:tav>
                                      </p:tavLst>
                                    </p:anim>
                                    <p:anim calcmode="lin" valueType="num">
                                      <p:cBhvr>
                                        <p:cTn id="9" dur="250" fill="hold"/>
                                        <p:tgtEl>
                                          <p:spTgt spid="23"/>
                                        </p:tgtEl>
                                        <p:attrNameLst>
                                          <p:attrName>style.rotation</p:attrName>
                                        </p:attrNameLst>
                                      </p:cBhvr>
                                      <p:tavLst>
                                        <p:tav tm="0">
                                          <p:val>
                                            <p:fltVal val="90"/>
                                          </p:val>
                                        </p:tav>
                                        <p:tav tm="100000">
                                          <p:val>
                                            <p:fltVal val="0"/>
                                          </p:val>
                                        </p:tav>
                                      </p:tavLst>
                                    </p:anim>
                                    <p:animEffect transition="in" filter="fade">
                                      <p:cBhvr>
                                        <p:cTn id="10" dur="250"/>
                                        <p:tgtEl>
                                          <p:spTgt spid="23"/>
                                        </p:tgtEl>
                                      </p:cBhvr>
                                    </p:animEffect>
                                  </p:childTnLst>
                                </p:cTn>
                              </p:par>
                            </p:childTnLst>
                          </p:cTn>
                        </p:par>
                        <p:par>
                          <p:cTn id="11" fill="hold">
                            <p:stCondLst>
                              <p:cond delay="500"/>
                            </p:stCondLst>
                            <p:childTnLst>
                              <p:par>
                                <p:cTn id="12" presetID="16" presetClass="entr" presetSubtype="42" fill="hold" nodeType="after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barn(outHorizontal)">
                                      <p:cBhvr>
                                        <p:cTn id="14" dur="500"/>
                                        <p:tgtEl>
                                          <p:spTgt spid="112"/>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 calcmode="lin" valueType="num">
                                      <p:cBhvr>
                                        <p:cTn id="20" dur="500" fill="hold"/>
                                        <p:tgtEl>
                                          <p:spTgt spid="44"/>
                                        </p:tgtEl>
                                        <p:attrNameLst>
                                          <p:attrName>style.rotation</p:attrName>
                                        </p:attrNameLst>
                                      </p:cBhvr>
                                      <p:tavLst>
                                        <p:tav tm="0">
                                          <p:val>
                                            <p:fltVal val="90"/>
                                          </p:val>
                                        </p:tav>
                                        <p:tav tm="100000">
                                          <p:val>
                                            <p:fltVal val="0"/>
                                          </p:val>
                                        </p:tav>
                                      </p:tavLst>
                                    </p:anim>
                                    <p:animEffect transition="in" filter="fade">
                                      <p:cBhvr>
                                        <p:cTn id="21" dur="500"/>
                                        <p:tgtEl>
                                          <p:spTgt spid="44"/>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wipe(left)">
                                      <p:cBhvr>
                                        <p:cTn id="25" dur="250"/>
                                        <p:tgtEl>
                                          <p:spTgt spid="119"/>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5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50"/>
                                        <p:tgtEl>
                                          <p:spTgt spid="13"/>
                                        </p:tgtEl>
                                      </p:cBhvr>
                                    </p:animEffect>
                                    <p:anim calcmode="lin" valueType="num">
                                      <p:cBhvr>
                                        <p:cTn id="34" dur="250" fill="hold"/>
                                        <p:tgtEl>
                                          <p:spTgt spid="13"/>
                                        </p:tgtEl>
                                        <p:attrNameLst>
                                          <p:attrName>ppt_x</p:attrName>
                                        </p:attrNameLst>
                                      </p:cBhvr>
                                      <p:tavLst>
                                        <p:tav tm="0">
                                          <p:val>
                                            <p:strVal val="#ppt_x"/>
                                          </p:val>
                                        </p:tav>
                                        <p:tav tm="100000">
                                          <p:val>
                                            <p:strVal val="#ppt_x"/>
                                          </p:val>
                                        </p:tav>
                                      </p:tavLst>
                                    </p:anim>
                                    <p:anim calcmode="lin" valueType="num">
                                      <p:cBhvr>
                                        <p:cTn id="35" dur="250" fill="hold"/>
                                        <p:tgtEl>
                                          <p:spTgt spid="13"/>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wipe(left)">
                                      <p:cBhvr>
                                        <p:cTn id="39" dur="250"/>
                                        <p:tgtEl>
                                          <p:spTgt spid="92"/>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250"/>
                                        <p:tgtEl>
                                          <p:spTgt spid="93"/>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fade">
                                      <p:cBhvr>
                                        <p:cTn id="47" dur="250"/>
                                        <p:tgtEl>
                                          <p:spTgt spid="85"/>
                                        </p:tgtEl>
                                      </p:cBhvr>
                                    </p:animEffect>
                                    <p:anim calcmode="lin" valueType="num">
                                      <p:cBhvr>
                                        <p:cTn id="48" dur="250" fill="hold"/>
                                        <p:tgtEl>
                                          <p:spTgt spid="85"/>
                                        </p:tgtEl>
                                        <p:attrNameLst>
                                          <p:attrName>ppt_x</p:attrName>
                                        </p:attrNameLst>
                                      </p:cBhvr>
                                      <p:tavLst>
                                        <p:tav tm="0">
                                          <p:val>
                                            <p:strVal val="#ppt_x"/>
                                          </p:val>
                                        </p:tav>
                                        <p:tav tm="100000">
                                          <p:val>
                                            <p:strVal val="#ppt_x"/>
                                          </p:val>
                                        </p:tav>
                                      </p:tavLst>
                                    </p:anim>
                                    <p:anim calcmode="lin" valueType="num">
                                      <p:cBhvr>
                                        <p:cTn id="49" dur="250" fill="hold"/>
                                        <p:tgtEl>
                                          <p:spTgt spid="85"/>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wipe(left)">
                                      <p:cBhvr>
                                        <p:cTn id="53" dur="250"/>
                                        <p:tgtEl>
                                          <p:spTgt spid="95"/>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250"/>
                                        <p:tgtEl>
                                          <p:spTgt spid="96"/>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fade">
                                      <p:cBhvr>
                                        <p:cTn id="61" dur="250"/>
                                        <p:tgtEl>
                                          <p:spTgt spid="87"/>
                                        </p:tgtEl>
                                      </p:cBhvr>
                                    </p:animEffect>
                                    <p:anim calcmode="lin" valueType="num">
                                      <p:cBhvr>
                                        <p:cTn id="62" dur="250" fill="hold"/>
                                        <p:tgtEl>
                                          <p:spTgt spid="87"/>
                                        </p:tgtEl>
                                        <p:attrNameLst>
                                          <p:attrName>ppt_x</p:attrName>
                                        </p:attrNameLst>
                                      </p:cBhvr>
                                      <p:tavLst>
                                        <p:tav tm="0">
                                          <p:val>
                                            <p:strVal val="#ppt_x"/>
                                          </p:val>
                                        </p:tav>
                                        <p:tav tm="100000">
                                          <p:val>
                                            <p:strVal val="#ppt_x"/>
                                          </p:val>
                                        </p:tav>
                                      </p:tavLst>
                                    </p:anim>
                                    <p:anim calcmode="lin" valueType="num">
                                      <p:cBhvr>
                                        <p:cTn id="63" dur="250" fill="hold"/>
                                        <p:tgtEl>
                                          <p:spTgt spid="87"/>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98"/>
                                        </p:tgtEl>
                                        <p:attrNameLst>
                                          <p:attrName>style.visibility</p:attrName>
                                        </p:attrNameLst>
                                      </p:cBhvr>
                                      <p:to>
                                        <p:strVal val="visible"/>
                                      </p:to>
                                    </p:set>
                                    <p:animEffect transition="in" filter="wipe(left)">
                                      <p:cBhvr>
                                        <p:cTn id="67" dur="250"/>
                                        <p:tgtEl>
                                          <p:spTgt spid="98"/>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fade">
                                      <p:cBhvr>
                                        <p:cTn id="71" dur="250"/>
                                        <p:tgtEl>
                                          <p:spTgt spid="99"/>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fade">
                                      <p:cBhvr>
                                        <p:cTn id="75" dur="250"/>
                                        <p:tgtEl>
                                          <p:spTgt spid="88"/>
                                        </p:tgtEl>
                                      </p:cBhvr>
                                    </p:animEffect>
                                    <p:anim calcmode="lin" valueType="num">
                                      <p:cBhvr>
                                        <p:cTn id="76" dur="250" fill="hold"/>
                                        <p:tgtEl>
                                          <p:spTgt spid="88"/>
                                        </p:tgtEl>
                                        <p:attrNameLst>
                                          <p:attrName>ppt_x</p:attrName>
                                        </p:attrNameLst>
                                      </p:cBhvr>
                                      <p:tavLst>
                                        <p:tav tm="0">
                                          <p:val>
                                            <p:strVal val="#ppt_x"/>
                                          </p:val>
                                        </p:tav>
                                        <p:tav tm="100000">
                                          <p:val>
                                            <p:strVal val="#ppt_x"/>
                                          </p:val>
                                        </p:tav>
                                      </p:tavLst>
                                    </p:anim>
                                    <p:anim calcmode="lin" valueType="num">
                                      <p:cBhvr>
                                        <p:cTn id="77" dur="250" fill="hold"/>
                                        <p:tgtEl>
                                          <p:spTgt spid="88"/>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101"/>
                                        </p:tgtEl>
                                        <p:attrNameLst>
                                          <p:attrName>style.visibility</p:attrName>
                                        </p:attrNameLst>
                                      </p:cBhvr>
                                      <p:to>
                                        <p:strVal val="visible"/>
                                      </p:to>
                                    </p:set>
                                    <p:animEffect transition="in" filter="wipe(left)">
                                      <p:cBhvr>
                                        <p:cTn id="81" dur="250"/>
                                        <p:tgtEl>
                                          <p:spTgt spid="101"/>
                                        </p:tgtEl>
                                      </p:cBhvr>
                                    </p:animEffect>
                                  </p:childTnLst>
                                </p:cTn>
                              </p:par>
                            </p:childTnLst>
                          </p:cTn>
                        </p:par>
                        <p:par>
                          <p:cTn id="82" fill="hold">
                            <p:stCondLst>
                              <p:cond delay="8000"/>
                            </p:stCondLst>
                            <p:childTnLst>
                              <p:par>
                                <p:cTn id="83" presetID="10" presetClass="entr" presetSubtype="0" fill="hold" grpId="0" nodeType="afterEffect">
                                  <p:stCondLst>
                                    <p:cond delay="0"/>
                                  </p:stCondLst>
                                  <p:childTnLst>
                                    <p:set>
                                      <p:cBhvr>
                                        <p:cTn id="84" dur="1" fill="hold">
                                          <p:stCondLst>
                                            <p:cond delay="0"/>
                                          </p:stCondLst>
                                        </p:cTn>
                                        <p:tgtEl>
                                          <p:spTgt spid="102"/>
                                        </p:tgtEl>
                                        <p:attrNameLst>
                                          <p:attrName>style.visibility</p:attrName>
                                        </p:attrNameLst>
                                      </p:cBhvr>
                                      <p:to>
                                        <p:strVal val="visible"/>
                                      </p:to>
                                    </p:set>
                                    <p:animEffect transition="in" filter="fade">
                                      <p:cBhvr>
                                        <p:cTn id="85" dur="250"/>
                                        <p:tgtEl>
                                          <p:spTgt spid="102"/>
                                        </p:tgtEl>
                                      </p:cBhvr>
                                    </p:animEffect>
                                  </p:childTnLst>
                                </p:cTn>
                              </p:par>
                              <p:par>
                                <p:cTn id="86" presetID="42" presetClass="entr" presetSubtype="0" fill="hold" grpId="0" nodeType="withEffect">
                                  <p:stCondLst>
                                    <p:cond delay="25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250"/>
                                        <p:tgtEl>
                                          <p:spTgt spid="89"/>
                                        </p:tgtEl>
                                      </p:cBhvr>
                                    </p:animEffect>
                                    <p:anim calcmode="lin" valueType="num">
                                      <p:cBhvr>
                                        <p:cTn id="89" dur="250" fill="hold"/>
                                        <p:tgtEl>
                                          <p:spTgt spid="89"/>
                                        </p:tgtEl>
                                        <p:attrNameLst>
                                          <p:attrName>ppt_x</p:attrName>
                                        </p:attrNameLst>
                                      </p:cBhvr>
                                      <p:tavLst>
                                        <p:tav tm="0">
                                          <p:val>
                                            <p:strVal val="#ppt_x"/>
                                          </p:val>
                                        </p:tav>
                                        <p:tav tm="100000">
                                          <p:val>
                                            <p:strVal val="#ppt_x"/>
                                          </p:val>
                                        </p:tav>
                                      </p:tavLst>
                                    </p:anim>
                                    <p:anim calcmode="lin" valueType="num">
                                      <p:cBhvr>
                                        <p:cTn id="90" dur="25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xit" presetSubtype="8" fill="hold" grpId="1" nodeType="clickEffect">
                                  <p:stCondLst>
                                    <p:cond delay="0"/>
                                  </p:stCondLst>
                                  <p:childTnLst>
                                    <p:anim calcmode="lin" valueType="num">
                                      <p:cBhvr additive="base">
                                        <p:cTn id="94" dur="250"/>
                                        <p:tgtEl>
                                          <p:spTgt spid="23"/>
                                        </p:tgtEl>
                                        <p:attrNameLst>
                                          <p:attrName>ppt_x</p:attrName>
                                        </p:attrNameLst>
                                      </p:cBhvr>
                                      <p:tavLst>
                                        <p:tav tm="0">
                                          <p:val>
                                            <p:strVal val="ppt_x"/>
                                          </p:val>
                                        </p:tav>
                                        <p:tav tm="100000">
                                          <p:val>
                                            <p:strVal val="0-ppt_w/2"/>
                                          </p:val>
                                        </p:tav>
                                      </p:tavLst>
                                    </p:anim>
                                    <p:anim calcmode="lin" valueType="num">
                                      <p:cBhvr additive="base">
                                        <p:cTn id="95" dur="250"/>
                                        <p:tgtEl>
                                          <p:spTgt spid="23"/>
                                        </p:tgtEl>
                                        <p:attrNameLst>
                                          <p:attrName>ppt_y</p:attrName>
                                        </p:attrNameLst>
                                      </p:cBhvr>
                                      <p:tavLst>
                                        <p:tav tm="0">
                                          <p:val>
                                            <p:strVal val="ppt_y"/>
                                          </p:val>
                                        </p:tav>
                                        <p:tav tm="100000">
                                          <p:val>
                                            <p:strVal val="ppt_y"/>
                                          </p:val>
                                        </p:tav>
                                      </p:tavLst>
                                    </p:anim>
                                    <p:set>
                                      <p:cBhvr>
                                        <p:cTn id="96" dur="1" fill="hold">
                                          <p:stCondLst>
                                            <p:cond delay="249"/>
                                          </p:stCondLst>
                                        </p:cTn>
                                        <p:tgtEl>
                                          <p:spTgt spid="23"/>
                                        </p:tgtEl>
                                        <p:attrNameLst>
                                          <p:attrName>style.visibility</p:attrName>
                                        </p:attrNameLst>
                                      </p:cBhvr>
                                      <p:to>
                                        <p:strVal val="hidden"/>
                                      </p:to>
                                    </p:set>
                                  </p:childTnLst>
                                </p:cTn>
                              </p:par>
                              <p:par>
                                <p:cTn id="97" presetID="2" presetClass="exit" presetSubtype="8" fill="hold" nodeType="withEffect">
                                  <p:stCondLst>
                                    <p:cond delay="0"/>
                                  </p:stCondLst>
                                  <p:childTnLst>
                                    <p:anim calcmode="lin" valueType="num">
                                      <p:cBhvr additive="base">
                                        <p:cTn id="98" dur="250"/>
                                        <p:tgtEl>
                                          <p:spTgt spid="112"/>
                                        </p:tgtEl>
                                        <p:attrNameLst>
                                          <p:attrName>ppt_x</p:attrName>
                                        </p:attrNameLst>
                                      </p:cBhvr>
                                      <p:tavLst>
                                        <p:tav tm="0">
                                          <p:val>
                                            <p:strVal val="ppt_x"/>
                                          </p:val>
                                        </p:tav>
                                        <p:tav tm="100000">
                                          <p:val>
                                            <p:strVal val="0-ppt_w/2"/>
                                          </p:val>
                                        </p:tav>
                                      </p:tavLst>
                                    </p:anim>
                                    <p:anim calcmode="lin" valueType="num">
                                      <p:cBhvr additive="base">
                                        <p:cTn id="99" dur="250"/>
                                        <p:tgtEl>
                                          <p:spTgt spid="112"/>
                                        </p:tgtEl>
                                        <p:attrNameLst>
                                          <p:attrName>ppt_y</p:attrName>
                                        </p:attrNameLst>
                                      </p:cBhvr>
                                      <p:tavLst>
                                        <p:tav tm="0">
                                          <p:val>
                                            <p:strVal val="ppt_y"/>
                                          </p:val>
                                        </p:tav>
                                        <p:tav tm="100000">
                                          <p:val>
                                            <p:strVal val="ppt_y"/>
                                          </p:val>
                                        </p:tav>
                                      </p:tavLst>
                                    </p:anim>
                                    <p:set>
                                      <p:cBhvr>
                                        <p:cTn id="100" dur="1" fill="hold">
                                          <p:stCondLst>
                                            <p:cond delay="249"/>
                                          </p:stCondLst>
                                        </p:cTn>
                                        <p:tgtEl>
                                          <p:spTgt spid="112"/>
                                        </p:tgtEl>
                                        <p:attrNameLst>
                                          <p:attrName>style.visibility</p:attrName>
                                        </p:attrNameLst>
                                      </p:cBhvr>
                                      <p:to>
                                        <p:strVal val="hidden"/>
                                      </p:to>
                                    </p:set>
                                  </p:childTnLst>
                                </p:cTn>
                              </p:par>
                              <p:par>
                                <p:cTn id="101" presetID="2" presetClass="exit" presetSubtype="8" fill="hold" grpId="1" nodeType="withEffect">
                                  <p:stCondLst>
                                    <p:cond delay="0"/>
                                  </p:stCondLst>
                                  <p:childTnLst>
                                    <p:anim calcmode="lin" valueType="num">
                                      <p:cBhvr additive="base">
                                        <p:cTn id="102" dur="250"/>
                                        <p:tgtEl>
                                          <p:spTgt spid="44"/>
                                        </p:tgtEl>
                                        <p:attrNameLst>
                                          <p:attrName>ppt_x</p:attrName>
                                        </p:attrNameLst>
                                      </p:cBhvr>
                                      <p:tavLst>
                                        <p:tav tm="0">
                                          <p:val>
                                            <p:strVal val="ppt_x"/>
                                          </p:val>
                                        </p:tav>
                                        <p:tav tm="100000">
                                          <p:val>
                                            <p:strVal val="0-ppt_w/2"/>
                                          </p:val>
                                        </p:tav>
                                      </p:tavLst>
                                    </p:anim>
                                    <p:anim calcmode="lin" valueType="num">
                                      <p:cBhvr additive="base">
                                        <p:cTn id="103" dur="250"/>
                                        <p:tgtEl>
                                          <p:spTgt spid="44"/>
                                        </p:tgtEl>
                                        <p:attrNameLst>
                                          <p:attrName>ppt_y</p:attrName>
                                        </p:attrNameLst>
                                      </p:cBhvr>
                                      <p:tavLst>
                                        <p:tav tm="0">
                                          <p:val>
                                            <p:strVal val="ppt_y"/>
                                          </p:val>
                                        </p:tav>
                                        <p:tav tm="100000">
                                          <p:val>
                                            <p:strVal val="ppt_y"/>
                                          </p:val>
                                        </p:tav>
                                      </p:tavLst>
                                    </p:anim>
                                    <p:set>
                                      <p:cBhvr>
                                        <p:cTn id="104" dur="1" fill="hold">
                                          <p:stCondLst>
                                            <p:cond delay="249"/>
                                          </p:stCondLst>
                                        </p:cTn>
                                        <p:tgtEl>
                                          <p:spTgt spid="44"/>
                                        </p:tgtEl>
                                        <p:attrNameLst>
                                          <p:attrName>style.visibility</p:attrName>
                                        </p:attrNameLst>
                                      </p:cBhvr>
                                      <p:to>
                                        <p:strVal val="hidden"/>
                                      </p:to>
                                    </p:set>
                                  </p:childTnLst>
                                </p:cTn>
                              </p:par>
                              <p:par>
                                <p:cTn id="105" presetID="2" presetClass="exit" presetSubtype="8" fill="hold" nodeType="withEffect">
                                  <p:stCondLst>
                                    <p:cond delay="0"/>
                                  </p:stCondLst>
                                  <p:childTnLst>
                                    <p:anim calcmode="lin" valueType="num">
                                      <p:cBhvr additive="base">
                                        <p:cTn id="106" dur="250"/>
                                        <p:tgtEl>
                                          <p:spTgt spid="119"/>
                                        </p:tgtEl>
                                        <p:attrNameLst>
                                          <p:attrName>ppt_x</p:attrName>
                                        </p:attrNameLst>
                                      </p:cBhvr>
                                      <p:tavLst>
                                        <p:tav tm="0">
                                          <p:val>
                                            <p:strVal val="ppt_x"/>
                                          </p:val>
                                        </p:tav>
                                        <p:tav tm="100000">
                                          <p:val>
                                            <p:strVal val="0-ppt_w/2"/>
                                          </p:val>
                                        </p:tav>
                                      </p:tavLst>
                                    </p:anim>
                                    <p:anim calcmode="lin" valueType="num">
                                      <p:cBhvr additive="base">
                                        <p:cTn id="107" dur="250"/>
                                        <p:tgtEl>
                                          <p:spTgt spid="119"/>
                                        </p:tgtEl>
                                        <p:attrNameLst>
                                          <p:attrName>ppt_y</p:attrName>
                                        </p:attrNameLst>
                                      </p:cBhvr>
                                      <p:tavLst>
                                        <p:tav tm="0">
                                          <p:val>
                                            <p:strVal val="ppt_y"/>
                                          </p:val>
                                        </p:tav>
                                        <p:tav tm="100000">
                                          <p:val>
                                            <p:strVal val="ppt_y"/>
                                          </p:val>
                                        </p:tav>
                                      </p:tavLst>
                                    </p:anim>
                                    <p:set>
                                      <p:cBhvr>
                                        <p:cTn id="108" dur="1" fill="hold">
                                          <p:stCondLst>
                                            <p:cond delay="249"/>
                                          </p:stCondLst>
                                        </p:cTn>
                                        <p:tgtEl>
                                          <p:spTgt spid="119"/>
                                        </p:tgtEl>
                                        <p:attrNameLst>
                                          <p:attrName>style.visibility</p:attrName>
                                        </p:attrNameLst>
                                      </p:cBhvr>
                                      <p:to>
                                        <p:strVal val="hidden"/>
                                      </p:to>
                                    </p:set>
                                  </p:childTnLst>
                                </p:cTn>
                              </p:par>
                              <p:par>
                                <p:cTn id="109" presetID="2" presetClass="exit" presetSubtype="8" fill="hold" grpId="1" nodeType="withEffect">
                                  <p:stCondLst>
                                    <p:cond delay="0"/>
                                  </p:stCondLst>
                                  <p:childTnLst>
                                    <p:anim calcmode="lin" valueType="num">
                                      <p:cBhvr additive="base">
                                        <p:cTn id="110" dur="250"/>
                                        <p:tgtEl>
                                          <p:spTgt spid="16"/>
                                        </p:tgtEl>
                                        <p:attrNameLst>
                                          <p:attrName>ppt_x</p:attrName>
                                        </p:attrNameLst>
                                      </p:cBhvr>
                                      <p:tavLst>
                                        <p:tav tm="0">
                                          <p:val>
                                            <p:strVal val="ppt_x"/>
                                          </p:val>
                                        </p:tav>
                                        <p:tav tm="100000">
                                          <p:val>
                                            <p:strVal val="0-ppt_w/2"/>
                                          </p:val>
                                        </p:tav>
                                      </p:tavLst>
                                    </p:anim>
                                    <p:anim calcmode="lin" valueType="num">
                                      <p:cBhvr additive="base">
                                        <p:cTn id="111" dur="250"/>
                                        <p:tgtEl>
                                          <p:spTgt spid="16"/>
                                        </p:tgtEl>
                                        <p:attrNameLst>
                                          <p:attrName>ppt_y</p:attrName>
                                        </p:attrNameLst>
                                      </p:cBhvr>
                                      <p:tavLst>
                                        <p:tav tm="0">
                                          <p:val>
                                            <p:strVal val="ppt_y"/>
                                          </p:val>
                                        </p:tav>
                                        <p:tav tm="100000">
                                          <p:val>
                                            <p:strVal val="ppt_y"/>
                                          </p:val>
                                        </p:tav>
                                      </p:tavLst>
                                    </p:anim>
                                    <p:set>
                                      <p:cBhvr>
                                        <p:cTn id="112" dur="1" fill="hold">
                                          <p:stCondLst>
                                            <p:cond delay="249"/>
                                          </p:stCondLst>
                                        </p:cTn>
                                        <p:tgtEl>
                                          <p:spTgt spid="16"/>
                                        </p:tgtEl>
                                        <p:attrNameLst>
                                          <p:attrName>style.visibility</p:attrName>
                                        </p:attrNameLst>
                                      </p:cBhvr>
                                      <p:to>
                                        <p:strVal val="hidden"/>
                                      </p:to>
                                    </p:set>
                                  </p:childTnLst>
                                </p:cTn>
                              </p:par>
                              <p:par>
                                <p:cTn id="113" presetID="2" presetClass="exit" presetSubtype="8" fill="hold" grpId="1" nodeType="withEffect">
                                  <p:stCondLst>
                                    <p:cond delay="0"/>
                                  </p:stCondLst>
                                  <p:childTnLst>
                                    <p:anim calcmode="lin" valueType="num">
                                      <p:cBhvr additive="base">
                                        <p:cTn id="114" dur="250"/>
                                        <p:tgtEl>
                                          <p:spTgt spid="13"/>
                                        </p:tgtEl>
                                        <p:attrNameLst>
                                          <p:attrName>ppt_x</p:attrName>
                                        </p:attrNameLst>
                                      </p:cBhvr>
                                      <p:tavLst>
                                        <p:tav tm="0">
                                          <p:val>
                                            <p:strVal val="ppt_x"/>
                                          </p:val>
                                        </p:tav>
                                        <p:tav tm="100000">
                                          <p:val>
                                            <p:strVal val="0-ppt_w/2"/>
                                          </p:val>
                                        </p:tav>
                                      </p:tavLst>
                                    </p:anim>
                                    <p:anim calcmode="lin" valueType="num">
                                      <p:cBhvr additive="base">
                                        <p:cTn id="115" dur="250"/>
                                        <p:tgtEl>
                                          <p:spTgt spid="13"/>
                                        </p:tgtEl>
                                        <p:attrNameLst>
                                          <p:attrName>ppt_y</p:attrName>
                                        </p:attrNameLst>
                                      </p:cBhvr>
                                      <p:tavLst>
                                        <p:tav tm="0">
                                          <p:val>
                                            <p:strVal val="ppt_y"/>
                                          </p:val>
                                        </p:tav>
                                        <p:tav tm="100000">
                                          <p:val>
                                            <p:strVal val="ppt_y"/>
                                          </p:val>
                                        </p:tav>
                                      </p:tavLst>
                                    </p:anim>
                                    <p:set>
                                      <p:cBhvr>
                                        <p:cTn id="116" dur="1" fill="hold">
                                          <p:stCondLst>
                                            <p:cond delay="249"/>
                                          </p:stCondLst>
                                        </p:cTn>
                                        <p:tgtEl>
                                          <p:spTgt spid="13"/>
                                        </p:tgtEl>
                                        <p:attrNameLst>
                                          <p:attrName>style.visibility</p:attrName>
                                        </p:attrNameLst>
                                      </p:cBhvr>
                                      <p:to>
                                        <p:strVal val="hidden"/>
                                      </p:to>
                                    </p:set>
                                  </p:childTnLst>
                                </p:cTn>
                              </p:par>
                              <p:par>
                                <p:cTn id="117" presetID="2" presetClass="exit" presetSubtype="8" fill="hold" nodeType="withEffect">
                                  <p:stCondLst>
                                    <p:cond delay="0"/>
                                  </p:stCondLst>
                                  <p:childTnLst>
                                    <p:anim calcmode="lin" valueType="num">
                                      <p:cBhvr additive="base">
                                        <p:cTn id="118" dur="250"/>
                                        <p:tgtEl>
                                          <p:spTgt spid="92"/>
                                        </p:tgtEl>
                                        <p:attrNameLst>
                                          <p:attrName>ppt_x</p:attrName>
                                        </p:attrNameLst>
                                      </p:cBhvr>
                                      <p:tavLst>
                                        <p:tav tm="0">
                                          <p:val>
                                            <p:strVal val="ppt_x"/>
                                          </p:val>
                                        </p:tav>
                                        <p:tav tm="100000">
                                          <p:val>
                                            <p:strVal val="0-ppt_w/2"/>
                                          </p:val>
                                        </p:tav>
                                      </p:tavLst>
                                    </p:anim>
                                    <p:anim calcmode="lin" valueType="num">
                                      <p:cBhvr additive="base">
                                        <p:cTn id="119" dur="250"/>
                                        <p:tgtEl>
                                          <p:spTgt spid="92"/>
                                        </p:tgtEl>
                                        <p:attrNameLst>
                                          <p:attrName>ppt_y</p:attrName>
                                        </p:attrNameLst>
                                      </p:cBhvr>
                                      <p:tavLst>
                                        <p:tav tm="0">
                                          <p:val>
                                            <p:strVal val="ppt_y"/>
                                          </p:val>
                                        </p:tav>
                                        <p:tav tm="100000">
                                          <p:val>
                                            <p:strVal val="ppt_y"/>
                                          </p:val>
                                        </p:tav>
                                      </p:tavLst>
                                    </p:anim>
                                    <p:set>
                                      <p:cBhvr>
                                        <p:cTn id="120" dur="1" fill="hold">
                                          <p:stCondLst>
                                            <p:cond delay="249"/>
                                          </p:stCondLst>
                                        </p:cTn>
                                        <p:tgtEl>
                                          <p:spTgt spid="92"/>
                                        </p:tgtEl>
                                        <p:attrNameLst>
                                          <p:attrName>style.visibility</p:attrName>
                                        </p:attrNameLst>
                                      </p:cBhvr>
                                      <p:to>
                                        <p:strVal val="hidden"/>
                                      </p:to>
                                    </p:set>
                                  </p:childTnLst>
                                </p:cTn>
                              </p:par>
                              <p:par>
                                <p:cTn id="121" presetID="2" presetClass="exit" presetSubtype="8" fill="hold" grpId="1" nodeType="withEffect">
                                  <p:stCondLst>
                                    <p:cond delay="0"/>
                                  </p:stCondLst>
                                  <p:childTnLst>
                                    <p:anim calcmode="lin" valueType="num">
                                      <p:cBhvr additive="base">
                                        <p:cTn id="122" dur="250"/>
                                        <p:tgtEl>
                                          <p:spTgt spid="93"/>
                                        </p:tgtEl>
                                        <p:attrNameLst>
                                          <p:attrName>ppt_x</p:attrName>
                                        </p:attrNameLst>
                                      </p:cBhvr>
                                      <p:tavLst>
                                        <p:tav tm="0">
                                          <p:val>
                                            <p:strVal val="ppt_x"/>
                                          </p:val>
                                        </p:tav>
                                        <p:tav tm="100000">
                                          <p:val>
                                            <p:strVal val="0-ppt_w/2"/>
                                          </p:val>
                                        </p:tav>
                                      </p:tavLst>
                                    </p:anim>
                                    <p:anim calcmode="lin" valueType="num">
                                      <p:cBhvr additive="base">
                                        <p:cTn id="123" dur="250"/>
                                        <p:tgtEl>
                                          <p:spTgt spid="93"/>
                                        </p:tgtEl>
                                        <p:attrNameLst>
                                          <p:attrName>ppt_y</p:attrName>
                                        </p:attrNameLst>
                                      </p:cBhvr>
                                      <p:tavLst>
                                        <p:tav tm="0">
                                          <p:val>
                                            <p:strVal val="ppt_y"/>
                                          </p:val>
                                        </p:tav>
                                        <p:tav tm="100000">
                                          <p:val>
                                            <p:strVal val="ppt_y"/>
                                          </p:val>
                                        </p:tav>
                                      </p:tavLst>
                                    </p:anim>
                                    <p:set>
                                      <p:cBhvr>
                                        <p:cTn id="124" dur="1" fill="hold">
                                          <p:stCondLst>
                                            <p:cond delay="249"/>
                                          </p:stCondLst>
                                        </p:cTn>
                                        <p:tgtEl>
                                          <p:spTgt spid="93"/>
                                        </p:tgtEl>
                                        <p:attrNameLst>
                                          <p:attrName>style.visibility</p:attrName>
                                        </p:attrNameLst>
                                      </p:cBhvr>
                                      <p:to>
                                        <p:strVal val="hidden"/>
                                      </p:to>
                                    </p:set>
                                  </p:childTnLst>
                                </p:cTn>
                              </p:par>
                              <p:par>
                                <p:cTn id="125" presetID="2" presetClass="exit" presetSubtype="8" fill="hold" grpId="1" nodeType="withEffect">
                                  <p:stCondLst>
                                    <p:cond delay="0"/>
                                  </p:stCondLst>
                                  <p:childTnLst>
                                    <p:anim calcmode="lin" valueType="num">
                                      <p:cBhvr additive="base">
                                        <p:cTn id="126" dur="250"/>
                                        <p:tgtEl>
                                          <p:spTgt spid="85"/>
                                        </p:tgtEl>
                                        <p:attrNameLst>
                                          <p:attrName>ppt_x</p:attrName>
                                        </p:attrNameLst>
                                      </p:cBhvr>
                                      <p:tavLst>
                                        <p:tav tm="0">
                                          <p:val>
                                            <p:strVal val="ppt_x"/>
                                          </p:val>
                                        </p:tav>
                                        <p:tav tm="100000">
                                          <p:val>
                                            <p:strVal val="0-ppt_w/2"/>
                                          </p:val>
                                        </p:tav>
                                      </p:tavLst>
                                    </p:anim>
                                    <p:anim calcmode="lin" valueType="num">
                                      <p:cBhvr additive="base">
                                        <p:cTn id="127" dur="250"/>
                                        <p:tgtEl>
                                          <p:spTgt spid="85"/>
                                        </p:tgtEl>
                                        <p:attrNameLst>
                                          <p:attrName>ppt_y</p:attrName>
                                        </p:attrNameLst>
                                      </p:cBhvr>
                                      <p:tavLst>
                                        <p:tav tm="0">
                                          <p:val>
                                            <p:strVal val="ppt_y"/>
                                          </p:val>
                                        </p:tav>
                                        <p:tav tm="100000">
                                          <p:val>
                                            <p:strVal val="ppt_y"/>
                                          </p:val>
                                        </p:tav>
                                      </p:tavLst>
                                    </p:anim>
                                    <p:set>
                                      <p:cBhvr>
                                        <p:cTn id="128" dur="1" fill="hold">
                                          <p:stCondLst>
                                            <p:cond delay="249"/>
                                          </p:stCondLst>
                                        </p:cTn>
                                        <p:tgtEl>
                                          <p:spTgt spid="85"/>
                                        </p:tgtEl>
                                        <p:attrNameLst>
                                          <p:attrName>style.visibility</p:attrName>
                                        </p:attrNameLst>
                                      </p:cBhvr>
                                      <p:to>
                                        <p:strVal val="hidden"/>
                                      </p:to>
                                    </p:set>
                                  </p:childTnLst>
                                </p:cTn>
                              </p:par>
                              <p:par>
                                <p:cTn id="129" presetID="2" presetClass="exit" presetSubtype="8" fill="hold" nodeType="withEffect">
                                  <p:stCondLst>
                                    <p:cond delay="0"/>
                                  </p:stCondLst>
                                  <p:childTnLst>
                                    <p:anim calcmode="lin" valueType="num">
                                      <p:cBhvr additive="base">
                                        <p:cTn id="130" dur="250"/>
                                        <p:tgtEl>
                                          <p:spTgt spid="95"/>
                                        </p:tgtEl>
                                        <p:attrNameLst>
                                          <p:attrName>ppt_x</p:attrName>
                                        </p:attrNameLst>
                                      </p:cBhvr>
                                      <p:tavLst>
                                        <p:tav tm="0">
                                          <p:val>
                                            <p:strVal val="ppt_x"/>
                                          </p:val>
                                        </p:tav>
                                        <p:tav tm="100000">
                                          <p:val>
                                            <p:strVal val="0-ppt_w/2"/>
                                          </p:val>
                                        </p:tav>
                                      </p:tavLst>
                                    </p:anim>
                                    <p:anim calcmode="lin" valueType="num">
                                      <p:cBhvr additive="base">
                                        <p:cTn id="131" dur="250"/>
                                        <p:tgtEl>
                                          <p:spTgt spid="95"/>
                                        </p:tgtEl>
                                        <p:attrNameLst>
                                          <p:attrName>ppt_y</p:attrName>
                                        </p:attrNameLst>
                                      </p:cBhvr>
                                      <p:tavLst>
                                        <p:tav tm="0">
                                          <p:val>
                                            <p:strVal val="ppt_y"/>
                                          </p:val>
                                        </p:tav>
                                        <p:tav tm="100000">
                                          <p:val>
                                            <p:strVal val="ppt_y"/>
                                          </p:val>
                                        </p:tav>
                                      </p:tavLst>
                                    </p:anim>
                                    <p:set>
                                      <p:cBhvr>
                                        <p:cTn id="132" dur="1" fill="hold">
                                          <p:stCondLst>
                                            <p:cond delay="249"/>
                                          </p:stCondLst>
                                        </p:cTn>
                                        <p:tgtEl>
                                          <p:spTgt spid="95"/>
                                        </p:tgtEl>
                                        <p:attrNameLst>
                                          <p:attrName>style.visibility</p:attrName>
                                        </p:attrNameLst>
                                      </p:cBhvr>
                                      <p:to>
                                        <p:strVal val="hidden"/>
                                      </p:to>
                                    </p:set>
                                  </p:childTnLst>
                                </p:cTn>
                              </p:par>
                              <p:par>
                                <p:cTn id="133" presetID="2" presetClass="exit" presetSubtype="8" fill="hold" grpId="1" nodeType="withEffect">
                                  <p:stCondLst>
                                    <p:cond delay="0"/>
                                  </p:stCondLst>
                                  <p:childTnLst>
                                    <p:anim calcmode="lin" valueType="num">
                                      <p:cBhvr additive="base">
                                        <p:cTn id="134" dur="250"/>
                                        <p:tgtEl>
                                          <p:spTgt spid="96"/>
                                        </p:tgtEl>
                                        <p:attrNameLst>
                                          <p:attrName>ppt_x</p:attrName>
                                        </p:attrNameLst>
                                      </p:cBhvr>
                                      <p:tavLst>
                                        <p:tav tm="0">
                                          <p:val>
                                            <p:strVal val="ppt_x"/>
                                          </p:val>
                                        </p:tav>
                                        <p:tav tm="100000">
                                          <p:val>
                                            <p:strVal val="0-ppt_w/2"/>
                                          </p:val>
                                        </p:tav>
                                      </p:tavLst>
                                    </p:anim>
                                    <p:anim calcmode="lin" valueType="num">
                                      <p:cBhvr additive="base">
                                        <p:cTn id="135" dur="250"/>
                                        <p:tgtEl>
                                          <p:spTgt spid="96"/>
                                        </p:tgtEl>
                                        <p:attrNameLst>
                                          <p:attrName>ppt_y</p:attrName>
                                        </p:attrNameLst>
                                      </p:cBhvr>
                                      <p:tavLst>
                                        <p:tav tm="0">
                                          <p:val>
                                            <p:strVal val="ppt_y"/>
                                          </p:val>
                                        </p:tav>
                                        <p:tav tm="100000">
                                          <p:val>
                                            <p:strVal val="ppt_y"/>
                                          </p:val>
                                        </p:tav>
                                      </p:tavLst>
                                    </p:anim>
                                    <p:set>
                                      <p:cBhvr>
                                        <p:cTn id="136" dur="1" fill="hold">
                                          <p:stCondLst>
                                            <p:cond delay="249"/>
                                          </p:stCondLst>
                                        </p:cTn>
                                        <p:tgtEl>
                                          <p:spTgt spid="96"/>
                                        </p:tgtEl>
                                        <p:attrNameLst>
                                          <p:attrName>style.visibility</p:attrName>
                                        </p:attrNameLst>
                                      </p:cBhvr>
                                      <p:to>
                                        <p:strVal val="hidden"/>
                                      </p:to>
                                    </p:set>
                                  </p:childTnLst>
                                </p:cTn>
                              </p:par>
                              <p:par>
                                <p:cTn id="137" presetID="2" presetClass="exit" presetSubtype="8" fill="hold" grpId="1" nodeType="withEffect">
                                  <p:stCondLst>
                                    <p:cond delay="0"/>
                                  </p:stCondLst>
                                  <p:childTnLst>
                                    <p:anim calcmode="lin" valueType="num">
                                      <p:cBhvr additive="base">
                                        <p:cTn id="138" dur="250"/>
                                        <p:tgtEl>
                                          <p:spTgt spid="87"/>
                                        </p:tgtEl>
                                        <p:attrNameLst>
                                          <p:attrName>ppt_x</p:attrName>
                                        </p:attrNameLst>
                                      </p:cBhvr>
                                      <p:tavLst>
                                        <p:tav tm="0">
                                          <p:val>
                                            <p:strVal val="ppt_x"/>
                                          </p:val>
                                        </p:tav>
                                        <p:tav tm="100000">
                                          <p:val>
                                            <p:strVal val="0-ppt_w/2"/>
                                          </p:val>
                                        </p:tav>
                                      </p:tavLst>
                                    </p:anim>
                                    <p:anim calcmode="lin" valueType="num">
                                      <p:cBhvr additive="base">
                                        <p:cTn id="139" dur="250"/>
                                        <p:tgtEl>
                                          <p:spTgt spid="87"/>
                                        </p:tgtEl>
                                        <p:attrNameLst>
                                          <p:attrName>ppt_y</p:attrName>
                                        </p:attrNameLst>
                                      </p:cBhvr>
                                      <p:tavLst>
                                        <p:tav tm="0">
                                          <p:val>
                                            <p:strVal val="ppt_y"/>
                                          </p:val>
                                        </p:tav>
                                        <p:tav tm="100000">
                                          <p:val>
                                            <p:strVal val="ppt_y"/>
                                          </p:val>
                                        </p:tav>
                                      </p:tavLst>
                                    </p:anim>
                                    <p:set>
                                      <p:cBhvr>
                                        <p:cTn id="140" dur="1" fill="hold">
                                          <p:stCondLst>
                                            <p:cond delay="249"/>
                                          </p:stCondLst>
                                        </p:cTn>
                                        <p:tgtEl>
                                          <p:spTgt spid="87"/>
                                        </p:tgtEl>
                                        <p:attrNameLst>
                                          <p:attrName>style.visibility</p:attrName>
                                        </p:attrNameLst>
                                      </p:cBhvr>
                                      <p:to>
                                        <p:strVal val="hidden"/>
                                      </p:to>
                                    </p:set>
                                  </p:childTnLst>
                                </p:cTn>
                              </p:par>
                              <p:par>
                                <p:cTn id="141" presetID="2" presetClass="exit" presetSubtype="8" fill="hold" nodeType="withEffect">
                                  <p:stCondLst>
                                    <p:cond delay="0"/>
                                  </p:stCondLst>
                                  <p:childTnLst>
                                    <p:anim calcmode="lin" valueType="num">
                                      <p:cBhvr additive="base">
                                        <p:cTn id="142" dur="250"/>
                                        <p:tgtEl>
                                          <p:spTgt spid="98"/>
                                        </p:tgtEl>
                                        <p:attrNameLst>
                                          <p:attrName>ppt_x</p:attrName>
                                        </p:attrNameLst>
                                      </p:cBhvr>
                                      <p:tavLst>
                                        <p:tav tm="0">
                                          <p:val>
                                            <p:strVal val="ppt_x"/>
                                          </p:val>
                                        </p:tav>
                                        <p:tav tm="100000">
                                          <p:val>
                                            <p:strVal val="0-ppt_w/2"/>
                                          </p:val>
                                        </p:tav>
                                      </p:tavLst>
                                    </p:anim>
                                    <p:anim calcmode="lin" valueType="num">
                                      <p:cBhvr additive="base">
                                        <p:cTn id="143" dur="250"/>
                                        <p:tgtEl>
                                          <p:spTgt spid="98"/>
                                        </p:tgtEl>
                                        <p:attrNameLst>
                                          <p:attrName>ppt_y</p:attrName>
                                        </p:attrNameLst>
                                      </p:cBhvr>
                                      <p:tavLst>
                                        <p:tav tm="0">
                                          <p:val>
                                            <p:strVal val="ppt_y"/>
                                          </p:val>
                                        </p:tav>
                                        <p:tav tm="100000">
                                          <p:val>
                                            <p:strVal val="ppt_y"/>
                                          </p:val>
                                        </p:tav>
                                      </p:tavLst>
                                    </p:anim>
                                    <p:set>
                                      <p:cBhvr>
                                        <p:cTn id="144" dur="1" fill="hold">
                                          <p:stCondLst>
                                            <p:cond delay="249"/>
                                          </p:stCondLst>
                                        </p:cTn>
                                        <p:tgtEl>
                                          <p:spTgt spid="98"/>
                                        </p:tgtEl>
                                        <p:attrNameLst>
                                          <p:attrName>style.visibility</p:attrName>
                                        </p:attrNameLst>
                                      </p:cBhvr>
                                      <p:to>
                                        <p:strVal val="hidden"/>
                                      </p:to>
                                    </p:set>
                                  </p:childTnLst>
                                </p:cTn>
                              </p:par>
                              <p:par>
                                <p:cTn id="145" presetID="2" presetClass="exit" presetSubtype="8" fill="hold" grpId="1" nodeType="withEffect">
                                  <p:stCondLst>
                                    <p:cond delay="0"/>
                                  </p:stCondLst>
                                  <p:childTnLst>
                                    <p:anim calcmode="lin" valueType="num">
                                      <p:cBhvr additive="base">
                                        <p:cTn id="146" dur="250"/>
                                        <p:tgtEl>
                                          <p:spTgt spid="99"/>
                                        </p:tgtEl>
                                        <p:attrNameLst>
                                          <p:attrName>ppt_x</p:attrName>
                                        </p:attrNameLst>
                                      </p:cBhvr>
                                      <p:tavLst>
                                        <p:tav tm="0">
                                          <p:val>
                                            <p:strVal val="ppt_x"/>
                                          </p:val>
                                        </p:tav>
                                        <p:tav tm="100000">
                                          <p:val>
                                            <p:strVal val="0-ppt_w/2"/>
                                          </p:val>
                                        </p:tav>
                                      </p:tavLst>
                                    </p:anim>
                                    <p:anim calcmode="lin" valueType="num">
                                      <p:cBhvr additive="base">
                                        <p:cTn id="147" dur="250"/>
                                        <p:tgtEl>
                                          <p:spTgt spid="99"/>
                                        </p:tgtEl>
                                        <p:attrNameLst>
                                          <p:attrName>ppt_y</p:attrName>
                                        </p:attrNameLst>
                                      </p:cBhvr>
                                      <p:tavLst>
                                        <p:tav tm="0">
                                          <p:val>
                                            <p:strVal val="ppt_y"/>
                                          </p:val>
                                        </p:tav>
                                        <p:tav tm="100000">
                                          <p:val>
                                            <p:strVal val="ppt_y"/>
                                          </p:val>
                                        </p:tav>
                                      </p:tavLst>
                                    </p:anim>
                                    <p:set>
                                      <p:cBhvr>
                                        <p:cTn id="148" dur="1" fill="hold">
                                          <p:stCondLst>
                                            <p:cond delay="249"/>
                                          </p:stCondLst>
                                        </p:cTn>
                                        <p:tgtEl>
                                          <p:spTgt spid="99"/>
                                        </p:tgtEl>
                                        <p:attrNameLst>
                                          <p:attrName>style.visibility</p:attrName>
                                        </p:attrNameLst>
                                      </p:cBhvr>
                                      <p:to>
                                        <p:strVal val="hidden"/>
                                      </p:to>
                                    </p:set>
                                  </p:childTnLst>
                                </p:cTn>
                              </p:par>
                              <p:par>
                                <p:cTn id="149" presetID="2" presetClass="exit" presetSubtype="8" fill="hold" grpId="1" nodeType="withEffect">
                                  <p:stCondLst>
                                    <p:cond delay="0"/>
                                  </p:stCondLst>
                                  <p:childTnLst>
                                    <p:anim calcmode="lin" valueType="num">
                                      <p:cBhvr additive="base">
                                        <p:cTn id="150" dur="250"/>
                                        <p:tgtEl>
                                          <p:spTgt spid="88"/>
                                        </p:tgtEl>
                                        <p:attrNameLst>
                                          <p:attrName>ppt_x</p:attrName>
                                        </p:attrNameLst>
                                      </p:cBhvr>
                                      <p:tavLst>
                                        <p:tav tm="0">
                                          <p:val>
                                            <p:strVal val="ppt_x"/>
                                          </p:val>
                                        </p:tav>
                                        <p:tav tm="100000">
                                          <p:val>
                                            <p:strVal val="0-ppt_w/2"/>
                                          </p:val>
                                        </p:tav>
                                      </p:tavLst>
                                    </p:anim>
                                    <p:anim calcmode="lin" valueType="num">
                                      <p:cBhvr additive="base">
                                        <p:cTn id="151" dur="250"/>
                                        <p:tgtEl>
                                          <p:spTgt spid="88"/>
                                        </p:tgtEl>
                                        <p:attrNameLst>
                                          <p:attrName>ppt_y</p:attrName>
                                        </p:attrNameLst>
                                      </p:cBhvr>
                                      <p:tavLst>
                                        <p:tav tm="0">
                                          <p:val>
                                            <p:strVal val="ppt_y"/>
                                          </p:val>
                                        </p:tav>
                                        <p:tav tm="100000">
                                          <p:val>
                                            <p:strVal val="ppt_y"/>
                                          </p:val>
                                        </p:tav>
                                      </p:tavLst>
                                    </p:anim>
                                    <p:set>
                                      <p:cBhvr>
                                        <p:cTn id="152" dur="1" fill="hold">
                                          <p:stCondLst>
                                            <p:cond delay="249"/>
                                          </p:stCondLst>
                                        </p:cTn>
                                        <p:tgtEl>
                                          <p:spTgt spid="88"/>
                                        </p:tgtEl>
                                        <p:attrNameLst>
                                          <p:attrName>style.visibility</p:attrName>
                                        </p:attrNameLst>
                                      </p:cBhvr>
                                      <p:to>
                                        <p:strVal val="hidden"/>
                                      </p:to>
                                    </p:set>
                                  </p:childTnLst>
                                </p:cTn>
                              </p:par>
                              <p:par>
                                <p:cTn id="153" presetID="2" presetClass="exit" presetSubtype="8" fill="hold" nodeType="withEffect">
                                  <p:stCondLst>
                                    <p:cond delay="0"/>
                                  </p:stCondLst>
                                  <p:childTnLst>
                                    <p:anim calcmode="lin" valueType="num">
                                      <p:cBhvr additive="base">
                                        <p:cTn id="154" dur="250"/>
                                        <p:tgtEl>
                                          <p:spTgt spid="101"/>
                                        </p:tgtEl>
                                        <p:attrNameLst>
                                          <p:attrName>ppt_x</p:attrName>
                                        </p:attrNameLst>
                                      </p:cBhvr>
                                      <p:tavLst>
                                        <p:tav tm="0">
                                          <p:val>
                                            <p:strVal val="ppt_x"/>
                                          </p:val>
                                        </p:tav>
                                        <p:tav tm="100000">
                                          <p:val>
                                            <p:strVal val="0-ppt_w/2"/>
                                          </p:val>
                                        </p:tav>
                                      </p:tavLst>
                                    </p:anim>
                                    <p:anim calcmode="lin" valueType="num">
                                      <p:cBhvr additive="base">
                                        <p:cTn id="155" dur="250"/>
                                        <p:tgtEl>
                                          <p:spTgt spid="101"/>
                                        </p:tgtEl>
                                        <p:attrNameLst>
                                          <p:attrName>ppt_y</p:attrName>
                                        </p:attrNameLst>
                                      </p:cBhvr>
                                      <p:tavLst>
                                        <p:tav tm="0">
                                          <p:val>
                                            <p:strVal val="ppt_y"/>
                                          </p:val>
                                        </p:tav>
                                        <p:tav tm="100000">
                                          <p:val>
                                            <p:strVal val="ppt_y"/>
                                          </p:val>
                                        </p:tav>
                                      </p:tavLst>
                                    </p:anim>
                                    <p:set>
                                      <p:cBhvr>
                                        <p:cTn id="156" dur="1" fill="hold">
                                          <p:stCondLst>
                                            <p:cond delay="249"/>
                                          </p:stCondLst>
                                        </p:cTn>
                                        <p:tgtEl>
                                          <p:spTgt spid="101"/>
                                        </p:tgtEl>
                                        <p:attrNameLst>
                                          <p:attrName>style.visibility</p:attrName>
                                        </p:attrNameLst>
                                      </p:cBhvr>
                                      <p:to>
                                        <p:strVal val="hidden"/>
                                      </p:to>
                                    </p:set>
                                  </p:childTnLst>
                                </p:cTn>
                              </p:par>
                              <p:par>
                                <p:cTn id="157" presetID="2" presetClass="exit" presetSubtype="8" fill="hold" grpId="1" nodeType="withEffect">
                                  <p:stCondLst>
                                    <p:cond delay="0"/>
                                  </p:stCondLst>
                                  <p:childTnLst>
                                    <p:anim calcmode="lin" valueType="num">
                                      <p:cBhvr additive="base">
                                        <p:cTn id="158" dur="250"/>
                                        <p:tgtEl>
                                          <p:spTgt spid="102"/>
                                        </p:tgtEl>
                                        <p:attrNameLst>
                                          <p:attrName>ppt_x</p:attrName>
                                        </p:attrNameLst>
                                      </p:cBhvr>
                                      <p:tavLst>
                                        <p:tav tm="0">
                                          <p:val>
                                            <p:strVal val="ppt_x"/>
                                          </p:val>
                                        </p:tav>
                                        <p:tav tm="100000">
                                          <p:val>
                                            <p:strVal val="0-ppt_w/2"/>
                                          </p:val>
                                        </p:tav>
                                      </p:tavLst>
                                    </p:anim>
                                    <p:anim calcmode="lin" valueType="num">
                                      <p:cBhvr additive="base">
                                        <p:cTn id="159" dur="250"/>
                                        <p:tgtEl>
                                          <p:spTgt spid="102"/>
                                        </p:tgtEl>
                                        <p:attrNameLst>
                                          <p:attrName>ppt_y</p:attrName>
                                        </p:attrNameLst>
                                      </p:cBhvr>
                                      <p:tavLst>
                                        <p:tav tm="0">
                                          <p:val>
                                            <p:strVal val="ppt_y"/>
                                          </p:val>
                                        </p:tav>
                                        <p:tav tm="100000">
                                          <p:val>
                                            <p:strVal val="ppt_y"/>
                                          </p:val>
                                        </p:tav>
                                      </p:tavLst>
                                    </p:anim>
                                    <p:set>
                                      <p:cBhvr>
                                        <p:cTn id="160" dur="1" fill="hold">
                                          <p:stCondLst>
                                            <p:cond delay="249"/>
                                          </p:stCondLst>
                                        </p:cTn>
                                        <p:tgtEl>
                                          <p:spTgt spid="102"/>
                                        </p:tgtEl>
                                        <p:attrNameLst>
                                          <p:attrName>style.visibility</p:attrName>
                                        </p:attrNameLst>
                                      </p:cBhvr>
                                      <p:to>
                                        <p:strVal val="hidden"/>
                                      </p:to>
                                    </p:set>
                                  </p:childTnLst>
                                </p:cTn>
                              </p:par>
                              <p:par>
                                <p:cTn id="161" presetID="2" presetClass="exit" presetSubtype="8" fill="hold" grpId="1" nodeType="withEffect">
                                  <p:stCondLst>
                                    <p:cond delay="0"/>
                                  </p:stCondLst>
                                  <p:childTnLst>
                                    <p:anim calcmode="lin" valueType="num">
                                      <p:cBhvr additive="base">
                                        <p:cTn id="162" dur="250"/>
                                        <p:tgtEl>
                                          <p:spTgt spid="89"/>
                                        </p:tgtEl>
                                        <p:attrNameLst>
                                          <p:attrName>ppt_x</p:attrName>
                                        </p:attrNameLst>
                                      </p:cBhvr>
                                      <p:tavLst>
                                        <p:tav tm="0">
                                          <p:val>
                                            <p:strVal val="ppt_x"/>
                                          </p:val>
                                        </p:tav>
                                        <p:tav tm="100000">
                                          <p:val>
                                            <p:strVal val="0-ppt_w/2"/>
                                          </p:val>
                                        </p:tav>
                                      </p:tavLst>
                                    </p:anim>
                                    <p:anim calcmode="lin" valueType="num">
                                      <p:cBhvr additive="base">
                                        <p:cTn id="163" dur="250"/>
                                        <p:tgtEl>
                                          <p:spTgt spid="89"/>
                                        </p:tgtEl>
                                        <p:attrNameLst>
                                          <p:attrName>ppt_y</p:attrName>
                                        </p:attrNameLst>
                                      </p:cBhvr>
                                      <p:tavLst>
                                        <p:tav tm="0">
                                          <p:val>
                                            <p:strVal val="ppt_y"/>
                                          </p:val>
                                        </p:tav>
                                        <p:tav tm="100000">
                                          <p:val>
                                            <p:strVal val="ppt_y"/>
                                          </p:val>
                                        </p:tav>
                                      </p:tavLst>
                                    </p:anim>
                                    <p:set>
                                      <p:cBhvr>
                                        <p:cTn id="164" dur="1" fill="hold">
                                          <p:stCondLst>
                                            <p:cond delay="249"/>
                                          </p:stCondLst>
                                        </p:cTn>
                                        <p:tgtEl>
                                          <p:spTgt spid="89"/>
                                        </p:tgtEl>
                                        <p:attrNameLst>
                                          <p:attrName>style.visibility</p:attrName>
                                        </p:attrNameLst>
                                      </p:cBhvr>
                                      <p:to>
                                        <p:strVal val="hidden"/>
                                      </p:to>
                                    </p:set>
                                  </p:childTnLst>
                                </p:cTn>
                              </p:par>
                            </p:childTnLst>
                          </p:cTn>
                        </p:par>
                        <p:par>
                          <p:cTn id="165" fill="hold">
                            <p:stCondLst>
                              <p:cond delay="500"/>
                            </p:stCondLst>
                            <p:childTnLst>
                              <p:par>
                                <p:cTn id="166" presetID="1" presetClass="entr" presetSubtype="0" fill="hold" grpId="0" nodeType="afterEffect">
                                  <p:stCondLst>
                                    <p:cond delay="0"/>
                                  </p:stCondLst>
                                  <p:childTnLst>
                                    <p:set>
                                      <p:cBhvr>
                                        <p:cTn id="167" dur="1" fill="hold">
                                          <p:stCondLst>
                                            <p:cond delay="249"/>
                                          </p:stCondLst>
                                        </p:cTn>
                                        <p:tgtEl>
                                          <p:spTgt spid="111"/>
                                        </p:tgtEl>
                                        <p:attrNameLst>
                                          <p:attrName>style.visibility</p:attrName>
                                        </p:attrNameLst>
                                      </p:cBhvr>
                                      <p:to>
                                        <p:strVal val="visible"/>
                                      </p:to>
                                    </p:set>
                                  </p:childTnLst>
                                </p:cTn>
                              </p:par>
                            </p:childTnLst>
                          </p:cTn>
                        </p:par>
                        <p:par>
                          <p:cTn id="168" fill="hold">
                            <p:stCondLst>
                              <p:cond delay="1000"/>
                            </p:stCondLst>
                            <p:childTnLst>
                              <p:par>
                                <p:cTn id="169" presetID="1" presetClass="entr" presetSubtype="0" fill="hold" grpId="0" nodeType="afterEffect">
                                  <p:stCondLst>
                                    <p:cond delay="0"/>
                                  </p:stCondLst>
                                  <p:childTnLst>
                                    <p:set>
                                      <p:cBhvr>
                                        <p:cTn id="170" dur="1" fill="hold">
                                          <p:stCondLst>
                                            <p:cond delay="249"/>
                                          </p:stCondLst>
                                        </p:cTn>
                                        <p:tgtEl>
                                          <p:spTgt spid="114"/>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17"/>
                                        </p:tgtEl>
                                        <p:attrNameLst>
                                          <p:attrName>style.visibility</p:attrName>
                                        </p:attrNameLst>
                                      </p:cBhvr>
                                      <p:to>
                                        <p:strVal val="visible"/>
                                      </p:to>
                                    </p:set>
                                    <p:anim calcmode="lin" valueType="num">
                                      <p:cBhvr additive="base">
                                        <p:cTn id="175" dur="500" fill="hold"/>
                                        <p:tgtEl>
                                          <p:spTgt spid="17"/>
                                        </p:tgtEl>
                                        <p:attrNameLst>
                                          <p:attrName>ppt_x</p:attrName>
                                        </p:attrNameLst>
                                      </p:cBhvr>
                                      <p:tavLst>
                                        <p:tav tm="0">
                                          <p:val>
                                            <p:strVal val="#ppt_x"/>
                                          </p:val>
                                        </p:tav>
                                        <p:tav tm="100000">
                                          <p:val>
                                            <p:strVal val="#ppt_x"/>
                                          </p:val>
                                        </p:tav>
                                      </p:tavLst>
                                    </p:anim>
                                    <p:anim calcmode="lin" valueType="num">
                                      <p:cBhvr additive="base">
                                        <p:cTn id="176" dur="500" fill="hold"/>
                                        <p:tgtEl>
                                          <p:spTgt spid="17"/>
                                        </p:tgtEl>
                                        <p:attrNameLst>
                                          <p:attrName>ppt_y</p:attrName>
                                        </p:attrNameLst>
                                      </p:cBhvr>
                                      <p:tavLst>
                                        <p:tav tm="0">
                                          <p:val>
                                            <p:strVal val="1+#ppt_h/2"/>
                                          </p:val>
                                        </p:tav>
                                        <p:tav tm="100000">
                                          <p:val>
                                            <p:strVal val="#ppt_y"/>
                                          </p:val>
                                        </p:tav>
                                      </p:tavLst>
                                    </p:anim>
                                  </p:childTnLst>
                                </p:cTn>
                              </p:par>
                            </p:childTnLst>
                          </p:cTn>
                        </p:par>
                        <p:par>
                          <p:cTn id="177" fill="hold">
                            <p:stCondLst>
                              <p:cond delay="500"/>
                            </p:stCondLst>
                            <p:childTnLst>
                              <p:par>
                                <p:cTn id="178" presetID="1" presetClass="entr" presetSubtype="0" fill="hold" nodeType="afterEffect">
                                  <p:stCondLst>
                                    <p:cond delay="0"/>
                                  </p:stCondLst>
                                  <p:childTnLst>
                                    <p:set>
                                      <p:cBhvr>
                                        <p:cTn id="179" dur="1" fill="hold">
                                          <p:stCondLst>
                                            <p:cond delay="249"/>
                                          </p:stCondLst>
                                        </p:cTn>
                                        <p:tgtEl>
                                          <p:spTgt spid="2"/>
                                        </p:tgtEl>
                                        <p:attrNameLst>
                                          <p:attrName>style.visibility</p:attrName>
                                        </p:attrNameLst>
                                      </p:cBhvr>
                                      <p:to>
                                        <p:strVal val="visible"/>
                                      </p:to>
                                    </p:set>
                                  </p:childTnLst>
                                </p:cTn>
                              </p:par>
                            </p:childTnLst>
                          </p:cTn>
                        </p:par>
                        <p:par>
                          <p:cTn id="180" fill="hold">
                            <p:stCondLst>
                              <p:cond delay="1000"/>
                            </p:stCondLst>
                            <p:childTnLst>
                              <p:par>
                                <p:cTn id="181" presetID="1" presetClass="entr" presetSubtype="0" fill="hold" nodeType="afterEffect">
                                  <p:stCondLst>
                                    <p:cond delay="0"/>
                                  </p:stCondLst>
                                  <p:childTnLst>
                                    <p:set>
                                      <p:cBhvr>
                                        <p:cTn id="182" dur="1" fill="hold">
                                          <p:stCondLst>
                                            <p:cond delay="249"/>
                                          </p:stCondLst>
                                        </p:cTn>
                                        <p:tgtEl>
                                          <p:spTgt spid="5"/>
                                        </p:tgtEl>
                                        <p:attrNameLst>
                                          <p:attrName>style.visibility</p:attrName>
                                        </p:attrNameLst>
                                      </p:cBhvr>
                                      <p:to>
                                        <p:strVal val="visible"/>
                                      </p:to>
                                    </p:set>
                                  </p:childTnLst>
                                </p:cTn>
                              </p:par>
                            </p:childTnLst>
                          </p:cTn>
                        </p:par>
                        <p:par>
                          <p:cTn id="183" fill="hold">
                            <p:stCondLst>
                              <p:cond delay="1500"/>
                            </p:stCondLst>
                            <p:childTnLst>
                              <p:par>
                                <p:cTn id="184" presetID="1" presetClass="entr" presetSubtype="0" fill="hold" nodeType="afterEffect">
                                  <p:stCondLst>
                                    <p:cond delay="0"/>
                                  </p:stCondLst>
                                  <p:childTnLst>
                                    <p:set>
                                      <p:cBhvr>
                                        <p:cTn id="185" dur="1" fill="hold">
                                          <p:stCondLst>
                                            <p:cond delay="249"/>
                                          </p:stCondLst>
                                        </p:cTn>
                                        <p:tgtEl>
                                          <p:spTgt spid="8"/>
                                        </p:tgtEl>
                                        <p:attrNameLst>
                                          <p:attrName>style.visibility</p:attrName>
                                        </p:attrNameLst>
                                      </p:cBhvr>
                                      <p:to>
                                        <p:strVal val="visible"/>
                                      </p:to>
                                    </p:set>
                                  </p:childTnLst>
                                </p:cTn>
                              </p:par>
                            </p:childTnLst>
                          </p:cTn>
                        </p:par>
                        <p:par>
                          <p:cTn id="186" fill="hold">
                            <p:stCondLst>
                              <p:cond delay="2000"/>
                            </p:stCondLst>
                            <p:childTnLst>
                              <p:par>
                                <p:cTn id="187" presetID="1" presetClass="entr" presetSubtype="0" fill="hold" nodeType="afterEffect">
                                  <p:stCondLst>
                                    <p:cond delay="0"/>
                                  </p:stCondLst>
                                  <p:childTnLst>
                                    <p:set>
                                      <p:cBhvr>
                                        <p:cTn id="188" dur="1" fill="hold">
                                          <p:stCondLst>
                                            <p:cond delay="249"/>
                                          </p:stCondLst>
                                        </p:cTn>
                                        <p:tgtEl>
                                          <p:spTgt spid="11"/>
                                        </p:tgtEl>
                                        <p:attrNameLst>
                                          <p:attrName>style.visibility</p:attrName>
                                        </p:attrNameLst>
                                      </p:cBhvr>
                                      <p:to>
                                        <p:strVal val="visible"/>
                                      </p:to>
                                    </p:set>
                                  </p:childTnLst>
                                </p:cTn>
                              </p:par>
                            </p:childTnLst>
                          </p:cTn>
                        </p:par>
                        <p:par>
                          <p:cTn id="189" fill="hold">
                            <p:stCondLst>
                              <p:cond delay="2500"/>
                            </p:stCondLst>
                            <p:childTnLst>
                              <p:par>
                                <p:cTn id="190" presetID="1" presetClass="entr" presetSubtype="0" fill="hold" grpId="0" nodeType="afterEffect">
                                  <p:stCondLst>
                                    <p:cond delay="0"/>
                                  </p:stCondLst>
                                  <p:childTnLst>
                                    <p:set>
                                      <p:cBhvr>
                                        <p:cTn id="191" dur="1" fill="hold">
                                          <p:stCondLst>
                                            <p:cond delay="499"/>
                                          </p:stCondLst>
                                        </p:cTn>
                                        <p:tgtEl>
                                          <p:spTgt spid="110"/>
                                        </p:tgtEl>
                                        <p:attrNameLst>
                                          <p:attrName>style.visibility</p:attrName>
                                        </p:attrNameLst>
                                      </p:cBhvr>
                                      <p:to>
                                        <p:strVal val="visible"/>
                                      </p:to>
                                    </p:set>
                                  </p:childTnLst>
                                </p:cTn>
                              </p:par>
                            </p:childTnLst>
                          </p:cTn>
                        </p:par>
                        <p:par>
                          <p:cTn id="192" fill="hold">
                            <p:stCondLst>
                              <p:cond delay="3000"/>
                            </p:stCondLst>
                            <p:childTnLst>
                              <p:par>
                                <p:cTn id="193" presetID="22" presetClass="entr" presetSubtype="8" fill="hold" nodeType="afterEffect">
                                  <p:stCondLst>
                                    <p:cond delay="0"/>
                                  </p:stCondLst>
                                  <p:childTnLst>
                                    <p:set>
                                      <p:cBhvr>
                                        <p:cTn id="194" dur="1" fill="hold">
                                          <p:stCondLst>
                                            <p:cond delay="0"/>
                                          </p:stCondLst>
                                        </p:cTn>
                                        <p:tgtEl>
                                          <p:spTgt spid="15"/>
                                        </p:tgtEl>
                                        <p:attrNameLst>
                                          <p:attrName>style.visibility</p:attrName>
                                        </p:attrNameLst>
                                      </p:cBhvr>
                                      <p:to>
                                        <p:strVal val="visible"/>
                                      </p:to>
                                    </p:set>
                                    <p:animEffect transition="in" filter="wipe(left)">
                                      <p:cBhvr>
                                        <p:cTn id="195" dur="500"/>
                                        <p:tgtEl>
                                          <p:spTgt spid="15"/>
                                        </p:tgtEl>
                                      </p:cBhvr>
                                    </p:animEffect>
                                  </p:childTnLst>
                                </p:cTn>
                              </p:par>
                            </p:childTnLst>
                          </p:cTn>
                        </p:par>
                        <p:par>
                          <p:cTn id="196" fill="hold">
                            <p:stCondLst>
                              <p:cond delay="3500"/>
                            </p:stCondLst>
                            <p:childTnLst>
                              <p:par>
                                <p:cTn id="197" presetID="22" presetClass="entr" presetSubtype="1" fill="hold" nodeType="afterEffect">
                                  <p:stCondLst>
                                    <p:cond delay="0"/>
                                  </p:stCondLst>
                                  <p:childTnLst>
                                    <p:set>
                                      <p:cBhvr>
                                        <p:cTn id="198" dur="1" fill="hold">
                                          <p:stCondLst>
                                            <p:cond delay="0"/>
                                          </p:stCondLst>
                                        </p:cTn>
                                        <p:tgtEl>
                                          <p:spTgt spid="115"/>
                                        </p:tgtEl>
                                        <p:attrNameLst>
                                          <p:attrName>style.visibility</p:attrName>
                                        </p:attrNameLst>
                                      </p:cBhvr>
                                      <p:to>
                                        <p:strVal val="visible"/>
                                      </p:to>
                                    </p:set>
                                    <p:animEffect transition="in" filter="wipe(up)">
                                      <p:cBhvr>
                                        <p:cTn id="199" dur="500"/>
                                        <p:tgtEl>
                                          <p:spTgt spid="115"/>
                                        </p:tgtEl>
                                      </p:cBhvr>
                                    </p:animEffect>
                                  </p:childTnLst>
                                </p:cTn>
                              </p:par>
                            </p:childTnLst>
                          </p:cTn>
                        </p:par>
                        <p:par>
                          <p:cTn id="200" fill="hold">
                            <p:stCondLst>
                              <p:cond delay="4000"/>
                            </p:stCondLst>
                            <p:childTnLst>
                              <p:par>
                                <p:cTn id="201" presetID="16" presetClass="entr" presetSubtype="21" fill="hold" grpId="0" nodeType="afterEffect">
                                  <p:stCondLst>
                                    <p:cond delay="0"/>
                                  </p:stCondLst>
                                  <p:childTnLst>
                                    <p:set>
                                      <p:cBhvr>
                                        <p:cTn id="202" dur="1" fill="hold">
                                          <p:stCondLst>
                                            <p:cond delay="0"/>
                                          </p:stCondLst>
                                        </p:cTn>
                                        <p:tgtEl>
                                          <p:spTgt spid="35"/>
                                        </p:tgtEl>
                                        <p:attrNameLst>
                                          <p:attrName>style.visibility</p:attrName>
                                        </p:attrNameLst>
                                      </p:cBhvr>
                                      <p:to>
                                        <p:strVal val="visible"/>
                                      </p:to>
                                    </p:set>
                                    <p:animEffect transition="in" filter="barn(inVertical)">
                                      <p:cBhvr>
                                        <p:cTn id="203" dur="500"/>
                                        <p:tgtEl>
                                          <p:spTgt spid="35"/>
                                        </p:tgtEl>
                                      </p:cBhvr>
                                    </p:animEffect>
                                  </p:childTnLst>
                                </p:cTn>
                              </p:par>
                            </p:childTnLst>
                          </p:cTn>
                        </p:par>
                        <p:par>
                          <p:cTn id="204" fill="hold">
                            <p:stCondLst>
                              <p:cond delay="4500"/>
                            </p:stCondLst>
                            <p:childTnLst>
                              <p:par>
                                <p:cTn id="205" presetID="22" presetClass="entr" presetSubtype="1" fill="hold" grpId="0" nodeType="afterEffect">
                                  <p:stCondLst>
                                    <p:cond delay="0"/>
                                  </p:stCondLst>
                                  <p:childTnLst>
                                    <p:set>
                                      <p:cBhvr>
                                        <p:cTn id="206" dur="1" fill="hold">
                                          <p:stCondLst>
                                            <p:cond delay="0"/>
                                          </p:stCondLst>
                                        </p:cTn>
                                        <p:tgtEl>
                                          <p:spTgt spid="116"/>
                                        </p:tgtEl>
                                        <p:attrNameLst>
                                          <p:attrName>style.visibility</p:attrName>
                                        </p:attrNameLst>
                                      </p:cBhvr>
                                      <p:to>
                                        <p:strVal val="visible"/>
                                      </p:to>
                                    </p:set>
                                    <p:animEffect transition="in" filter="wipe(up)">
                                      <p:cBhvr>
                                        <p:cTn id="207" dur="500"/>
                                        <p:tgtEl>
                                          <p:spTgt spid="116"/>
                                        </p:tgtEl>
                                      </p:cBhvr>
                                    </p:animEffect>
                                  </p:childTnLst>
                                </p:cTn>
                              </p:par>
                            </p:childTnLst>
                          </p:cTn>
                        </p:par>
                        <p:par>
                          <p:cTn id="208" fill="hold">
                            <p:stCondLst>
                              <p:cond delay="5000"/>
                            </p:stCondLst>
                            <p:childTnLst>
                              <p:par>
                                <p:cTn id="209" presetID="16" presetClass="entr" presetSubtype="21" fill="hold" grpId="0" nodeType="afterEffect">
                                  <p:stCondLst>
                                    <p:cond delay="0"/>
                                  </p:stCondLst>
                                  <p:childTnLst>
                                    <p:set>
                                      <p:cBhvr>
                                        <p:cTn id="210" dur="1" fill="hold">
                                          <p:stCondLst>
                                            <p:cond delay="0"/>
                                          </p:stCondLst>
                                        </p:cTn>
                                        <p:tgtEl>
                                          <p:spTgt spid="37"/>
                                        </p:tgtEl>
                                        <p:attrNameLst>
                                          <p:attrName>style.visibility</p:attrName>
                                        </p:attrNameLst>
                                      </p:cBhvr>
                                      <p:to>
                                        <p:strVal val="visible"/>
                                      </p:to>
                                    </p:set>
                                    <p:animEffect transition="in" filter="barn(inVertical)">
                                      <p:cBhvr>
                                        <p:cTn id="211" dur="500"/>
                                        <p:tgtEl>
                                          <p:spTgt spid="37"/>
                                        </p:tgtEl>
                                      </p:cBhvr>
                                    </p:animEffect>
                                  </p:childTnLst>
                                </p:cTn>
                              </p:par>
                            </p:childTnLst>
                          </p:cTn>
                        </p:par>
                        <p:par>
                          <p:cTn id="212" fill="hold">
                            <p:stCondLst>
                              <p:cond delay="5500"/>
                            </p:stCondLst>
                            <p:childTnLst>
                              <p:par>
                                <p:cTn id="213" presetID="22" presetClass="entr" presetSubtype="8" fill="hold" grpId="0" nodeType="afterEffect">
                                  <p:stCondLst>
                                    <p:cond delay="0"/>
                                  </p:stCondLst>
                                  <p:childTnLst>
                                    <p:set>
                                      <p:cBhvr>
                                        <p:cTn id="214" dur="1" fill="hold">
                                          <p:stCondLst>
                                            <p:cond delay="0"/>
                                          </p:stCondLst>
                                        </p:cTn>
                                        <p:tgtEl>
                                          <p:spTgt spid="36"/>
                                        </p:tgtEl>
                                        <p:attrNameLst>
                                          <p:attrName>style.visibility</p:attrName>
                                        </p:attrNameLst>
                                      </p:cBhvr>
                                      <p:to>
                                        <p:strVal val="visible"/>
                                      </p:to>
                                    </p:set>
                                    <p:animEffect transition="in" filter="wipe(left)">
                                      <p:cBhvr>
                                        <p:cTn id="215" dur="500"/>
                                        <p:tgtEl>
                                          <p:spTgt spid="36"/>
                                        </p:tgtEl>
                                      </p:cBhvr>
                                    </p:animEffect>
                                  </p:childTnLst>
                                </p:cTn>
                              </p:par>
                            </p:childTnLst>
                          </p:cTn>
                        </p:par>
                        <p:par>
                          <p:cTn id="216" fill="hold">
                            <p:stCondLst>
                              <p:cond delay="6000"/>
                            </p:stCondLst>
                            <p:childTnLst>
                              <p:par>
                                <p:cTn id="217" presetID="42" presetClass="entr" presetSubtype="0" fill="hold" grpId="0" nodeType="afterEffect">
                                  <p:stCondLst>
                                    <p:cond delay="0"/>
                                  </p:stCondLst>
                                  <p:childTnLst>
                                    <p:set>
                                      <p:cBhvr>
                                        <p:cTn id="218" dur="1" fill="hold">
                                          <p:stCondLst>
                                            <p:cond delay="0"/>
                                          </p:stCondLst>
                                        </p:cTn>
                                        <p:tgtEl>
                                          <p:spTgt spid="42"/>
                                        </p:tgtEl>
                                        <p:attrNameLst>
                                          <p:attrName>style.visibility</p:attrName>
                                        </p:attrNameLst>
                                      </p:cBhvr>
                                      <p:to>
                                        <p:strVal val="visible"/>
                                      </p:to>
                                    </p:set>
                                    <p:animEffect transition="in" filter="fade">
                                      <p:cBhvr>
                                        <p:cTn id="219" dur="500"/>
                                        <p:tgtEl>
                                          <p:spTgt spid="42"/>
                                        </p:tgtEl>
                                      </p:cBhvr>
                                    </p:animEffect>
                                    <p:anim calcmode="lin" valueType="num">
                                      <p:cBhvr>
                                        <p:cTn id="220" dur="500" fill="hold"/>
                                        <p:tgtEl>
                                          <p:spTgt spid="42"/>
                                        </p:tgtEl>
                                        <p:attrNameLst>
                                          <p:attrName>ppt_x</p:attrName>
                                        </p:attrNameLst>
                                      </p:cBhvr>
                                      <p:tavLst>
                                        <p:tav tm="0">
                                          <p:val>
                                            <p:strVal val="#ppt_x"/>
                                          </p:val>
                                        </p:tav>
                                        <p:tav tm="100000">
                                          <p:val>
                                            <p:strVal val="#ppt_x"/>
                                          </p:val>
                                        </p:tav>
                                      </p:tavLst>
                                    </p:anim>
                                    <p:anim calcmode="lin" valueType="num">
                                      <p:cBhvr>
                                        <p:cTn id="221" dur="500" fill="hold"/>
                                        <p:tgtEl>
                                          <p:spTgt spid="42"/>
                                        </p:tgtEl>
                                        <p:attrNameLst>
                                          <p:attrName>ppt_y</p:attrName>
                                        </p:attrNameLst>
                                      </p:cBhvr>
                                      <p:tavLst>
                                        <p:tav tm="0">
                                          <p:val>
                                            <p:strVal val="#ppt_y+.1"/>
                                          </p:val>
                                        </p:tav>
                                        <p:tav tm="100000">
                                          <p:val>
                                            <p:strVal val="#ppt_y"/>
                                          </p:val>
                                        </p:tav>
                                      </p:tavLst>
                                    </p:anim>
                                  </p:childTnLst>
                                </p:cTn>
                              </p:par>
                            </p:childTnLst>
                          </p:cTn>
                        </p:par>
                        <p:par>
                          <p:cTn id="222" fill="hold">
                            <p:stCondLst>
                              <p:cond delay="6500"/>
                            </p:stCondLst>
                            <p:childTnLst>
                              <p:par>
                                <p:cTn id="223" presetID="31" presetClass="entr" presetSubtype="0" fill="hold" grpId="0" nodeType="afterEffect">
                                  <p:stCondLst>
                                    <p:cond delay="0"/>
                                  </p:stCondLst>
                                  <p:childTnLst>
                                    <p:set>
                                      <p:cBhvr>
                                        <p:cTn id="224" dur="1" fill="hold">
                                          <p:stCondLst>
                                            <p:cond delay="0"/>
                                          </p:stCondLst>
                                        </p:cTn>
                                        <p:tgtEl>
                                          <p:spTgt spid="45"/>
                                        </p:tgtEl>
                                        <p:attrNameLst>
                                          <p:attrName>style.visibility</p:attrName>
                                        </p:attrNameLst>
                                      </p:cBhvr>
                                      <p:to>
                                        <p:strVal val="visible"/>
                                      </p:to>
                                    </p:set>
                                    <p:anim calcmode="lin" valueType="num">
                                      <p:cBhvr>
                                        <p:cTn id="225" dur="500" fill="hold"/>
                                        <p:tgtEl>
                                          <p:spTgt spid="45"/>
                                        </p:tgtEl>
                                        <p:attrNameLst>
                                          <p:attrName>ppt_w</p:attrName>
                                        </p:attrNameLst>
                                      </p:cBhvr>
                                      <p:tavLst>
                                        <p:tav tm="0">
                                          <p:val>
                                            <p:fltVal val="0"/>
                                          </p:val>
                                        </p:tav>
                                        <p:tav tm="100000">
                                          <p:val>
                                            <p:strVal val="#ppt_w"/>
                                          </p:val>
                                        </p:tav>
                                      </p:tavLst>
                                    </p:anim>
                                    <p:anim calcmode="lin" valueType="num">
                                      <p:cBhvr>
                                        <p:cTn id="226" dur="500" fill="hold"/>
                                        <p:tgtEl>
                                          <p:spTgt spid="45"/>
                                        </p:tgtEl>
                                        <p:attrNameLst>
                                          <p:attrName>ppt_h</p:attrName>
                                        </p:attrNameLst>
                                      </p:cBhvr>
                                      <p:tavLst>
                                        <p:tav tm="0">
                                          <p:val>
                                            <p:fltVal val="0"/>
                                          </p:val>
                                        </p:tav>
                                        <p:tav tm="100000">
                                          <p:val>
                                            <p:strVal val="#ppt_h"/>
                                          </p:val>
                                        </p:tav>
                                      </p:tavLst>
                                    </p:anim>
                                    <p:anim calcmode="lin" valueType="num">
                                      <p:cBhvr>
                                        <p:cTn id="227" dur="500" fill="hold"/>
                                        <p:tgtEl>
                                          <p:spTgt spid="45"/>
                                        </p:tgtEl>
                                        <p:attrNameLst>
                                          <p:attrName>style.rotation</p:attrName>
                                        </p:attrNameLst>
                                      </p:cBhvr>
                                      <p:tavLst>
                                        <p:tav tm="0">
                                          <p:val>
                                            <p:fltVal val="90"/>
                                          </p:val>
                                        </p:tav>
                                        <p:tav tm="100000">
                                          <p:val>
                                            <p:fltVal val="0"/>
                                          </p:val>
                                        </p:tav>
                                      </p:tavLst>
                                    </p:anim>
                                    <p:animEffect transition="in" filter="fade">
                                      <p:cBhvr>
                                        <p:cTn id="228" dur="500"/>
                                        <p:tgtEl>
                                          <p:spTgt spid="45"/>
                                        </p:tgtEl>
                                      </p:cBhvr>
                                    </p:animEffect>
                                  </p:childTnLst>
                                </p:cTn>
                              </p:par>
                            </p:childTnLst>
                          </p:cTn>
                        </p:par>
                        <p:par>
                          <p:cTn id="229" fill="hold">
                            <p:stCondLst>
                              <p:cond delay="7000"/>
                            </p:stCondLst>
                            <p:childTnLst>
                              <p:par>
                                <p:cTn id="230" presetID="22" presetClass="entr" presetSubtype="2" fill="hold" nodeType="afterEffect">
                                  <p:stCondLst>
                                    <p:cond delay="0"/>
                                  </p:stCondLst>
                                  <p:childTnLst>
                                    <p:set>
                                      <p:cBhvr>
                                        <p:cTn id="231" dur="1" fill="hold">
                                          <p:stCondLst>
                                            <p:cond delay="0"/>
                                          </p:stCondLst>
                                        </p:cTn>
                                        <p:tgtEl>
                                          <p:spTgt spid="39"/>
                                        </p:tgtEl>
                                        <p:attrNameLst>
                                          <p:attrName>style.visibility</p:attrName>
                                        </p:attrNameLst>
                                      </p:cBhvr>
                                      <p:to>
                                        <p:strVal val="visible"/>
                                      </p:to>
                                    </p:set>
                                    <p:animEffect transition="in" filter="wipe(right)">
                                      <p:cBhvr>
                                        <p:cTn id="232" dur="500"/>
                                        <p:tgtEl>
                                          <p:spTgt spid="39"/>
                                        </p:tgtEl>
                                      </p:cBhvr>
                                    </p:animEffect>
                                  </p:childTnLst>
                                </p:cTn>
                              </p:par>
                            </p:childTnLst>
                          </p:cTn>
                        </p:par>
                        <p:par>
                          <p:cTn id="233" fill="hold">
                            <p:stCondLst>
                              <p:cond delay="7500"/>
                            </p:stCondLst>
                            <p:childTnLst>
                              <p:par>
                                <p:cTn id="234" presetID="22" presetClass="entr" presetSubtype="2" fill="hold" nodeType="afterEffect">
                                  <p:stCondLst>
                                    <p:cond delay="0"/>
                                  </p:stCondLst>
                                  <p:childTnLst>
                                    <p:set>
                                      <p:cBhvr>
                                        <p:cTn id="235" dur="1" fill="hold">
                                          <p:stCondLst>
                                            <p:cond delay="0"/>
                                          </p:stCondLst>
                                        </p:cTn>
                                        <p:tgtEl>
                                          <p:spTgt spid="40"/>
                                        </p:tgtEl>
                                        <p:attrNameLst>
                                          <p:attrName>style.visibility</p:attrName>
                                        </p:attrNameLst>
                                      </p:cBhvr>
                                      <p:to>
                                        <p:strVal val="visible"/>
                                      </p:to>
                                    </p:set>
                                    <p:animEffect transition="in" filter="wipe(right)">
                                      <p:cBhvr>
                                        <p:cTn id="236" dur="500"/>
                                        <p:tgtEl>
                                          <p:spTgt spid="40"/>
                                        </p:tgtEl>
                                      </p:cBhvr>
                                    </p:animEffect>
                                  </p:childTnLst>
                                </p:cTn>
                              </p:par>
                            </p:childTnLst>
                          </p:cTn>
                        </p:par>
                        <p:par>
                          <p:cTn id="237" fill="hold">
                            <p:stCondLst>
                              <p:cond delay="8000"/>
                            </p:stCondLst>
                            <p:childTnLst>
                              <p:par>
                                <p:cTn id="238" presetID="22" presetClass="entr" presetSubtype="2" fill="hold" nodeType="afterEffect">
                                  <p:stCondLst>
                                    <p:cond delay="0"/>
                                  </p:stCondLst>
                                  <p:childTnLst>
                                    <p:set>
                                      <p:cBhvr>
                                        <p:cTn id="239" dur="1" fill="hold">
                                          <p:stCondLst>
                                            <p:cond delay="0"/>
                                          </p:stCondLst>
                                        </p:cTn>
                                        <p:tgtEl>
                                          <p:spTgt spid="41"/>
                                        </p:tgtEl>
                                        <p:attrNameLst>
                                          <p:attrName>style.visibility</p:attrName>
                                        </p:attrNameLst>
                                      </p:cBhvr>
                                      <p:to>
                                        <p:strVal val="visible"/>
                                      </p:to>
                                    </p:set>
                                    <p:animEffect transition="in" filter="wipe(right)">
                                      <p:cBhvr>
                                        <p:cTn id="240" dur="500"/>
                                        <p:tgtEl>
                                          <p:spTgt spid="41"/>
                                        </p:tgtEl>
                                      </p:cBhvr>
                                    </p:animEffect>
                                  </p:childTnLst>
                                </p:cTn>
                              </p:par>
                            </p:childTnLst>
                          </p:cTn>
                        </p:par>
                        <p:par>
                          <p:cTn id="241" fill="hold">
                            <p:stCondLst>
                              <p:cond delay="8500"/>
                            </p:stCondLst>
                            <p:childTnLst>
                              <p:par>
                                <p:cTn id="242" presetID="22" presetClass="entr" presetSubtype="1" fill="hold" grpId="0" nodeType="afterEffect">
                                  <p:stCondLst>
                                    <p:cond delay="0"/>
                                  </p:stCondLst>
                                  <p:childTnLst>
                                    <p:set>
                                      <p:cBhvr>
                                        <p:cTn id="243" dur="1" fill="hold">
                                          <p:stCondLst>
                                            <p:cond delay="0"/>
                                          </p:stCondLst>
                                        </p:cTn>
                                        <p:tgtEl>
                                          <p:spTgt spid="43"/>
                                        </p:tgtEl>
                                        <p:attrNameLst>
                                          <p:attrName>style.visibility</p:attrName>
                                        </p:attrNameLst>
                                      </p:cBhvr>
                                      <p:to>
                                        <p:strVal val="visible"/>
                                      </p:to>
                                    </p:set>
                                    <p:animEffect transition="in" filter="wipe(up)">
                                      <p:cBhvr>
                                        <p:cTn id="2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85" grpId="0"/>
      <p:bldP spid="85" grpId="1"/>
      <p:bldP spid="87" grpId="0"/>
      <p:bldP spid="87" grpId="1"/>
      <p:bldP spid="88" grpId="0"/>
      <p:bldP spid="88" grpId="1"/>
      <p:bldP spid="89" grpId="0"/>
      <p:bldP spid="89" grpId="1"/>
      <p:bldP spid="93" grpId="0" animBg="1"/>
      <p:bldP spid="93" grpId="1" animBg="1"/>
      <p:bldP spid="96" grpId="0" animBg="1"/>
      <p:bldP spid="96" grpId="1" animBg="1"/>
      <p:bldP spid="99" grpId="0" animBg="1"/>
      <p:bldP spid="99" grpId="1" animBg="1"/>
      <p:bldP spid="102" grpId="0" animBg="1"/>
      <p:bldP spid="102" grpId="1" animBg="1"/>
      <p:bldP spid="23" grpId="0" animBg="1"/>
      <p:bldP spid="23" grpId="1" animBg="1"/>
      <p:bldP spid="44" grpId="0"/>
      <p:bldP spid="44" grpId="1"/>
      <p:bldP spid="16" grpId="0" animBg="1"/>
      <p:bldP spid="16" grpId="1" animBg="1"/>
      <p:bldP spid="35" grpId="0" animBg="1"/>
      <p:bldP spid="36" grpId="0" animBg="1"/>
      <p:bldP spid="37" grpId="0" animBg="1"/>
      <p:bldP spid="42" grpId="0"/>
      <p:bldP spid="43" grpId="0" animBg="1"/>
      <p:bldP spid="45" grpId="0" animBg="1"/>
      <p:bldP spid="110" grpId="0" animBg="1"/>
      <p:bldP spid="111" grpId="0" animBg="1"/>
      <p:bldP spid="114" grpId="0"/>
      <p:bldP spid="1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8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9266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图片 72"/>
          <p:cNvPicPr>
            <a:picLocks noChangeAspect="1"/>
          </p:cNvPicPr>
          <p:nvPr/>
        </p:nvPicPr>
        <p:blipFill>
          <a:blip r:embed="rId2"/>
          <a:srcRect/>
          <a:stretch>
            <a:fillRect/>
          </a:stretch>
        </p:blipFill>
        <p:spPr bwMode="auto">
          <a:xfrm>
            <a:off x="9734550" y="0"/>
            <a:ext cx="2408238"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8" name="矩形 67"/>
          <p:cNvSpPr/>
          <p:nvPr/>
        </p:nvSpPr>
        <p:spPr>
          <a:xfrm>
            <a:off x="558800" y="1354138"/>
            <a:ext cx="3838575" cy="450850"/>
          </a:xfrm>
          <a:prstGeom prst="rect">
            <a:avLst/>
          </a:prstGeom>
          <a:gradFill flip="none" rotWithShape="1">
            <a:gsLst>
              <a:gs pos="55000">
                <a:srgbClr val="0092EC"/>
              </a:gs>
              <a:gs pos="0">
                <a:srgbClr val="006AB1">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职业素养护照（证书）内容框架</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5" name="矩形 64"/>
          <p:cNvSpPr/>
          <p:nvPr/>
        </p:nvSpPr>
        <p:spPr>
          <a:xfrm>
            <a:off x="147638" y="168275"/>
            <a:ext cx="6088062" cy="83026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一、探索构建职业素养护照（证书）</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66" name="矩形 65"/>
          <p:cNvSpPr/>
          <p:nvPr/>
        </p:nvSpPr>
        <p:spPr>
          <a:xfrm>
            <a:off x="0" y="61674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5608" name="图片 7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46813"/>
            <a:ext cx="12192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矩形 69"/>
          <p:cNvSpPr/>
          <p:nvPr/>
        </p:nvSpPr>
        <p:spPr>
          <a:xfrm>
            <a:off x="6099175" y="2524125"/>
            <a:ext cx="206533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基础模块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1" name="矩形 70"/>
          <p:cNvSpPr/>
          <p:nvPr/>
        </p:nvSpPr>
        <p:spPr>
          <a:xfrm>
            <a:off x="6915150" y="3190875"/>
            <a:ext cx="20669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课程模块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2" name="矩形 71"/>
          <p:cNvSpPr/>
          <p:nvPr/>
        </p:nvSpPr>
        <p:spPr>
          <a:xfrm>
            <a:off x="7923213" y="3870325"/>
            <a:ext cx="20669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专业模块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3" name="矩形 72"/>
          <p:cNvSpPr/>
          <p:nvPr/>
        </p:nvSpPr>
        <p:spPr>
          <a:xfrm>
            <a:off x="8966200" y="4564063"/>
            <a:ext cx="20669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岗位模块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6" name="矩形 75"/>
          <p:cNvSpPr/>
          <p:nvPr/>
        </p:nvSpPr>
        <p:spPr>
          <a:xfrm>
            <a:off x="9982200" y="5167313"/>
            <a:ext cx="20669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拓展模块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77" name="直接连接符 76"/>
          <p:cNvCxnSpPr/>
          <p:nvPr/>
        </p:nvCxnSpPr>
        <p:spPr>
          <a:xfrm>
            <a:off x="2622550" y="3678238"/>
            <a:ext cx="4379913" cy="0"/>
          </a:xfrm>
          <a:prstGeom prst="line">
            <a:avLst/>
          </a:prstGeom>
          <a:ln>
            <a:solidFill>
              <a:srgbClr val="00659C"/>
            </a:solidFill>
          </a:ln>
        </p:spPr>
        <p:style>
          <a:lnRef idx="1">
            <a:schemeClr val="accent1"/>
          </a:lnRef>
          <a:fillRef idx="0">
            <a:schemeClr val="accent1"/>
          </a:fillRef>
          <a:effectRef idx="0">
            <a:schemeClr val="accent1"/>
          </a:effectRef>
          <a:fontRef idx="minor">
            <a:schemeClr val="tx1"/>
          </a:fontRef>
        </p:style>
      </p:cxnSp>
      <p:sp>
        <p:nvSpPr>
          <p:cNvPr id="78" name="椭圆 77"/>
          <p:cNvSpPr/>
          <p:nvPr/>
        </p:nvSpPr>
        <p:spPr>
          <a:xfrm>
            <a:off x="6950075" y="3576638"/>
            <a:ext cx="158750" cy="160337"/>
          </a:xfrm>
          <a:prstGeom prst="ellipse">
            <a:avLst/>
          </a:prstGeom>
          <a:solidFill>
            <a:srgbClr val="FFD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79" name="直接连接符 78"/>
          <p:cNvCxnSpPr/>
          <p:nvPr/>
        </p:nvCxnSpPr>
        <p:spPr>
          <a:xfrm>
            <a:off x="2730500" y="4352925"/>
            <a:ext cx="5291138" cy="0"/>
          </a:xfrm>
          <a:prstGeom prst="line">
            <a:avLst/>
          </a:prstGeom>
          <a:ln>
            <a:solidFill>
              <a:srgbClr val="00659C"/>
            </a:solidFill>
          </a:ln>
        </p:spPr>
        <p:style>
          <a:lnRef idx="1">
            <a:schemeClr val="accent1"/>
          </a:lnRef>
          <a:fillRef idx="0">
            <a:schemeClr val="accent1"/>
          </a:fillRef>
          <a:effectRef idx="0">
            <a:schemeClr val="accent1"/>
          </a:effectRef>
          <a:fontRef idx="minor">
            <a:schemeClr val="tx1"/>
          </a:fontRef>
        </p:style>
      </p:cxnSp>
      <p:sp>
        <p:nvSpPr>
          <p:cNvPr id="80" name="椭圆 79"/>
          <p:cNvSpPr/>
          <p:nvPr/>
        </p:nvSpPr>
        <p:spPr>
          <a:xfrm>
            <a:off x="7942263" y="4251325"/>
            <a:ext cx="160337" cy="160338"/>
          </a:xfrm>
          <a:prstGeom prst="ellipse">
            <a:avLst/>
          </a:prstGeom>
          <a:solidFill>
            <a:srgbClr val="FFD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81" name="直接连接符 80"/>
          <p:cNvCxnSpPr/>
          <p:nvPr/>
        </p:nvCxnSpPr>
        <p:spPr>
          <a:xfrm>
            <a:off x="2581275" y="5054600"/>
            <a:ext cx="6396038" cy="0"/>
          </a:xfrm>
          <a:prstGeom prst="line">
            <a:avLst/>
          </a:prstGeom>
          <a:ln>
            <a:solidFill>
              <a:srgbClr val="00659C"/>
            </a:solidFill>
          </a:ln>
        </p:spPr>
        <p:style>
          <a:lnRef idx="1">
            <a:schemeClr val="accent1"/>
          </a:lnRef>
          <a:fillRef idx="0">
            <a:schemeClr val="accent1"/>
          </a:fillRef>
          <a:effectRef idx="0">
            <a:schemeClr val="accent1"/>
          </a:effectRef>
          <a:fontRef idx="minor">
            <a:schemeClr val="tx1"/>
          </a:fontRef>
        </p:style>
      </p:cxnSp>
      <p:sp>
        <p:nvSpPr>
          <p:cNvPr id="82" name="椭圆 81"/>
          <p:cNvSpPr/>
          <p:nvPr/>
        </p:nvSpPr>
        <p:spPr>
          <a:xfrm>
            <a:off x="8977313" y="4953000"/>
            <a:ext cx="160337" cy="160338"/>
          </a:xfrm>
          <a:prstGeom prst="ellipse">
            <a:avLst/>
          </a:prstGeom>
          <a:solidFill>
            <a:srgbClr val="FFD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83" name="直接连接符 82"/>
          <p:cNvCxnSpPr/>
          <p:nvPr/>
        </p:nvCxnSpPr>
        <p:spPr>
          <a:xfrm>
            <a:off x="1963738" y="5729288"/>
            <a:ext cx="8188325" cy="0"/>
          </a:xfrm>
          <a:prstGeom prst="line">
            <a:avLst/>
          </a:prstGeom>
          <a:ln>
            <a:solidFill>
              <a:srgbClr val="00659C"/>
            </a:solidFill>
          </a:ln>
        </p:spPr>
        <p:style>
          <a:lnRef idx="1">
            <a:schemeClr val="accent1"/>
          </a:lnRef>
          <a:fillRef idx="0">
            <a:schemeClr val="accent1"/>
          </a:fillRef>
          <a:effectRef idx="0">
            <a:schemeClr val="accent1"/>
          </a:effectRef>
          <a:fontRef idx="minor">
            <a:schemeClr val="tx1"/>
          </a:fontRef>
        </p:style>
      </p:cxnSp>
      <p:sp>
        <p:nvSpPr>
          <p:cNvPr id="84" name="椭圆 83"/>
          <p:cNvSpPr/>
          <p:nvPr/>
        </p:nvSpPr>
        <p:spPr>
          <a:xfrm>
            <a:off x="10020300" y="5627688"/>
            <a:ext cx="158750" cy="160337"/>
          </a:xfrm>
          <a:prstGeom prst="ellipse">
            <a:avLst/>
          </a:prstGeom>
          <a:solidFill>
            <a:srgbClr val="FFD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5" name="椭圆 84"/>
          <p:cNvSpPr/>
          <p:nvPr/>
        </p:nvSpPr>
        <p:spPr>
          <a:xfrm>
            <a:off x="-1019175" y="2454275"/>
            <a:ext cx="3762375" cy="3627438"/>
          </a:xfrm>
          <a:prstGeom prst="ellipse">
            <a:avLst/>
          </a:prstGeom>
          <a:noFill/>
          <a:ln w="12700">
            <a:solidFill>
              <a:schemeClr val="bg2">
                <a:lumMod val="50000"/>
              </a:schemeClr>
            </a:solidFill>
            <a:prstDash val="dash"/>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6" name="矩形 85"/>
          <p:cNvSpPr/>
          <p:nvPr/>
        </p:nvSpPr>
        <p:spPr>
          <a:xfrm>
            <a:off x="587375" y="3884613"/>
            <a:ext cx="215265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五</a:t>
            </a:r>
            <a:endParaRPr kumimoji="0" lang="en-US" altLang="zh-CN" sz="2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大</a:t>
            </a:r>
            <a:endParaRPr kumimoji="0" lang="en-US" altLang="zh-CN" sz="2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模</a:t>
            </a:r>
            <a:endParaRPr kumimoji="0" lang="en-US" altLang="zh-CN" sz="2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块</a:t>
            </a:r>
            <a:endParaRPr kumimoji="0" lang="zh-CN" altLang="en-US" sz="2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p:txBody>
      </p:sp>
      <p:sp>
        <p:nvSpPr>
          <p:cNvPr id="87" name="矩形 86"/>
          <p:cNvSpPr/>
          <p:nvPr/>
        </p:nvSpPr>
        <p:spPr>
          <a:xfrm>
            <a:off x="-282374" y="3782649"/>
            <a:ext cx="215263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rPr>
              <a:t>职</a:t>
            </a:r>
            <a:endParaRPr kumimoji="0" lang="en-US" altLang="zh-CN"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rPr>
              <a:t>业</a:t>
            </a:r>
            <a:endParaRPr kumimoji="0" lang="en-US" altLang="zh-CN"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rPr>
              <a:t>素</a:t>
            </a:r>
            <a:endParaRPr kumimoji="0" lang="en-US" altLang="zh-CN"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rPr>
              <a:t>养</a:t>
            </a:r>
            <a:endParaRPr kumimoji="0" lang="en-US" altLang="zh-CN"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rPr>
              <a:t>护</a:t>
            </a:r>
            <a:endParaRPr kumimoji="0" lang="en-US" altLang="zh-CN"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rPr>
              <a:t>照</a:t>
            </a:r>
            <a:endParaRPr kumimoji="0" lang="zh-CN" altLang="en-US" sz="3600" b="1" i="0" u="none" strike="noStrike" kern="1200" cap="none" spc="0" normalizeH="0" baseline="0" noProof="0" dirty="0">
              <a:ln>
                <a:noFill/>
              </a:ln>
              <a:gradFill>
                <a:gsLst>
                  <a:gs pos="0">
                    <a:srgbClr val="005F8A"/>
                  </a:gs>
                  <a:gs pos="100000">
                    <a:srgbClr val="006DB6"/>
                  </a:gs>
                </a:gsLst>
                <a:lin ang="5400000" scaled="1"/>
              </a:gradFill>
              <a:effectLst/>
              <a:uLnTx/>
              <a:uFillTx/>
              <a:latin typeface="微软雅黑" panose="020B0503020204020204" pitchFamily="34" charset="-122"/>
              <a:ea typeface="微软雅黑" panose="020B0503020204020204" pitchFamily="34" charset="-122"/>
              <a:cs typeface="+mn-cs"/>
            </a:endParaRPr>
          </a:p>
        </p:txBody>
      </p:sp>
      <p:cxnSp>
        <p:nvCxnSpPr>
          <p:cNvPr id="88" name="直接连接符 87"/>
          <p:cNvCxnSpPr/>
          <p:nvPr/>
        </p:nvCxnSpPr>
        <p:spPr>
          <a:xfrm>
            <a:off x="2235200" y="3003550"/>
            <a:ext cx="4264025" cy="0"/>
          </a:xfrm>
          <a:prstGeom prst="line">
            <a:avLst/>
          </a:prstGeom>
          <a:ln>
            <a:solidFill>
              <a:srgbClr val="00659C"/>
            </a:solidFill>
          </a:ln>
        </p:spPr>
        <p:style>
          <a:lnRef idx="1">
            <a:schemeClr val="accent1"/>
          </a:lnRef>
          <a:fillRef idx="0">
            <a:schemeClr val="accent1"/>
          </a:fillRef>
          <a:effectRef idx="0">
            <a:schemeClr val="accent1"/>
          </a:effectRef>
          <a:fontRef idx="minor">
            <a:schemeClr val="tx1"/>
          </a:fontRef>
        </p:style>
      </p:cxnSp>
      <p:sp>
        <p:nvSpPr>
          <p:cNvPr id="91" name="椭圆 90"/>
          <p:cNvSpPr/>
          <p:nvPr/>
        </p:nvSpPr>
        <p:spPr>
          <a:xfrm>
            <a:off x="6384925" y="2901950"/>
            <a:ext cx="160338" cy="160338"/>
          </a:xfrm>
          <a:prstGeom prst="ellipse">
            <a:avLst/>
          </a:prstGeom>
          <a:solidFill>
            <a:srgbClr val="FFD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 name="组合 45"/>
          <p:cNvGrpSpPr/>
          <p:nvPr/>
        </p:nvGrpSpPr>
        <p:grpSpPr bwMode="auto">
          <a:xfrm>
            <a:off x="6350" y="3144838"/>
            <a:ext cx="2581275" cy="879475"/>
            <a:chOff x="-19060" y="1975614"/>
            <a:chExt cx="2581954" cy="879127"/>
          </a:xfrm>
        </p:grpSpPr>
        <p:grpSp>
          <p:nvGrpSpPr>
            <p:cNvPr id="25679" name="组合 46"/>
            <p:cNvGrpSpPr/>
            <p:nvPr/>
          </p:nvGrpSpPr>
          <p:grpSpPr bwMode="auto">
            <a:xfrm>
              <a:off x="-19060" y="2568401"/>
              <a:ext cx="2581954" cy="286340"/>
              <a:chOff x="8512610" y="3664536"/>
              <a:chExt cx="2581954" cy="286340"/>
            </a:xfrm>
          </p:grpSpPr>
          <p:cxnSp>
            <p:nvCxnSpPr>
              <p:cNvPr id="108" name="直接连接符 107"/>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8969930" y="3693802"/>
                <a:ext cx="208652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0" name="椭圆 109"/>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5680" name="组合 47"/>
            <p:cNvGrpSpPr/>
            <p:nvPr/>
          </p:nvGrpSpPr>
          <p:grpSpPr bwMode="auto">
            <a:xfrm>
              <a:off x="331870" y="1975614"/>
              <a:ext cx="2116693" cy="553818"/>
              <a:chOff x="8815185" y="2154354"/>
              <a:chExt cx="2116693" cy="553818"/>
            </a:xfrm>
          </p:grpSpPr>
          <p:sp>
            <p:nvSpPr>
              <p:cNvPr id="99" name="矩形 98"/>
              <p:cNvSpPr/>
              <p:nvPr/>
            </p:nvSpPr>
            <p:spPr>
              <a:xfrm>
                <a:off x="9066076" y="2154354"/>
                <a:ext cx="1865803"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2" name="矩形 101"/>
              <p:cNvSpPr/>
              <p:nvPr/>
            </p:nvSpPr>
            <p:spPr>
              <a:xfrm>
                <a:off x="8985092" y="2209894"/>
                <a:ext cx="1913442"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3" name="矩形 102"/>
              <p:cNvSpPr/>
              <p:nvPr/>
            </p:nvSpPr>
            <p:spPr>
              <a:xfrm>
                <a:off x="8815185" y="2206720"/>
                <a:ext cx="2019832" cy="45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课程模块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5" name="组合 56"/>
          <p:cNvGrpSpPr/>
          <p:nvPr/>
        </p:nvGrpSpPr>
        <p:grpSpPr bwMode="auto">
          <a:xfrm>
            <a:off x="6350" y="3868738"/>
            <a:ext cx="2581275" cy="879475"/>
            <a:chOff x="-19060" y="1975614"/>
            <a:chExt cx="2581954" cy="879127"/>
          </a:xfrm>
        </p:grpSpPr>
        <p:grpSp>
          <p:nvGrpSpPr>
            <p:cNvPr id="25669" name="组合 57"/>
            <p:cNvGrpSpPr/>
            <p:nvPr/>
          </p:nvGrpSpPr>
          <p:grpSpPr bwMode="auto">
            <a:xfrm>
              <a:off x="-19060" y="2568401"/>
              <a:ext cx="2581954" cy="286340"/>
              <a:chOff x="8512610" y="3664536"/>
              <a:chExt cx="2581954" cy="286340"/>
            </a:xfrm>
          </p:grpSpPr>
          <p:cxnSp>
            <p:nvCxnSpPr>
              <p:cNvPr id="125" name="直接连接符 124"/>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8969930" y="3693802"/>
                <a:ext cx="208652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31" name="椭圆 130"/>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5670" name="组合 58"/>
            <p:cNvGrpSpPr/>
            <p:nvPr/>
          </p:nvGrpSpPr>
          <p:grpSpPr bwMode="auto">
            <a:xfrm>
              <a:off x="331870" y="1975614"/>
              <a:ext cx="2116693" cy="553818"/>
              <a:chOff x="8815185" y="2154354"/>
              <a:chExt cx="2116693" cy="553818"/>
            </a:xfrm>
          </p:grpSpPr>
          <p:sp>
            <p:nvSpPr>
              <p:cNvPr id="120" name="矩形 119"/>
              <p:cNvSpPr/>
              <p:nvPr/>
            </p:nvSpPr>
            <p:spPr>
              <a:xfrm>
                <a:off x="9066076" y="2154354"/>
                <a:ext cx="1865803"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1" name="矩形 120"/>
              <p:cNvSpPr/>
              <p:nvPr/>
            </p:nvSpPr>
            <p:spPr>
              <a:xfrm>
                <a:off x="8985092" y="2209894"/>
                <a:ext cx="1913442"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4" name="矩形 123"/>
              <p:cNvSpPr/>
              <p:nvPr/>
            </p:nvSpPr>
            <p:spPr>
              <a:xfrm>
                <a:off x="8815185" y="2206720"/>
                <a:ext cx="2019832" cy="45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专业模块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8" name="组合 67"/>
          <p:cNvGrpSpPr/>
          <p:nvPr/>
        </p:nvGrpSpPr>
        <p:grpSpPr bwMode="auto">
          <a:xfrm>
            <a:off x="6350" y="4592638"/>
            <a:ext cx="2581275" cy="879475"/>
            <a:chOff x="-19060" y="1975614"/>
            <a:chExt cx="2581954" cy="879127"/>
          </a:xfrm>
        </p:grpSpPr>
        <p:grpSp>
          <p:nvGrpSpPr>
            <p:cNvPr id="25659" name="组合 68"/>
            <p:cNvGrpSpPr/>
            <p:nvPr/>
          </p:nvGrpSpPr>
          <p:grpSpPr bwMode="auto">
            <a:xfrm>
              <a:off x="-19060" y="2568401"/>
              <a:ext cx="2581954" cy="286340"/>
              <a:chOff x="8512610" y="3664536"/>
              <a:chExt cx="2581954" cy="286340"/>
            </a:xfrm>
          </p:grpSpPr>
          <p:cxnSp>
            <p:nvCxnSpPr>
              <p:cNvPr id="142" name="直接连接符 141"/>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8977870" y="3693802"/>
                <a:ext cx="208493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44" name="椭圆 143"/>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5660" name="组合 69"/>
            <p:cNvGrpSpPr/>
            <p:nvPr/>
          </p:nvGrpSpPr>
          <p:grpSpPr bwMode="auto">
            <a:xfrm>
              <a:off x="331870" y="1975614"/>
              <a:ext cx="2116693" cy="553818"/>
              <a:chOff x="8815185" y="2154354"/>
              <a:chExt cx="2116693" cy="553818"/>
            </a:xfrm>
          </p:grpSpPr>
          <p:sp>
            <p:nvSpPr>
              <p:cNvPr id="139" name="矩形 138"/>
              <p:cNvSpPr/>
              <p:nvPr/>
            </p:nvSpPr>
            <p:spPr>
              <a:xfrm>
                <a:off x="9066076" y="2154354"/>
                <a:ext cx="1865803"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0" name="矩形 139"/>
              <p:cNvSpPr/>
              <p:nvPr/>
            </p:nvSpPr>
            <p:spPr>
              <a:xfrm>
                <a:off x="8985092" y="2209894"/>
                <a:ext cx="1913442"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1" name="矩形 140"/>
              <p:cNvSpPr/>
              <p:nvPr/>
            </p:nvSpPr>
            <p:spPr>
              <a:xfrm>
                <a:off x="8815185" y="2206720"/>
                <a:ext cx="2019832" cy="45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岗位模块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1" name="组合 82"/>
          <p:cNvGrpSpPr/>
          <p:nvPr/>
        </p:nvGrpSpPr>
        <p:grpSpPr bwMode="auto">
          <a:xfrm>
            <a:off x="20638" y="5316538"/>
            <a:ext cx="2581275" cy="879475"/>
            <a:chOff x="-19060" y="1975614"/>
            <a:chExt cx="2581954" cy="879127"/>
          </a:xfrm>
        </p:grpSpPr>
        <p:grpSp>
          <p:nvGrpSpPr>
            <p:cNvPr id="25649" name="组合 83"/>
            <p:cNvGrpSpPr/>
            <p:nvPr/>
          </p:nvGrpSpPr>
          <p:grpSpPr bwMode="auto">
            <a:xfrm>
              <a:off x="-19060" y="2568401"/>
              <a:ext cx="2581954" cy="286340"/>
              <a:chOff x="8512610" y="3664536"/>
              <a:chExt cx="2581954" cy="286340"/>
            </a:xfrm>
          </p:grpSpPr>
          <p:cxnSp>
            <p:nvCxnSpPr>
              <p:cNvPr id="151" name="直接连接符 150"/>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8966754" y="3693802"/>
                <a:ext cx="208493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53" name="椭圆 152"/>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5650" name="组合 85"/>
            <p:cNvGrpSpPr/>
            <p:nvPr/>
          </p:nvGrpSpPr>
          <p:grpSpPr bwMode="auto">
            <a:xfrm>
              <a:off x="331869" y="1975614"/>
              <a:ext cx="2116694" cy="553818"/>
              <a:chOff x="8815184" y="2154354"/>
              <a:chExt cx="2116694" cy="553818"/>
            </a:xfrm>
          </p:grpSpPr>
          <p:sp>
            <p:nvSpPr>
              <p:cNvPr id="148" name="矩形 147"/>
              <p:cNvSpPr/>
              <p:nvPr/>
            </p:nvSpPr>
            <p:spPr>
              <a:xfrm>
                <a:off x="9066075" y="2154354"/>
                <a:ext cx="1865804"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9" name="矩形 148"/>
              <p:cNvSpPr/>
              <p:nvPr/>
            </p:nvSpPr>
            <p:spPr>
              <a:xfrm>
                <a:off x="8985092" y="2209894"/>
                <a:ext cx="1913441"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0" name="矩形 149"/>
              <p:cNvSpPr/>
              <p:nvPr/>
            </p:nvSpPr>
            <p:spPr>
              <a:xfrm>
                <a:off x="8815184" y="2206720"/>
                <a:ext cx="2019832" cy="45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拓展模块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4" name="组合 105"/>
          <p:cNvGrpSpPr/>
          <p:nvPr/>
        </p:nvGrpSpPr>
        <p:grpSpPr bwMode="auto">
          <a:xfrm>
            <a:off x="6350" y="3013075"/>
            <a:ext cx="2581275" cy="287338"/>
            <a:chOff x="8512610" y="3664536"/>
            <a:chExt cx="2581954" cy="286340"/>
          </a:xfrm>
        </p:grpSpPr>
        <p:cxnSp>
          <p:nvCxnSpPr>
            <p:cNvPr id="155" name="直接连接符 154"/>
            <p:cNvCxnSpPr/>
            <p:nvPr/>
          </p:nvCxnSpPr>
          <p:spPr>
            <a:xfrm flipH="1">
              <a:off x="8512610" y="3691430"/>
              <a:ext cx="466848" cy="259446"/>
            </a:xfrm>
            <a:prstGeom prst="line">
              <a:avLst/>
            </a:prstGeom>
            <a:ln w="12700">
              <a:solidFill>
                <a:srgbClr val="D3101E"/>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8974695" y="3693012"/>
              <a:ext cx="2086524" cy="0"/>
            </a:xfrm>
            <a:prstGeom prst="line">
              <a:avLst/>
            </a:prstGeom>
            <a:ln w="12700">
              <a:solidFill>
                <a:srgbClr val="D3101E"/>
              </a:solidFill>
            </a:ln>
          </p:spPr>
          <p:style>
            <a:lnRef idx="1">
              <a:schemeClr val="accent1"/>
            </a:lnRef>
            <a:fillRef idx="0">
              <a:schemeClr val="accent1"/>
            </a:fillRef>
            <a:effectRef idx="0">
              <a:schemeClr val="accent1"/>
            </a:effectRef>
            <a:fontRef idx="minor">
              <a:schemeClr val="tx1"/>
            </a:fontRef>
          </p:style>
        </p:cxnSp>
        <p:sp>
          <p:nvSpPr>
            <p:cNvPr id="157" name="椭圆 156"/>
            <p:cNvSpPr/>
            <p:nvPr/>
          </p:nvSpPr>
          <p:spPr>
            <a:xfrm flipH="1">
              <a:off x="11035812" y="3664536"/>
              <a:ext cx="58752" cy="60115"/>
            </a:xfrm>
            <a:prstGeom prst="ellipse">
              <a:avLst/>
            </a:prstGeom>
            <a:solidFill>
              <a:srgbClr val="C00000"/>
            </a:solidFill>
            <a:ln>
              <a:solidFill>
                <a:srgbClr val="D310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grpSp>
      <p:sp>
        <p:nvSpPr>
          <p:cNvPr id="158" name="矩形 157"/>
          <p:cNvSpPr/>
          <p:nvPr/>
        </p:nvSpPr>
        <p:spPr>
          <a:xfrm>
            <a:off x="608013" y="2420938"/>
            <a:ext cx="1865312" cy="4191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sp>
        <p:nvSpPr>
          <p:cNvPr id="159" name="矩形 158"/>
          <p:cNvSpPr/>
          <p:nvPr/>
        </p:nvSpPr>
        <p:spPr>
          <a:xfrm>
            <a:off x="527050" y="2476500"/>
            <a:ext cx="1912938" cy="49688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sp>
        <p:nvSpPr>
          <p:cNvPr id="160" name="矩形 159"/>
          <p:cNvSpPr/>
          <p:nvPr/>
        </p:nvSpPr>
        <p:spPr>
          <a:xfrm>
            <a:off x="357188" y="2465388"/>
            <a:ext cx="2019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基础模块</a:t>
            </a:r>
            <a:endParaRPr kumimoji="0" lang="zh-CN" altLang="en-US" sz="20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cxnSp>
        <p:nvCxnSpPr>
          <p:cNvPr id="161" name="直接连接符 160"/>
          <p:cNvCxnSpPr/>
          <p:nvPr/>
        </p:nvCxnSpPr>
        <p:spPr>
          <a:xfrm>
            <a:off x="2554288" y="3027363"/>
            <a:ext cx="527050" cy="31321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2" name="矩形 161"/>
          <p:cNvSpPr/>
          <p:nvPr/>
        </p:nvSpPr>
        <p:spPr>
          <a:xfrm>
            <a:off x="5092700" y="3524250"/>
            <a:ext cx="3533775" cy="13763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white"/>
                </a:solidFill>
                <a:effectLst/>
                <a:uLnTx/>
                <a:uFillTx/>
                <a:latin typeface="爱度综艺简体" panose="02010601030101010101" pitchFamily="2" charset="-122"/>
                <a:ea typeface="爱度综艺简体" panose="02010601030101010101" pitchFamily="2" charset="-122"/>
                <a:cs typeface="+mn-cs"/>
              </a:rPr>
              <a:t>德育实践活动</a:t>
            </a:r>
            <a:endParaRPr kumimoji="0" lang="zh-CN" altLang="en-US" sz="4000" b="0" i="0" u="none" strike="noStrike" kern="1200" cap="none" spc="0" normalizeH="0" baseline="0" noProof="0" dirty="0">
              <a:ln>
                <a:noFill/>
              </a:ln>
              <a:solidFill>
                <a:prstClr val="white"/>
              </a:solidFill>
              <a:effectLst/>
              <a:uLnTx/>
              <a:uFillTx/>
              <a:latin typeface="爱度综艺简体" panose="02010601030101010101" pitchFamily="2" charset="-122"/>
              <a:ea typeface="爱度综艺简体" panose="02010601030101010101" pitchFamily="2" charset="-122"/>
              <a:cs typeface="+mn-cs"/>
            </a:endParaRPr>
          </a:p>
        </p:txBody>
      </p:sp>
      <p:sp>
        <p:nvSpPr>
          <p:cNvPr id="163" name="矩形 162"/>
          <p:cNvSpPr/>
          <p:nvPr/>
        </p:nvSpPr>
        <p:spPr>
          <a:xfrm>
            <a:off x="3657600" y="3536950"/>
            <a:ext cx="1346200" cy="1377950"/>
          </a:xfrm>
          <a:prstGeom prst="rect">
            <a:avLst/>
          </a:prstGeom>
          <a:solidFill>
            <a:srgbClr val="E15B1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评优表彰</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4" name="矩形 163"/>
          <p:cNvSpPr/>
          <p:nvPr/>
        </p:nvSpPr>
        <p:spPr>
          <a:xfrm>
            <a:off x="3657600" y="2647950"/>
            <a:ext cx="2559050" cy="758825"/>
          </a:xfrm>
          <a:prstGeom prst="rect">
            <a:avLst/>
          </a:prstGeom>
          <a:solidFill>
            <a:srgbClr val="FFC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通级达标</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5" name="矩形 164"/>
          <p:cNvSpPr/>
          <p:nvPr/>
        </p:nvSpPr>
        <p:spPr>
          <a:xfrm>
            <a:off x="6291263" y="2647950"/>
            <a:ext cx="2349500" cy="758825"/>
          </a:xfrm>
          <a:prstGeom prst="rect">
            <a:avLst/>
          </a:prstGeom>
          <a:solidFill>
            <a:srgbClr val="DF635B"/>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社会工作</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6" name="矩形 165"/>
          <p:cNvSpPr/>
          <p:nvPr/>
        </p:nvSpPr>
        <p:spPr>
          <a:xfrm>
            <a:off x="8716963" y="2647950"/>
            <a:ext cx="2779712" cy="760413"/>
          </a:xfrm>
          <a:prstGeom prst="rect">
            <a:avLst/>
          </a:prstGeom>
          <a:solidFill>
            <a:srgbClr val="3031FD"/>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活动与竞赛</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7" name="矩形 166"/>
          <p:cNvSpPr/>
          <p:nvPr/>
        </p:nvSpPr>
        <p:spPr>
          <a:xfrm>
            <a:off x="8716963" y="3536950"/>
            <a:ext cx="1344612" cy="1377950"/>
          </a:xfrm>
          <a:prstGeom prst="rect">
            <a:avLst/>
          </a:prstGeom>
          <a:solidFill>
            <a:srgbClr val="2073DD"/>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志愿服务</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8" name="矩形 167"/>
          <p:cNvSpPr/>
          <p:nvPr/>
        </p:nvSpPr>
        <p:spPr>
          <a:xfrm>
            <a:off x="10152063" y="3530600"/>
            <a:ext cx="1344612" cy="1376363"/>
          </a:xfrm>
          <a:prstGeom prst="rect">
            <a:avLst/>
          </a:prstGeom>
          <a:solidFill>
            <a:srgbClr val="23ACDC"/>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社团活动</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9" name="矩形 168"/>
          <p:cNvSpPr/>
          <p:nvPr/>
        </p:nvSpPr>
        <p:spPr>
          <a:xfrm>
            <a:off x="3657600" y="5006975"/>
            <a:ext cx="4021138" cy="758825"/>
          </a:xfrm>
          <a:prstGeom prst="rect">
            <a:avLst/>
          </a:prstGeom>
          <a:solidFill>
            <a:srgbClr val="FF99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文明风采</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0" name="矩形 169"/>
          <p:cNvSpPr/>
          <p:nvPr/>
        </p:nvSpPr>
        <p:spPr>
          <a:xfrm>
            <a:off x="7823200" y="5022850"/>
            <a:ext cx="3643313" cy="758825"/>
          </a:xfrm>
          <a:prstGeom prst="rect">
            <a:avLst/>
          </a:prstGeom>
          <a:solidFill>
            <a:srgbClr val="93CE19"/>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国际交流</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5645" name="Picture 9" descr="D:\Desktop\logo.png"/>
          <p:cNvPicPr>
            <a:picLocks noChangeAspect="1" noChangeArrowheads="1"/>
          </p:cNvPicPr>
          <p:nvPr/>
        </p:nvPicPr>
        <p:blipFill>
          <a:blip r:embed="rId4"/>
          <a:srcRect/>
          <a:stretch>
            <a:fillRect/>
          </a:stretch>
        </p:blipFill>
        <p:spPr bwMode="auto">
          <a:xfrm>
            <a:off x="9328150" y="6259513"/>
            <a:ext cx="282892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250" fill="hold"/>
                                        <p:tgtEl>
                                          <p:spTgt spid="85"/>
                                        </p:tgtEl>
                                        <p:attrNameLst>
                                          <p:attrName>ppt_w</p:attrName>
                                        </p:attrNameLst>
                                      </p:cBhvr>
                                      <p:tavLst>
                                        <p:tav tm="0">
                                          <p:val>
                                            <p:fltVal val="0"/>
                                          </p:val>
                                        </p:tav>
                                        <p:tav tm="100000">
                                          <p:val>
                                            <p:strVal val="#ppt_w"/>
                                          </p:val>
                                        </p:tav>
                                      </p:tavLst>
                                    </p:anim>
                                    <p:anim calcmode="lin" valueType="num">
                                      <p:cBhvr>
                                        <p:cTn id="8" dur="250" fill="hold"/>
                                        <p:tgtEl>
                                          <p:spTgt spid="85"/>
                                        </p:tgtEl>
                                        <p:attrNameLst>
                                          <p:attrName>ppt_h</p:attrName>
                                        </p:attrNameLst>
                                      </p:cBhvr>
                                      <p:tavLst>
                                        <p:tav tm="0">
                                          <p:val>
                                            <p:fltVal val="0"/>
                                          </p:val>
                                        </p:tav>
                                        <p:tav tm="100000">
                                          <p:val>
                                            <p:strVal val="#ppt_h"/>
                                          </p:val>
                                        </p:tav>
                                      </p:tavLst>
                                    </p:anim>
                                    <p:anim calcmode="lin" valueType="num">
                                      <p:cBhvr>
                                        <p:cTn id="9" dur="250" fill="hold"/>
                                        <p:tgtEl>
                                          <p:spTgt spid="85"/>
                                        </p:tgtEl>
                                        <p:attrNameLst>
                                          <p:attrName>style.rotation</p:attrName>
                                        </p:attrNameLst>
                                      </p:cBhvr>
                                      <p:tavLst>
                                        <p:tav tm="0">
                                          <p:val>
                                            <p:fltVal val="90"/>
                                          </p:val>
                                        </p:tav>
                                        <p:tav tm="100000">
                                          <p:val>
                                            <p:fltVal val="0"/>
                                          </p:val>
                                        </p:tav>
                                      </p:tavLst>
                                    </p:anim>
                                    <p:animEffect transition="in" filter="fade">
                                      <p:cBhvr>
                                        <p:cTn id="10" dur="250"/>
                                        <p:tgtEl>
                                          <p:spTgt spid="85"/>
                                        </p:tgtEl>
                                      </p:cBhvr>
                                    </p:animEffect>
                                  </p:childTnLst>
                                </p:cTn>
                              </p:par>
                            </p:childTnLst>
                          </p:cTn>
                        </p:par>
                        <p:par>
                          <p:cTn id="11" fill="hold">
                            <p:stCondLst>
                              <p:cond delay="500"/>
                            </p:stCondLst>
                            <p:childTnLst>
                              <p:par>
                                <p:cTn id="12" presetID="16" presetClass="entr" presetSubtype="42" fill="hold"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barn(outHorizontal)">
                                      <p:cBhvr>
                                        <p:cTn id="14" dur="500"/>
                                        <p:tgtEl>
                                          <p:spTgt spid="87"/>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86"/>
                                        </p:tgtEl>
                                        <p:attrNameLst>
                                          <p:attrName>style.visibility</p:attrName>
                                        </p:attrNameLst>
                                      </p:cBhvr>
                                      <p:to>
                                        <p:strVal val="visible"/>
                                      </p:to>
                                    </p:set>
                                    <p:anim calcmode="lin" valueType="num">
                                      <p:cBhvr>
                                        <p:cTn id="18" dur="500" fill="hold"/>
                                        <p:tgtEl>
                                          <p:spTgt spid="86"/>
                                        </p:tgtEl>
                                        <p:attrNameLst>
                                          <p:attrName>ppt_w</p:attrName>
                                        </p:attrNameLst>
                                      </p:cBhvr>
                                      <p:tavLst>
                                        <p:tav tm="0">
                                          <p:val>
                                            <p:fltVal val="0"/>
                                          </p:val>
                                        </p:tav>
                                        <p:tav tm="100000">
                                          <p:val>
                                            <p:strVal val="#ppt_w"/>
                                          </p:val>
                                        </p:tav>
                                      </p:tavLst>
                                    </p:anim>
                                    <p:anim calcmode="lin" valueType="num">
                                      <p:cBhvr>
                                        <p:cTn id="19" dur="500" fill="hold"/>
                                        <p:tgtEl>
                                          <p:spTgt spid="86"/>
                                        </p:tgtEl>
                                        <p:attrNameLst>
                                          <p:attrName>ppt_h</p:attrName>
                                        </p:attrNameLst>
                                      </p:cBhvr>
                                      <p:tavLst>
                                        <p:tav tm="0">
                                          <p:val>
                                            <p:fltVal val="0"/>
                                          </p:val>
                                        </p:tav>
                                        <p:tav tm="100000">
                                          <p:val>
                                            <p:strVal val="#ppt_h"/>
                                          </p:val>
                                        </p:tav>
                                      </p:tavLst>
                                    </p:anim>
                                    <p:anim calcmode="lin" valueType="num">
                                      <p:cBhvr>
                                        <p:cTn id="20" dur="500" fill="hold"/>
                                        <p:tgtEl>
                                          <p:spTgt spid="86"/>
                                        </p:tgtEl>
                                        <p:attrNameLst>
                                          <p:attrName>style.rotation</p:attrName>
                                        </p:attrNameLst>
                                      </p:cBhvr>
                                      <p:tavLst>
                                        <p:tav tm="0">
                                          <p:val>
                                            <p:fltVal val="90"/>
                                          </p:val>
                                        </p:tav>
                                        <p:tav tm="100000">
                                          <p:val>
                                            <p:fltVal val="0"/>
                                          </p:val>
                                        </p:tav>
                                      </p:tavLst>
                                    </p:anim>
                                    <p:animEffect transition="in" filter="fade">
                                      <p:cBhvr>
                                        <p:cTn id="21" dur="500"/>
                                        <p:tgtEl>
                                          <p:spTgt spid="86"/>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left)">
                                      <p:cBhvr>
                                        <p:cTn id="25" dur="250"/>
                                        <p:tgtEl>
                                          <p:spTgt spid="88"/>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fade">
                                      <p:cBhvr>
                                        <p:cTn id="29" dur="250"/>
                                        <p:tgtEl>
                                          <p:spTgt spid="91"/>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250"/>
                                        <p:tgtEl>
                                          <p:spTgt spid="70"/>
                                        </p:tgtEl>
                                      </p:cBhvr>
                                    </p:animEffect>
                                    <p:anim calcmode="lin" valueType="num">
                                      <p:cBhvr>
                                        <p:cTn id="34" dur="250" fill="hold"/>
                                        <p:tgtEl>
                                          <p:spTgt spid="70"/>
                                        </p:tgtEl>
                                        <p:attrNameLst>
                                          <p:attrName>ppt_x</p:attrName>
                                        </p:attrNameLst>
                                      </p:cBhvr>
                                      <p:tavLst>
                                        <p:tav tm="0">
                                          <p:val>
                                            <p:strVal val="#ppt_x"/>
                                          </p:val>
                                        </p:tav>
                                        <p:tav tm="100000">
                                          <p:val>
                                            <p:strVal val="#ppt_x"/>
                                          </p:val>
                                        </p:tav>
                                      </p:tavLst>
                                    </p:anim>
                                    <p:anim calcmode="lin" valueType="num">
                                      <p:cBhvr>
                                        <p:cTn id="35" dur="250" fill="hold"/>
                                        <p:tgtEl>
                                          <p:spTgt spid="7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left)">
                                      <p:cBhvr>
                                        <p:cTn id="39" dur="250"/>
                                        <p:tgtEl>
                                          <p:spTgt spid="77"/>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250"/>
                                        <p:tgtEl>
                                          <p:spTgt spid="78"/>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250"/>
                                        <p:tgtEl>
                                          <p:spTgt spid="71"/>
                                        </p:tgtEl>
                                      </p:cBhvr>
                                    </p:animEffect>
                                    <p:anim calcmode="lin" valueType="num">
                                      <p:cBhvr>
                                        <p:cTn id="48" dur="250" fill="hold"/>
                                        <p:tgtEl>
                                          <p:spTgt spid="71"/>
                                        </p:tgtEl>
                                        <p:attrNameLst>
                                          <p:attrName>ppt_x</p:attrName>
                                        </p:attrNameLst>
                                      </p:cBhvr>
                                      <p:tavLst>
                                        <p:tav tm="0">
                                          <p:val>
                                            <p:strVal val="#ppt_x"/>
                                          </p:val>
                                        </p:tav>
                                        <p:tav tm="100000">
                                          <p:val>
                                            <p:strVal val="#ppt_x"/>
                                          </p:val>
                                        </p:tav>
                                      </p:tavLst>
                                    </p:anim>
                                    <p:anim calcmode="lin" valueType="num">
                                      <p:cBhvr>
                                        <p:cTn id="49" dur="250" fill="hold"/>
                                        <p:tgtEl>
                                          <p:spTgt spid="71"/>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wipe(left)">
                                      <p:cBhvr>
                                        <p:cTn id="53" dur="250"/>
                                        <p:tgtEl>
                                          <p:spTgt spid="79"/>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250"/>
                                        <p:tgtEl>
                                          <p:spTgt spid="80"/>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250"/>
                                        <p:tgtEl>
                                          <p:spTgt spid="72"/>
                                        </p:tgtEl>
                                      </p:cBhvr>
                                    </p:animEffect>
                                    <p:anim calcmode="lin" valueType="num">
                                      <p:cBhvr>
                                        <p:cTn id="62" dur="250" fill="hold"/>
                                        <p:tgtEl>
                                          <p:spTgt spid="72"/>
                                        </p:tgtEl>
                                        <p:attrNameLst>
                                          <p:attrName>ppt_x</p:attrName>
                                        </p:attrNameLst>
                                      </p:cBhvr>
                                      <p:tavLst>
                                        <p:tav tm="0">
                                          <p:val>
                                            <p:strVal val="#ppt_x"/>
                                          </p:val>
                                        </p:tav>
                                        <p:tav tm="100000">
                                          <p:val>
                                            <p:strVal val="#ppt_x"/>
                                          </p:val>
                                        </p:tav>
                                      </p:tavLst>
                                    </p:anim>
                                    <p:anim calcmode="lin" valueType="num">
                                      <p:cBhvr>
                                        <p:cTn id="63" dur="250" fill="hold"/>
                                        <p:tgtEl>
                                          <p:spTgt spid="72"/>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wipe(left)">
                                      <p:cBhvr>
                                        <p:cTn id="67" dur="250"/>
                                        <p:tgtEl>
                                          <p:spTgt spid="81"/>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250"/>
                                        <p:tgtEl>
                                          <p:spTgt spid="82"/>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250"/>
                                        <p:tgtEl>
                                          <p:spTgt spid="73"/>
                                        </p:tgtEl>
                                      </p:cBhvr>
                                    </p:animEffect>
                                    <p:anim calcmode="lin" valueType="num">
                                      <p:cBhvr>
                                        <p:cTn id="76" dur="250" fill="hold"/>
                                        <p:tgtEl>
                                          <p:spTgt spid="73"/>
                                        </p:tgtEl>
                                        <p:attrNameLst>
                                          <p:attrName>ppt_x</p:attrName>
                                        </p:attrNameLst>
                                      </p:cBhvr>
                                      <p:tavLst>
                                        <p:tav tm="0">
                                          <p:val>
                                            <p:strVal val="#ppt_x"/>
                                          </p:val>
                                        </p:tav>
                                        <p:tav tm="100000">
                                          <p:val>
                                            <p:strVal val="#ppt_x"/>
                                          </p:val>
                                        </p:tav>
                                      </p:tavLst>
                                    </p:anim>
                                    <p:anim calcmode="lin" valueType="num">
                                      <p:cBhvr>
                                        <p:cTn id="77" dur="250" fill="hold"/>
                                        <p:tgtEl>
                                          <p:spTgt spid="73"/>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83"/>
                                        </p:tgtEl>
                                        <p:attrNameLst>
                                          <p:attrName>style.visibility</p:attrName>
                                        </p:attrNameLst>
                                      </p:cBhvr>
                                      <p:to>
                                        <p:strVal val="visible"/>
                                      </p:to>
                                    </p:set>
                                    <p:animEffect transition="in" filter="wipe(left)">
                                      <p:cBhvr>
                                        <p:cTn id="81" dur="250"/>
                                        <p:tgtEl>
                                          <p:spTgt spid="83"/>
                                        </p:tgtEl>
                                      </p:cBhvr>
                                    </p:animEffect>
                                  </p:childTnLst>
                                </p:cTn>
                              </p:par>
                            </p:childTnLst>
                          </p:cTn>
                        </p:par>
                        <p:par>
                          <p:cTn id="82" fill="hold">
                            <p:stCondLst>
                              <p:cond delay="8000"/>
                            </p:stCondLst>
                            <p:childTnLst>
                              <p:par>
                                <p:cTn id="83" presetID="10" presetClass="entr" presetSubtype="0"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250"/>
                                        <p:tgtEl>
                                          <p:spTgt spid="84"/>
                                        </p:tgtEl>
                                      </p:cBhvr>
                                    </p:animEffect>
                                  </p:childTnLst>
                                </p:cTn>
                              </p:par>
                              <p:par>
                                <p:cTn id="86" presetID="42" presetClass="entr" presetSubtype="0" fill="hold" grpId="0" nodeType="withEffect">
                                  <p:stCondLst>
                                    <p:cond delay="25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250"/>
                                        <p:tgtEl>
                                          <p:spTgt spid="76"/>
                                        </p:tgtEl>
                                      </p:cBhvr>
                                    </p:animEffect>
                                    <p:anim calcmode="lin" valueType="num">
                                      <p:cBhvr>
                                        <p:cTn id="89" dur="250" fill="hold"/>
                                        <p:tgtEl>
                                          <p:spTgt spid="76"/>
                                        </p:tgtEl>
                                        <p:attrNameLst>
                                          <p:attrName>ppt_x</p:attrName>
                                        </p:attrNameLst>
                                      </p:cBhvr>
                                      <p:tavLst>
                                        <p:tav tm="0">
                                          <p:val>
                                            <p:strVal val="#ppt_x"/>
                                          </p:val>
                                        </p:tav>
                                        <p:tav tm="100000">
                                          <p:val>
                                            <p:strVal val="#ppt_x"/>
                                          </p:val>
                                        </p:tav>
                                      </p:tavLst>
                                    </p:anim>
                                    <p:anim calcmode="lin" valueType="num">
                                      <p:cBhvr>
                                        <p:cTn id="90" dur="25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xit" presetSubtype="8" fill="hold" grpId="1" nodeType="clickEffect">
                                  <p:stCondLst>
                                    <p:cond delay="0"/>
                                  </p:stCondLst>
                                  <p:childTnLst>
                                    <p:anim calcmode="lin" valueType="num">
                                      <p:cBhvr additive="base">
                                        <p:cTn id="94" dur="250"/>
                                        <p:tgtEl>
                                          <p:spTgt spid="85"/>
                                        </p:tgtEl>
                                        <p:attrNameLst>
                                          <p:attrName>ppt_x</p:attrName>
                                        </p:attrNameLst>
                                      </p:cBhvr>
                                      <p:tavLst>
                                        <p:tav tm="0">
                                          <p:val>
                                            <p:strVal val="ppt_x"/>
                                          </p:val>
                                        </p:tav>
                                        <p:tav tm="100000">
                                          <p:val>
                                            <p:strVal val="0-ppt_w/2"/>
                                          </p:val>
                                        </p:tav>
                                      </p:tavLst>
                                    </p:anim>
                                    <p:anim calcmode="lin" valueType="num">
                                      <p:cBhvr additive="base">
                                        <p:cTn id="95" dur="250"/>
                                        <p:tgtEl>
                                          <p:spTgt spid="85"/>
                                        </p:tgtEl>
                                        <p:attrNameLst>
                                          <p:attrName>ppt_y</p:attrName>
                                        </p:attrNameLst>
                                      </p:cBhvr>
                                      <p:tavLst>
                                        <p:tav tm="0">
                                          <p:val>
                                            <p:strVal val="ppt_y"/>
                                          </p:val>
                                        </p:tav>
                                        <p:tav tm="100000">
                                          <p:val>
                                            <p:strVal val="ppt_y"/>
                                          </p:val>
                                        </p:tav>
                                      </p:tavLst>
                                    </p:anim>
                                    <p:set>
                                      <p:cBhvr>
                                        <p:cTn id="96" dur="1" fill="hold">
                                          <p:stCondLst>
                                            <p:cond delay="249"/>
                                          </p:stCondLst>
                                        </p:cTn>
                                        <p:tgtEl>
                                          <p:spTgt spid="85"/>
                                        </p:tgtEl>
                                        <p:attrNameLst>
                                          <p:attrName>style.visibility</p:attrName>
                                        </p:attrNameLst>
                                      </p:cBhvr>
                                      <p:to>
                                        <p:strVal val="hidden"/>
                                      </p:to>
                                    </p:set>
                                  </p:childTnLst>
                                </p:cTn>
                              </p:par>
                              <p:par>
                                <p:cTn id="97" presetID="2" presetClass="exit" presetSubtype="8" fill="hold" nodeType="withEffect">
                                  <p:stCondLst>
                                    <p:cond delay="0"/>
                                  </p:stCondLst>
                                  <p:childTnLst>
                                    <p:anim calcmode="lin" valueType="num">
                                      <p:cBhvr additive="base">
                                        <p:cTn id="98" dur="250"/>
                                        <p:tgtEl>
                                          <p:spTgt spid="87"/>
                                        </p:tgtEl>
                                        <p:attrNameLst>
                                          <p:attrName>ppt_x</p:attrName>
                                        </p:attrNameLst>
                                      </p:cBhvr>
                                      <p:tavLst>
                                        <p:tav tm="0">
                                          <p:val>
                                            <p:strVal val="ppt_x"/>
                                          </p:val>
                                        </p:tav>
                                        <p:tav tm="100000">
                                          <p:val>
                                            <p:strVal val="0-ppt_w/2"/>
                                          </p:val>
                                        </p:tav>
                                      </p:tavLst>
                                    </p:anim>
                                    <p:anim calcmode="lin" valueType="num">
                                      <p:cBhvr additive="base">
                                        <p:cTn id="99" dur="250"/>
                                        <p:tgtEl>
                                          <p:spTgt spid="87"/>
                                        </p:tgtEl>
                                        <p:attrNameLst>
                                          <p:attrName>ppt_y</p:attrName>
                                        </p:attrNameLst>
                                      </p:cBhvr>
                                      <p:tavLst>
                                        <p:tav tm="0">
                                          <p:val>
                                            <p:strVal val="ppt_y"/>
                                          </p:val>
                                        </p:tav>
                                        <p:tav tm="100000">
                                          <p:val>
                                            <p:strVal val="ppt_y"/>
                                          </p:val>
                                        </p:tav>
                                      </p:tavLst>
                                    </p:anim>
                                    <p:set>
                                      <p:cBhvr>
                                        <p:cTn id="100" dur="1" fill="hold">
                                          <p:stCondLst>
                                            <p:cond delay="249"/>
                                          </p:stCondLst>
                                        </p:cTn>
                                        <p:tgtEl>
                                          <p:spTgt spid="87"/>
                                        </p:tgtEl>
                                        <p:attrNameLst>
                                          <p:attrName>style.visibility</p:attrName>
                                        </p:attrNameLst>
                                      </p:cBhvr>
                                      <p:to>
                                        <p:strVal val="hidden"/>
                                      </p:to>
                                    </p:set>
                                  </p:childTnLst>
                                </p:cTn>
                              </p:par>
                              <p:par>
                                <p:cTn id="101" presetID="2" presetClass="exit" presetSubtype="8" fill="hold" grpId="1" nodeType="withEffect">
                                  <p:stCondLst>
                                    <p:cond delay="0"/>
                                  </p:stCondLst>
                                  <p:childTnLst>
                                    <p:anim calcmode="lin" valueType="num">
                                      <p:cBhvr additive="base">
                                        <p:cTn id="102" dur="250"/>
                                        <p:tgtEl>
                                          <p:spTgt spid="86"/>
                                        </p:tgtEl>
                                        <p:attrNameLst>
                                          <p:attrName>ppt_x</p:attrName>
                                        </p:attrNameLst>
                                      </p:cBhvr>
                                      <p:tavLst>
                                        <p:tav tm="0">
                                          <p:val>
                                            <p:strVal val="ppt_x"/>
                                          </p:val>
                                        </p:tav>
                                        <p:tav tm="100000">
                                          <p:val>
                                            <p:strVal val="0-ppt_w/2"/>
                                          </p:val>
                                        </p:tav>
                                      </p:tavLst>
                                    </p:anim>
                                    <p:anim calcmode="lin" valueType="num">
                                      <p:cBhvr additive="base">
                                        <p:cTn id="103" dur="250"/>
                                        <p:tgtEl>
                                          <p:spTgt spid="86"/>
                                        </p:tgtEl>
                                        <p:attrNameLst>
                                          <p:attrName>ppt_y</p:attrName>
                                        </p:attrNameLst>
                                      </p:cBhvr>
                                      <p:tavLst>
                                        <p:tav tm="0">
                                          <p:val>
                                            <p:strVal val="ppt_y"/>
                                          </p:val>
                                        </p:tav>
                                        <p:tav tm="100000">
                                          <p:val>
                                            <p:strVal val="ppt_y"/>
                                          </p:val>
                                        </p:tav>
                                      </p:tavLst>
                                    </p:anim>
                                    <p:set>
                                      <p:cBhvr>
                                        <p:cTn id="104" dur="1" fill="hold">
                                          <p:stCondLst>
                                            <p:cond delay="249"/>
                                          </p:stCondLst>
                                        </p:cTn>
                                        <p:tgtEl>
                                          <p:spTgt spid="86"/>
                                        </p:tgtEl>
                                        <p:attrNameLst>
                                          <p:attrName>style.visibility</p:attrName>
                                        </p:attrNameLst>
                                      </p:cBhvr>
                                      <p:to>
                                        <p:strVal val="hidden"/>
                                      </p:to>
                                    </p:set>
                                  </p:childTnLst>
                                </p:cTn>
                              </p:par>
                              <p:par>
                                <p:cTn id="105" presetID="2" presetClass="exit" presetSubtype="8" fill="hold" nodeType="withEffect">
                                  <p:stCondLst>
                                    <p:cond delay="0"/>
                                  </p:stCondLst>
                                  <p:childTnLst>
                                    <p:anim calcmode="lin" valueType="num">
                                      <p:cBhvr additive="base">
                                        <p:cTn id="106" dur="250"/>
                                        <p:tgtEl>
                                          <p:spTgt spid="88"/>
                                        </p:tgtEl>
                                        <p:attrNameLst>
                                          <p:attrName>ppt_x</p:attrName>
                                        </p:attrNameLst>
                                      </p:cBhvr>
                                      <p:tavLst>
                                        <p:tav tm="0">
                                          <p:val>
                                            <p:strVal val="ppt_x"/>
                                          </p:val>
                                        </p:tav>
                                        <p:tav tm="100000">
                                          <p:val>
                                            <p:strVal val="0-ppt_w/2"/>
                                          </p:val>
                                        </p:tav>
                                      </p:tavLst>
                                    </p:anim>
                                    <p:anim calcmode="lin" valueType="num">
                                      <p:cBhvr additive="base">
                                        <p:cTn id="107" dur="250"/>
                                        <p:tgtEl>
                                          <p:spTgt spid="88"/>
                                        </p:tgtEl>
                                        <p:attrNameLst>
                                          <p:attrName>ppt_y</p:attrName>
                                        </p:attrNameLst>
                                      </p:cBhvr>
                                      <p:tavLst>
                                        <p:tav tm="0">
                                          <p:val>
                                            <p:strVal val="ppt_y"/>
                                          </p:val>
                                        </p:tav>
                                        <p:tav tm="100000">
                                          <p:val>
                                            <p:strVal val="ppt_y"/>
                                          </p:val>
                                        </p:tav>
                                      </p:tavLst>
                                    </p:anim>
                                    <p:set>
                                      <p:cBhvr>
                                        <p:cTn id="108" dur="1" fill="hold">
                                          <p:stCondLst>
                                            <p:cond delay="249"/>
                                          </p:stCondLst>
                                        </p:cTn>
                                        <p:tgtEl>
                                          <p:spTgt spid="88"/>
                                        </p:tgtEl>
                                        <p:attrNameLst>
                                          <p:attrName>style.visibility</p:attrName>
                                        </p:attrNameLst>
                                      </p:cBhvr>
                                      <p:to>
                                        <p:strVal val="hidden"/>
                                      </p:to>
                                    </p:set>
                                  </p:childTnLst>
                                </p:cTn>
                              </p:par>
                              <p:par>
                                <p:cTn id="109" presetID="2" presetClass="exit" presetSubtype="8" fill="hold" grpId="1" nodeType="withEffect">
                                  <p:stCondLst>
                                    <p:cond delay="0"/>
                                  </p:stCondLst>
                                  <p:childTnLst>
                                    <p:anim calcmode="lin" valueType="num">
                                      <p:cBhvr additive="base">
                                        <p:cTn id="110" dur="250"/>
                                        <p:tgtEl>
                                          <p:spTgt spid="91"/>
                                        </p:tgtEl>
                                        <p:attrNameLst>
                                          <p:attrName>ppt_x</p:attrName>
                                        </p:attrNameLst>
                                      </p:cBhvr>
                                      <p:tavLst>
                                        <p:tav tm="0">
                                          <p:val>
                                            <p:strVal val="ppt_x"/>
                                          </p:val>
                                        </p:tav>
                                        <p:tav tm="100000">
                                          <p:val>
                                            <p:strVal val="0-ppt_w/2"/>
                                          </p:val>
                                        </p:tav>
                                      </p:tavLst>
                                    </p:anim>
                                    <p:anim calcmode="lin" valueType="num">
                                      <p:cBhvr additive="base">
                                        <p:cTn id="111" dur="250"/>
                                        <p:tgtEl>
                                          <p:spTgt spid="91"/>
                                        </p:tgtEl>
                                        <p:attrNameLst>
                                          <p:attrName>ppt_y</p:attrName>
                                        </p:attrNameLst>
                                      </p:cBhvr>
                                      <p:tavLst>
                                        <p:tav tm="0">
                                          <p:val>
                                            <p:strVal val="ppt_y"/>
                                          </p:val>
                                        </p:tav>
                                        <p:tav tm="100000">
                                          <p:val>
                                            <p:strVal val="ppt_y"/>
                                          </p:val>
                                        </p:tav>
                                      </p:tavLst>
                                    </p:anim>
                                    <p:set>
                                      <p:cBhvr>
                                        <p:cTn id="112" dur="1" fill="hold">
                                          <p:stCondLst>
                                            <p:cond delay="249"/>
                                          </p:stCondLst>
                                        </p:cTn>
                                        <p:tgtEl>
                                          <p:spTgt spid="91"/>
                                        </p:tgtEl>
                                        <p:attrNameLst>
                                          <p:attrName>style.visibility</p:attrName>
                                        </p:attrNameLst>
                                      </p:cBhvr>
                                      <p:to>
                                        <p:strVal val="hidden"/>
                                      </p:to>
                                    </p:set>
                                  </p:childTnLst>
                                </p:cTn>
                              </p:par>
                              <p:par>
                                <p:cTn id="113" presetID="2" presetClass="exit" presetSubtype="8" fill="hold" grpId="1" nodeType="withEffect">
                                  <p:stCondLst>
                                    <p:cond delay="0"/>
                                  </p:stCondLst>
                                  <p:childTnLst>
                                    <p:anim calcmode="lin" valueType="num">
                                      <p:cBhvr additive="base">
                                        <p:cTn id="114" dur="250"/>
                                        <p:tgtEl>
                                          <p:spTgt spid="70"/>
                                        </p:tgtEl>
                                        <p:attrNameLst>
                                          <p:attrName>ppt_x</p:attrName>
                                        </p:attrNameLst>
                                      </p:cBhvr>
                                      <p:tavLst>
                                        <p:tav tm="0">
                                          <p:val>
                                            <p:strVal val="ppt_x"/>
                                          </p:val>
                                        </p:tav>
                                        <p:tav tm="100000">
                                          <p:val>
                                            <p:strVal val="0-ppt_w/2"/>
                                          </p:val>
                                        </p:tav>
                                      </p:tavLst>
                                    </p:anim>
                                    <p:anim calcmode="lin" valueType="num">
                                      <p:cBhvr additive="base">
                                        <p:cTn id="115" dur="250"/>
                                        <p:tgtEl>
                                          <p:spTgt spid="70"/>
                                        </p:tgtEl>
                                        <p:attrNameLst>
                                          <p:attrName>ppt_y</p:attrName>
                                        </p:attrNameLst>
                                      </p:cBhvr>
                                      <p:tavLst>
                                        <p:tav tm="0">
                                          <p:val>
                                            <p:strVal val="ppt_y"/>
                                          </p:val>
                                        </p:tav>
                                        <p:tav tm="100000">
                                          <p:val>
                                            <p:strVal val="ppt_y"/>
                                          </p:val>
                                        </p:tav>
                                      </p:tavLst>
                                    </p:anim>
                                    <p:set>
                                      <p:cBhvr>
                                        <p:cTn id="116" dur="1" fill="hold">
                                          <p:stCondLst>
                                            <p:cond delay="249"/>
                                          </p:stCondLst>
                                        </p:cTn>
                                        <p:tgtEl>
                                          <p:spTgt spid="70"/>
                                        </p:tgtEl>
                                        <p:attrNameLst>
                                          <p:attrName>style.visibility</p:attrName>
                                        </p:attrNameLst>
                                      </p:cBhvr>
                                      <p:to>
                                        <p:strVal val="hidden"/>
                                      </p:to>
                                    </p:set>
                                  </p:childTnLst>
                                </p:cTn>
                              </p:par>
                              <p:par>
                                <p:cTn id="117" presetID="2" presetClass="exit" presetSubtype="8" fill="hold" nodeType="withEffect">
                                  <p:stCondLst>
                                    <p:cond delay="0"/>
                                  </p:stCondLst>
                                  <p:childTnLst>
                                    <p:anim calcmode="lin" valueType="num">
                                      <p:cBhvr additive="base">
                                        <p:cTn id="118" dur="250"/>
                                        <p:tgtEl>
                                          <p:spTgt spid="77"/>
                                        </p:tgtEl>
                                        <p:attrNameLst>
                                          <p:attrName>ppt_x</p:attrName>
                                        </p:attrNameLst>
                                      </p:cBhvr>
                                      <p:tavLst>
                                        <p:tav tm="0">
                                          <p:val>
                                            <p:strVal val="ppt_x"/>
                                          </p:val>
                                        </p:tav>
                                        <p:tav tm="100000">
                                          <p:val>
                                            <p:strVal val="0-ppt_w/2"/>
                                          </p:val>
                                        </p:tav>
                                      </p:tavLst>
                                    </p:anim>
                                    <p:anim calcmode="lin" valueType="num">
                                      <p:cBhvr additive="base">
                                        <p:cTn id="119" dur="250"/>
                                        <p:tgtEl>
                                          <p:spTgt spid="77"/>
                                        </p:tgtEl>
                                        <p:attrNameLst>
                                          <p:attrName>ppt_y</p:attrName>
                                        </p:attrNameLst>
                                      </p:cBhvr>
                                      <p:tavLst>
                                        <p:tav tm="0">
                                          <p:val>
                                            <p:strVal val="ppt_y"/>
                                          </p:val>
                                        </p:tav>
                                        <p:tav tm="100000">
                                          <p:val>
                                            <p:strVal val="ppt_y"/>
                                          </p:val>
                                        </p:tav>
                                      </p:tavLst>
                                    </p:anim>
                                    <p:set>
                                      <p:cBhvr>
                                        <p:cTn id="120" dur="1" fill="hold">
                                          <p:stCondLst>
                                            <p:cond delay="249"/>
                                          </p:stCondLst>
                                        </p:cTn>
                                        <p:tgtEl>
                                          <p:spTgt spid="77"/>
                                        </p:tgtEl>
                                        <p:attrNameLst>
                                          <p:attrName>style.visibility</p:attrName>
                                        </p:attrNameLst>
                                      </p:cBhvr>
                                      <p:to>
                                        <p:strVal val="hidden"/>
                                      </p:to>
                                    </p:set>
                                  </p:childTnLst>
                                </p:cTn>
                              </p:par>
                              <p:par>
                                <p:cTn id="121" presetID="2" presetClass="exit" presetSubtype="8" fill="hold" grpId="1" nodeType="withEffect">
                                  <p:stCondLst>
                                    <p:cond delay="0"/>
                                  </p:stCondLst>
                                  <p:childTnLst>
                                    <p:anim calcmode="lin" valueType="num">
                                      <p:cBhvr additive="base">
                                        <p:cTn id="122" dur="250"/>
                                        <p:tgtEl>
                                          <p:spTgt spid="78"/>
                                        </p:tgtEl>
                                        <p:attrNameLst>
                                          <p:attrName>ppt_x</p:attrName>
                                        </p:attrNameLst>
                                      </p:cBhvr>
                                      <p:tavLst>
                                        <p:tav tm="0">
                                          <p:val>
                                            <p:strVal val="ppt_x"/>
                                          </p:val>
                                        </p:tav>
                                        <p:tav tm="100000">
                                          <p:val>
                                            <p:strVal val="0-ppt_w/2"/>
                                          </p:val>
                                        </p:tav>
                                      </p:tavLst>
                                    </p:anim>
                                    <p:anim calcmode="lin" valueType="num">
                                      <p:cBhvr additive="base">
                                        <p:cTn id="123" dur="250"/>
                                        <p:tgtEl>
                                          <p:spTgt spid="78"/>
                                        </p:tgtEl>
                                        <p:attrNameLst>
                                          <p:attrName>ppt_y</p:attrName>
                                        </p:attrNameLst>
                                      </p:cBhvr>
                                      <p:tavLst>
                                        <p:tav tm="0">
                                          <p:val>
                                            <p:strVal val="ppt_y"/>
                                          </p:val>
                                        </p:tav>
                                        <p:tav tm="100000">
                                          <p:val>
                                            <p:strVal val="ppt_y"/>
                                          </p:val>
                                        </p:tav>
                                      </p:tavLst>
                                    </p:anim>
                                    <p:set>
                                      <p:cBhvr>
                                        <p:cTn id="124" dur="1" fill="hold">
                                          <p:stCondLst>
                                            <p:cond delay="249"/>
                                          </p:stCondLst>
                                        </p:cTn>
                                        <p:tgtEl>
                                          <p:spTgt spid="78"/>
                                        </p:tgtEl>
                                        <p:attrNameLst>
                                          <p:attrName>style.visibility</p:attrName>
                                        </p:attrNameLst>
                                      </p:cBhvr>
                                      <p:to>
                                        <p:strVal val="hidden"/>
                                      </p:to>
                                    </p:set>
                                  </p:childTnLst>
                                </p:cTn>
                              </p:par>
                              <p:par>
                                <p:cTn id="125" presetID="2" presetClass="exit" presetSubtype="8" fill="hold" grpId="1" nodeType="withEffect">
                                  <p:stCondLst>
                                    <p:cond delay="0"/>
                                  </p:stCondLst>
                                  <p:childTnLst>
                                    <p:anim calcmode="lin" valueType="num">
                                      <p:cBhvr additive="base">
                                        <p:cTn id="126" dur="250"/>
                                        <p:tgtEl>
                                          <p:spTgt spid="71"/>
                                        </p:tgtEl>
                                        <p:attrNameLst>
                                          <p:attrName>ppt_x</p:attrName>
                                        </p:attrNameLst>
                                      </p:cBhvr>
                                      <p:tavLst>
                                        <p:tav tm="0">
                                          <p:val>
                                            <p:strVal val="ppt_x"/>
                                          </p:val>
                                        </p:tav>
                                        <p:tav tm="100000">
                                          <p:val>
                                            <p:strVal val="0-ppt_w/2"/>
                                          </p:val>
                                        </p:tav>
                                      </p:tavLst>
                                    </p:anim>
                                    <p:anim calcmode="lin" valueType="num">
                                      <p:cBhvr additive="base">
                                        <p:cTn id="127" dur="250"/>
                                        <p:tgtEl>
                                          <p:spTgt spid="71"/>
                                        </p:tgtEl>
                                        <p:attrNameLst>
                                          <p:attrName>ppt_y</p:attrName>
                                        </p:attrNameLst>
                                      </p:cBhvr>
                                      <p:tavLst>
                                        <p:tav tm="0">
                                          <p:val>
                                            <p:strVal val="ppt_y"/>
                                          </p:val>
                                        </p:tav>
                                        <p:tav tm="100000">
                                          <p:val>
                                            <p:strVal val="ppt_y"/>
                                          </p:val>
                                        </p:tav>
                                      </p:tavLst>
                                    </p:anim>
                                    <p:set>
                                      <p:cBhvr>
                                        <p:cTn id="128" dur="1" fill="hold">
                                          <p:stCondLst>
                                            <p:cond delay="249"/>
                                          </p:stCondLst>
                                        </p:cTn>
                                        <p:tgtEl>
                                          <p:spTgt spid="71"/>
                                        </p:tgtEl>
                                        <p:attrNameLst>
                                          <p:attrName>style.visibility</p:attrName>
                                        </p:attrNameLst>
                                      </p:cBhvr>
                                      <p:to>
                                        <p:strVal val="hidden"/>
                                      </p:to>
                                    </p:set>
                                  </p:childTnLst>
                                </p:cTn>
                              </p:par>
                              <p:par>
                                <p:cTn id="129" presetID="2" presetClass="exit" presetSubtype="8" fill="hold" nodeType="withEffect">
                                  <p:stCondLst>
                                    <p:cond delay="0"/>
                                  </p:stCondLst>
                                  <p:childTnLst>
                                    <p:anim calcmode="lin" valueType="num">
                                      <p:cBhvr additive="base">
                                        <p:cTn id="130" dur="250"/>
                                        <p:tgtEl>
                                          <p:spTgt spid="79"/>
                                        </p:tgtEl>
                                        <p:attrNameLst>
                                          <p:attrName>ppt_x</p:attrName>
                                        </p:attrNameLst>
                                      </p:cBhvr>
                                      <p:tavLst>
                                        <p:tav tm="0">
                                          <p:val>
                                            <p:strVal val="ppt_x"/>
                                          </p:val>
                                        </p:tav>
                                        <p:tav tm="100000">
                                          <p:val>
                                            <p:strVal val="0-ppt_w/2"/>
                                          </p:val>
                                        </p:tav>
                                      </p:tavLst>
                                    </p:anim>
                                    <p:anim calcmode="lin" valueType="num">
                                      <p:cBhvr additive="base">
                                        <p:cTn id="131" dur="250"/>
                                        <p:tgtEl>
                                          <p:spTgt spid="79"/>
                                        </p:tgtEl>
                                        <p:attrNameLst>
                                          <p:attrName>ppt_y</p:attrName>
                                        </p:attrNameLst>
                                      </p:cBhvr>
                                      <p:tavLst>
                                        <p:tav tm="0">
                                          <p:val>
                                            <p:strVal val="ppt_y"/>
                                          </p:val>
                                        </p:tav>
                                        <p:tav tm="100000">
                                          <p:val>
                                            <p:strVal val="ppt_y"/>
                                          </p:val>
                                        </p:tav>
                                      </p:tavLst>
                                    </p:anim>
                                    <p:set>
                                      <p:cBhvr>
                                        <p:cTn id="132" dur="1" fill="hold">
                                          <p:stCondLst>
                                            <p:cond delay="249"/>
                                          </p:stCondLst>
                                        </p:cTn>
                                        <p:tgtEl>
                                          <p:spTgt spid="79"/>
                                        </p:tgtEl>
                                        <p:attrNameLst>
                                          <p:attrName>style.visibility</p:attrName>
                                        </p:attrNameLst>
                                      </p:cBhvr>
                                      <p:to>
                                        <p:strVal val="hidden"/>
                                      </p:to>
                                    </p:set>
                                  </p:childTnLst>
                                </p:cTn>
                              </p:par>
                              <p:par>
                                <p:cTn id="133" presetID="2" presetClass="exit" presetSubtype="8" fill="hold" grpId="1" nodeType="withEffect">
                                  <p:stCondLst>
                                    <p:cond delay="0"/>
                                  </p:stCondLst>
                                  <p:childTnLst>
                                    <p:anim calcmode="lin" valueType="num">
                                      <p:cBhvr additive="base">
                                        <p:cTn id="134" dur="250"/>
                                        <p:tgtEl>
                                          <p:spTgt spid="80"/>
                                        </p:tgtEl>
                                        <p:attrNameLst>
                                          <p:attrName>ppt_x</p:attrName>
                                        </p:attrNameLst>
                                      </p:cBhvr>
                                      <p:tavLst>
                                        <p:tav tm="0">
                                          <p:val>
                                            <p:strVal val="ppt_x"/>
                                          </p:val>
                                        </p:tav>
                                        <p:tav tm="100000">
                                          <p:val>
                                            <p:strVal val="0-ppt_w/2"/>
                                          </p:val>
                                        </p:tav>
                                      </p:tavLst>
                                    </p:anim>
                                    <p:anim calcmode="lin" valueType="num">
                                      <p:cBhvr additive="base">
                                        <p:cTn id="135" dur="250"/>
                                        <p:tgtEl>
                                          <p:spTgt spid="80"/>
                                        </p:tgtEl>
                                        <p:attrNameLst>
                                          <p:attrName>ppt_y</p:attrName>
                                        </p:attrNameLst>
                                      </p:cBhvr>
                                      <p:tavLst>
                                        <p:tav tm="0">
                                          <p:val>
                                            <p:strVal val="ppt_y"/>
                                          </p:val>
                                        </p:tav>
                                        <p:tav tm="100000">
                                          <p:val>
                                            <p:strVal val="ppt_y"/>
                                          </p:val>
                                        </p:tav>
                                      </p:tavLst>
                                    </p:anim>
                                    <p:set>
                                      <p:cBhvr>
                                        <p:cTn id="136" dur="1" fill="hold">
                                          <p:stCondLst>
                                            <p:cond delay="249"/>
                                          </p:stCondLst>
                                        </p:cTn>
                                        <p:tgtEl>
                                          <p:spTgt spid="80"/>
                                        </p:tgtEl>
                                        <p:attrNameLst>
                                          <p:attrName>style.visibility</p:attrName>
                                        </p:attrNameLst>
                                      </p:cBhvr>
                                      <p:to>
                                        <p:strVal val="hidden"/>
                                      </p:to>
                                    </p:set>
                                  </p:childTnLst>
                                </p:cTn>
                              </p:par>
                              <p:par>
                                <p:cTn id="137" presetID="2" presetClass="exit" presetSubtype="8" fill="hold" grpId="1" nodeType="withEffect">
                                  <p:stCondLst>
                                    <p:cond delay="0"/>
                                  </p:stCondLst>
                                  <p:childTnLst>
                                    <p:anim calcmode="lin" valueType="num">
                                      <p:cBhvr additive="base">
                                        <p:cTn id="138" dur="250"/>
                                        <p:tgtEl>
                                          <p:spTgt spid="72"/>
                                        </p:tgtEl>
                                        <p:attrNameLst>
                                          <p:attrName>ppt_x</p:attrName>
                                        </p:attrNameLst>
                                      </p:cBhvr>
                                      <p:tavLst>
                                        <p:tav tm="0">
                                          <p:val>
                                            <p:strVal val="ppt_x"/>
                                          </p:val>
                                        </p:tav>
                                        <p:tav tm="100000">
                                          <p:val>
                                            <p:strVal val="0-ppt_w/2"/>
                                          </p:val>
                                        </p:tav>
                                      </p:tavLst>
                                    </p:anim>
                                    <p:anim calcmode="lin" valueType="num">
                                      <p:cBhvr additive="base">
                                        <p:cTn id="139" dur="250"/>
                                        <p:tgtEl>
                                          <p:spTgt spid="72"/>
                                        </p:tgtEl>
                                        <p:attrNameLst>
                                          <p:attrName>ppt_y</p:attrName>
                                        </p:attrNameLst>
                                      </p:cBhvr>
                                      <p:tavLst>
                                        <p:tav tm="0">
                                          <p:val>
                                            <p:strVal val="ppt_y"/>
                                          </p:val>
                                        </p:tav>
                                        <p:tav tm="100000">
                                          <p:val>
                                            <p:strVal val="ppt_y"/>
                                          </p:val>
                                        </p:tav>
                                      </p:tavLst>
                                    </p:anim>
                                    <p:set>
                                      <p:cBhvr>
                                        <p:cTn id="140" dur="1" fill="hold">
                                          <p:stCondLst>
                                            <p:cond delay="249"/>
                                          </p:stCondLst>
                                        </p:cTn>
                                        <p:tgtEl>
                                          <p:spTgt spid="72"/>
                                        </p:tgtEl>
                                        <p:attrNameLst>
                                          <p:attrName>style.visibility</p:attrName>
                                        </p:attrNameLst>
                                      </p:cBhvr>
                                      <p:to>
                                        <p:strVal val="hidden"/>
                                      </p:to>
                                    </p:set>
                                  </p:childTnLst>
                                </p:cTn>
                              </p:par>
                              <p:par>
                                <p:cTn id="141" presetID="2" presetClass="exit" presetSubtype="8" fill="hold" nodeType="withEffect">
                                  <p:stCondLst>
                                    <p:cond delay="0"/>
                                  </p:stCondLst>
                                  <p:childTnLst>
                                    <p:anim calcmode="lin" valueType="num">
                                      <p:cBhvr additive="base">
                                        <p:cTn id="142" dur="250"/>
                                        <p:tgtEl>
                                          <p:spTgt spid="81"/>
                                        </p:tgtEl>
                                        <p:attrNameLst>
                                          <p:attrName>ppt_x</p:attrName>
                                        </p:attrNameLst>
                                      </p:cBhvr>
                                      <p:tavLst>
                                        <p:tav tm="0">
                                          <p:val>
                                            <p:strVal val="ppt_x"/>
                                          </p:val>
                                        </p:tav>
                                        <p:tav tm="100000">
                                          <p:val>
                                            <p:strVal val="0-ppt_w/2"/>
                                          </p:val>
                                        </p:tav>
                                      </p:tavLst>
                                    </p:anim>
                                    <p:anim calcmode="lin" valueType="num">
                                      <p:cBhvr additive="base">
                                        <p:cTn id="143" dur="250"/>
                                        <p:tgtEl>
                                          <p:spTgt spid="81"/>
                                        </p:tgtEl>
                                        <p:attrNameLst>
                                          <p:attrName>ppt_y</p:attrName>
                                        </p:attrNameLst>
                                      </p:cBhvr>
                                      <p:tavLst>
                                        <p:tav tm="0">
                                          <p:val>
                                            <p:strVal val="ppt_y"/>
                                          </p:val>
                                        </p:tav>
                                        <p:tav tm="100000">
                                          <p:val>
                                            <p:strVal val="ppt_y"/>
                                          </p:val>
                                        </p:tav>
                                      </p:tavLst>
                                    </p:anim>
                                    <p:set>
                                      <p:cBhvr>
                                        <p:cTn id="144" dur="1" fill="hold">
                                          <p:stCondLst>
                                            <p:cond delay="249"/>
                                          </p:stCondLst>
                                        </p:cTn>
                                        <p:tgtEl>
                                          <p:spTgt spid="81"/>
                                        </p:tgtEl>
                                        <p:attrNameLst>
                                          <p:attrName>style.visibility</p:attrName>
                                        </p:attrNameLst>
                                      </p:cBhvr>
                                      <p:to>
                                        <p:strVal val="hidden"/>
                                      </p:to>
                                    </p:set>
                                  </p:childTnLst>
                                </p:cTn>
                              </p:par>
                              <p:par>
                                <p:cTn id="145" presetID="2" presetClass="exit" presetSubtype="8" fill="hold" grpId="1" nodeType="withEffect">
                                  <p:stCondLst>
                                    <p:cond delay="0"/>
                                  </p:stCondLst>
                                  <p:childTnLst>
                                    <p:anim calcmode="lin" valueType="num">
                                      <p:cBhvr additive="base">
                                        <p:cTn id="146" dur="250"/>
                                        <p:tgtEl>
                                          <p:spTgt spid="82"/>
                                        </p:tgtEl>
                                        <p:attrNameLst>
                                          <p:attrName>ppt_x</p:attrName>
                                        </p:attrNameLst>
                                      </p:cBhvr>
                                      <p:tavLst>
                                        <p:tav tm="0">
                                          <p:val>
                                            <p:strVal val="ppt_x"/>
                                          </p:val>
                                        </p:tav>
                                        <p:tav tm="100000">
                                          <p:val>
                                            <p:strVal val="0-ppt_w/2"/>
                                          </p:val>
                                        </p:tav>
                                      </p:tavLst>
                                    </p:anim>
                                    <p:anim calcmode="lin" valueType="num">
                                      <p:cBhvr additive="base">
                                        <p:cTn id="147" dur="250"/>
                                        <p:tgtEl>
                                          <p:spTgt spid="82"/>
                                        </p:tgtEl>
                                        <p:attrNameLst>
                                          <p:attrName>ppt_y</p:attrName>
                                        </p:attrNameLst>
                                      </p:cBhvr>
                                      <p:tavLst>
                                        <p:tav tm="0">
                                          <p:val>
                                            <p:strVal val="ppt_y"/>
                                          </p:val>
                                        </p:tav>
                                        <p:tav tm="100000">
                                          <p:val>
                                            <p:strVal val="ppt_y"/>
                                          </p:val>
                                        </p:tav>
                                      </p:tavLst>
                                    </p:anim>
                                    <p:set>
                                      <p:cBhvr>
                                        <p:cTn id="148" dur="1" fill="hold">
                                          <p:stCondLst>
                                            <p:cond delay="249"/>
                                          </p:stCondLst>
                                        </p:cTn>
                                        <p:tgtEl>
                                          <p:spTgt spid="82"/>
                                        </p:tgtEl>
                                        <p:attrNameLst>
                                          <p:attrName>style.visibility</p:attrName>
                                        </p:attrNameLst>
                                      </p:cBhvr>
                                      <p:to>
                                        <p:strVal val="hidden"/>
                                      </p:to>
                                    </p:set>
                                  </p:childTnLst>
                                </p:cTn>
                              </p:par>
                              <p:par>
                                <p:cTn id="149" presetID="2" presetClass="exit" presetSubtype="8" fill="hold" grpId="1" nodeType="withEffect">
                                  <p:stCondLst>
                                    <p:cond delay="0"/>
                                  </p:stCondLst>
                                  <p:childTnLst>
                                    <p:anim calcmode="lin" valueType="num">
                                      <p:cBhvr additive="base">
                                        <p:cTn id="150" dur="250"/>
                                        <p:tgtEl>
                                          <p:spTgt spid="73"/>
                                        </p:tgtEl>
                                        <p:attrNameLst>
                                          <p:attrName>ppt_x</p:attrName>
                                        </p:attrNameLst>
                                      </p:cBhvr>
                                      <p:tavLst>
                                        <p:tav tm="0">
                                          <p:val>
                                            <p:strVal val="ppt_x"/>
                                          </p:val>
                                        </p:tav>
                                        <p:tav tm="100000">
                                          <p:val>
                                            <p:strVal val="0-ppt_w/2"/>
                                          </p:val>
                                        </p:tav>
                                      </p:tavLst>
                                    </p:anim>
                                    <p:anim calcmode="lin" valueType="num">
                                      <p:cBhvr additive="base">
                                        <p:cTn id="151" dur="250"/>
                                        <p:tgtEl>
                                          <p:spTgt spid="73"/>
                                        </p:tgtEl>
                                        <p:attrNameLst>
                                          <p:attrName>ppt_y</p:attrName>
                                        </p:attrNameLst>
                                      </p:cBhvr>
                                      <p:tavLst>
                                        <p:tav tm="0">
                                          <p:val>
                                            <p:strVal val="ppt_y"/>
                                          </p:val>
                                        </p:tav>
                                        <p:tav tm="100000">
                                          <p:val>
                                            <p:strVal val="ppt_y"/>
                                          </p:val>
                                        </p:tav>
                                      </p:tavLst>
                                    </p:anim>
                                    <p:set>
                                      <p:cBhvr>
                                        <p:cTn id="152" dur="1" fill="hold">
                                          <p:stCondLst>
                                            <p:cond delay="249"/>
                                          </p:stCondLst>
                                        </p:cTn>
                                        <p:tgtEl>
                                          <p:spTgt spid="73"/>
                                        </p:tgtEl>
                                        <p:attrNameLst>
                                          <p:attrName>style.visibility</p:attrName>
                                        </p:attrNameLst>
                                      </p:cBhvr>
                                      <p:to>
                                        <p:strVal val="hidden"/>
                                      </p:to>
                                    </p:set>
                                  </p:childTnLst>
                                </p:cTn>
                              </p:par>
                              <p:par>
                                <p:cTn id="153" presetID="2" presetClass="exit" presetSubtype="8" fill="hold" nodeType="withEffect">
                                  <p:stCondLst>
                                    <p:cond delay="0"/>
                                  </p:stCondLst>
                                  <p:childTnLst>
                                    <p:anim calcmode="lin" valueType="num">
                                      <p:cBhvr additive="base">
                                        <p:cTn id="154" dur="250"/>
                                        <p:tgtEl>
                                          <p:spTgt spid="83"/>
                                        </p:tgtEl>
                                        <p:attrNameLst>
                                          <p:attrName>ppt_x</p:attrName>
                                        </p:attrNameLst>
                                      </p:cBhvr>
                                      <p:tavLst>
                                        <p:tav tm="0">
                                          <p:val>
                                            <p:strVal val="ppt_x"/>
                                          </p:val>
                                        </p:tav>
                                        <p:tav tm="100000">
                                          <p:val>
                                            <p:strVal val="0-ppt_w/2"/>
                                          </p:val>
                                        </p:tav>
                                      </p:tavLst>
                                    </p:anim>
                                    <p:anim calcmode="lin" valueType="num">
                                      <p:cBhvr additive="base">
                                        <p:cTn id="155" dur="250"/>
                                        <p:tgtEl>
                                          <p:spTgt spid="83"/>
                                        </p:tgtEl>
                                        <p:attrNameLst>
                                          <p:attrName>ppt_y</p:attrName>
                                        </p:attrNameLst>
                                      </p:cBhvr>
                                      <p:tavLst>
                                        <p:tav tm="0">
                                          <p:val>
                                            <p:strVal val="ppt_y"/>
                                          </p:val>
                                        </p:tav>
                                        <p:tav tm="100000">
                                          <p:val>
                                            <p:strVal val="ppt_y"/>
                                          </p:val>
                                        </p:tav>
                                      </p:tavLst>
                                    </p:anim>
                                    <p:set>
                                      <p:cBhvr>
                                        <p:cTn id="156" dur="1" fill="hold">
                                          <p:stCondLst>
                                            <p:cond delay="249"/>
                                          </p:stCondLst>
                                        </p:cTn>
                                        <p:tgtEl>
                                          <p:spTgt spid="83"/>
                                        </p:tgtEl>
                                        <p:attrNameLst>
                                          <p:attrName>style.visibility</p:attrName>
                                        </p:attrNameLst>
                                      </p:cBhvr>
                                      <p:to>
                                        <p:strVal val="hidden"/>
                                      </p:to>
                                    </p:set>
                                  </p:childTnLst>
                                </p:cTn>
                              </p:par>
                              <p:par>
                                <p:cTn id="157" presetID="2" presetClass="exit" presetSubtype="8" fill="hold" grpId="1" nodeType="withEffect">
                                  <p:stCondLst>
                                    <p:cond delay="0"/>
                                  </p:stCondLst>
                                  <p:childTnLst>
                                    <p:anim calcmode="lin" valueType="num">
                                      <p:cBhvr additive="base">
                                        <p:cTn id="158" dur="250"/>
                                        <p:tgtEl>
                                          <p:spTgt spid="84"/>
                                        </p:tgtEl>
                                        <p:attrNameLst>
                                          <p:attrName>ppt_x</p:attrName>
                                        </p:attrNameLst>
                                      </p:cBhvr>
                                      <p:tavLst>
                                        <p:tav tm="0">
                                          <p:val>
                                            <p:strVal val="ppt_x"/>
                                          </p:val>
                                        </p:tav>
                                        <p:tav tm="100000">
                                          <p:val>
                                            <p:strVal val="0-ppt_w/2"/>
                                          </p:val>
                                        </p:tav>
                                      </p:tavLst>
                                    </p:anim>
                                    <p:anim calcmode="lin" valueType="num">
                                      <p:cBhvr additive="base">
                                        <p:cTn id="159" dur="250"/>
                                        <p:tgtEl>
                                          <p:spTgt spid="84"/>
                                        </p:tgtEl>
                                        <p:attrNameLst>
                                          <p:attrName>ppt_y</p:attrName>
                                        </p:attrNameLst>
                                      </p:cBhvr>
                                      <p:tavLst>
                                        <p:tav tm="0">
                                          <p:val>
                                            <p:strVal val="ppt_y"/>
                                          </p:val>
                                        </p:tav>
                                        <p:tav tm="100000">
                                          <p:val>
                                            <p:strVal val="ppt_y"/>
                                          </p:val>
                                        </p:tav>
                                      </p:tavLst>
                                    </p:anim>
                                    <p:set>
                                      <p:cBhvr>
                                        <p:cTn id="160" dur="1" fill="hold">
                                          <p:stCondLst>
                                            <p:cond delay="249"/>
                                          </p:stCondLst>
                                        </p:cTn>
                                        <p:tgtEl>
                                          <p:spTgt spid="84"/>
                                        </p:tgtEl>
                                        <p:attrNameLst>
                                          <p:attrName>style.visibility</p:attrName>
                                        </p:attrNameLst>
                                      </p:cBhvr>
                                      <p:to>
                                        <p:strVal val="hidden"/>
                                      </p:to>
                                    </p:set>
                                  </p:childTnLst>
                                </p:cTn>
                              </p:par>
                              <p:par>
                                <p:cTn id="161" presetID="2" presetClass="exit" presetSubtype="8" fill="hold" grpId="1" nodeType="withEffect">
                                  <p:stCondLst>
                                    <p:cond delay="0"/>
                                  </p:stCondLst>
                                  <p:childTnLst>
                                    <p:anim calcmode="lin" valueType="num">
                                      <p:cBhvr additive="base">
                                        <p:cTn id="162" dur="250"/>
                                        <p:tgtEl>
                                          <p:spTgt spid="76"/>
                                        </p:tgtEl>
                                        <p:attrNameLst>
                                          <p:attrName>ppt_x</p:attrName>
                                        </p:attrNameLst>
                                      </p:cBhvr>
                                      <p:tavLst>
                                        <p:tav tm="0">
                                          <p:val>
                                            <p:strVal val="ppt_x"/>
                                          </p:val>
                                        </p:tav>
                                        <p:tav tm="100000">
                                          <p:val>
                                            <p:strVal val="0-ppt_w/2"/>
                                          </p:val>
                                        </p:tav>
                                      </p:tavLst>
                                    </p:anim>
                                    <p:anim calcmode="lin" valueType="num">
                                      <p:cBhvr additive="base">
                                        <p:cTn id="163" dur="250"/>
                                        <p:tgtEl>
                                          <p:spTgt spid="76"/>
                                        </p:tgtEl>
                                        <p:attrNameLst>
                                          <p:attrName>ppt_y</p:attrName>
                                        </p:attrNameLst>
                                      </p:cBhvr>
                                      <p:tavLst>
                                        <p:tav tm="0">
                                          <p:val>
                                            <p:strVal val="ppt_y"/>
                                          </p:val>
                                        </p:tav>
                                        <p:tav tm="100000">
                                          <p:val>
                                            <p:strVal val="ppt_y"/>
                                          </p:val>
                                        </p:tav>
                                      </p:tavLst>
                                    </p:anim>
                                    <p:set>
                                      <p:cBhvr>
                                        <p:cTn id="164" dur="1" fill="hold">
                                          <p:stCondLst>
                                            <p:cond delay="249"/>
                                          </p:stCondLst>
                                        </p:cTn>
                                        <p:tgtEl>
                                          <p:spTgt spid="76"/>
                                        </p:tgtEl>
                                        <p:attrNameLst>
                                          <p:attrName>style.visibility</p:attrName>
                                        </p:attrNameLst>
                                      </p:cBhvr>
                                      <p:to>
                                        <p:strVal val="hidden"/>
                                      </p:to>
                                    </p:set>
                                  </p:childTnLst>
                                </p:cTn>
                              </p:par>
                            </p:childTnLst>
                          </p:cTn>
                        </p:par>
                        <p:par>
                          <p:cTn id="165" fill="hold">
                            <p:stCondLst>
                              <p:cond delay="500"/>
                            </p:stCondLst>
                            <p:childTnLst>
                              <p:par>
                                <p:cTn id="166" presetID="1" presetClass="entr" presetSubtype="0" fill="hold" grpId="0" nodeType="afterEffect">
                                  <p:stCondLst>
                                    <p:cond delay="0"/>
                                  </p:stCondLst>
                                  <p:childTnLst>
                                    <p:set>
                                      <p:cBhvr>
                                        <p:cTn id="167" dur="1" fill="hold">
                                          <p:stCondLst>
                                            <p:cond delay="249"/>
                                          </p:stCondLst>
                                        </p:cTn>
                                        <p:tgtEl>
                                          <p:spTgt spid="159"/>
                                        </p:tgtEl>
                                        <p:attrNameLst>
                                          <p:attrName>style.visibility</p:attrName>
                                        </p:attrNameLst>
                                      </p:cBhvr>
                                      <p:to>
                                        <p:strVal val="visible"/>
                                      </p:to>
                                    </p:set>
                                  </p:childTnLst>
                                </p:cTn>
                              </p:par>
                            </p:childTnLst>
                          </p:cTn>
                        </p:par>
                        <p:par>
                          <p:cTn id="168" fill="hold">
                            <p:stCondLst>
                              <p:cond delay="1000"/>
                            </p:stCondLst>
                            <p:childTnLst>
                              <p:par>
                                <p:cTn id="169" presetID="1" presetClass="entr" presetSubtype="0" fill="hold" grpId="0" nodeType="afterEffect">
                                  <p:stCondLst>
                                    <p:cond delay="0"/>
                                  </p:stCondLst>
                                  <p:childTnLst>
                                    <p:set>
                                      <p:cBhvr>
                                        <p:cTn id="170" dur="1" fill="hold">
                                          <p:stCondLst>
                                            <p:cond delay="249"/>
                                          </p:stCondLst>
                                        </p:cTn>
                                        <p:tgtEl>
                                          <p:spTgt spid="160"/>
                                        </p:tgtEl>
                                        <p:attrNameLst>
                                          <p:attrName>style.visibility</p:attrName>
                                        </p:attrNameLst>
                                      </p:cBhvr>
                                      <p:to>
                                        <p:strVal val="visible"/>
                                      </p:to>
                                    </p:set>
                                  </p:childTnLst>
                                </p:cTn>
                              </p:par>
                            </p:childTnLst>
                          </p:cTn>
                        </p:par>
                        <p:par>
                          <p:cTn id="171" fill="hold">
                            <p:stCondLst>
                              <p:cond delay="1500"/>
                            </p:stCondLst>
                            <p:childTnLst>
                              <p:par>
                                <p:cTn id="172" presetID="1" presetClass="entr" presetSubtype="0" fill="hold" nodeType="afterEffect">
                                  <p:stCondLst>
                                    <p:cond delay="0"/>
                                  </p:stCondLst>
                                  <p:childTnLst>
                                    <p:set>
                                      <p:cBhvr>
                                        <p:cTn id="173" dur="1" fill="hold">
                                          <p:stCondLst>
                                            <p:cond delay="249"/>
                                          </p:stCondLst>
                                        </p:cTn>
                                        <p:tgtEl>
                                          <p:spTgt spid="2"/>
                                        </p:tgtEl>
                                        <p:attrNameLst>
                                          <p:attrName>style.visibility</p:attrName>
                                        </p:attrNameLst>
                                      </p:cBhvr>
                                      <p:to>
                                        <p:strVal val="visible"/>
                                      </p:to>
                                    </p:set>
                                  </p:childTnLst>
                                </p:cTn>
                              </p:par>
                            </p:childTnLst>
                          </p:cTn>
                        </p:par>
                        <p:par>
                          <p:cTn id="174" fill="hold">
                            <p:stCondLst>
                              <p:cond delay="2000"/>
                            </p:stCondLst>
                            <p:childTnLst>
                              <p:par>
                                <p:cTn id="175" presetID="1" presetClass="entr" presetSubtype="0" fill="hold" nodeType="afterEffect">
                                  <p:stCondLst>
                                    <p:cond delay="0"/>
                                  </p:stCondLst>
                                  <p:childTnLst>
                                    <p:set>
                                      <p:cBhvr>
                                        <p:cTn id="176" dur="1" fill="hold">
                                          <p:stCondLst>
                                            <p:cond delay="249"/>
                                          </p:stCondLst>
                                        </p:cTn>
                                        <p:tgtEl>
                                          <p:spTgt spid="5"/>
                                        </p:tgtEl>
                                        <p:attrNameLst>
                                          <p:attrName>style.visibility</p:attrName>
                                        </p:attrNameLst>
                                      </p:cBhvr>
                                      <p:to>
                                        <p:strVal val="visible"/>
                                      </p:to>
                                    </p:set>
                                  </p:childTnLst>
                                </p:cTn>
                              </p:par>
                            </p:childTnLst>
                          </p:cTn>
                        </p:par>
                        <p:par>
                          <p:cTn id="177" fill="hold">
                            <p:stCondLst>
                              <p:cond delay="2500"/>
                            </p:stCondLst>
                            <p:childTnLst>
                              <p:par>
                                <p:cTn id="178" presetID="1" presetClass="entr" presetSubtype="0" fill="hold" nodeType="afterEffect">
                                  <p:stCondLst>
                                    <p:cond delay="0"/>
                                  </p:stCondLst>
                                  <p:childTnLst>
                                    <p:set>
                                      <p:cBhvr>
                                        <p:cTn id="179" dur="1" fill="hold">
                                          <p:stCondLst>
                                            <p:cond delay="249"/>
                                          </p:stCondLst>
                                        </p:cTn>
                                        <p:tgtEl>
                                          <p:spTgt spid="8"/>
                                        </p:tgtEl>
                                        <p:attrNameLst>
                                          <p:attrName>style.visibility</p:attrName>
                                        </p:attrNameLst>
                                      </p:cBhvr>
                                      <p:to>
                                        <p:strVal val="visible"/>
                                      </p:to>
                                    </p:set>
                                  </p:childTnLst>
                                </p:cTn>
                              </p:par>
                            </p:childTnLst>
                          </p:cTn>
                        </p:par>
                        <p:par>
                          <p:cTn id="180" fill="hold">
                            <p:stCondLst>
                              <p:cond delay="3000"/>
                            </p:stCondLst>
                            <p:childTnLst>
                              <p:par>
                                <p:cTn id="181" presetID="1" presetClass="entr" presetSubtype="0" fill="hold" nodeType="afterEffect">
                                  <p:stCondLst>
                                    <p:cond delay="0"/>
                                  </p:stCondLst>
                                  <p:childTnLst>
                                    <p:set>
                                      <p:cBhvr>
                                        <p:cTn id="182" dur="1" fill="hold">
                                          <p:stCondLst>
                                            <p:cond delay="249"/>
                                          </p:stCondLst>
                                        </p:cTn>
                                        <p:tgtEl>
                                          <p:spTgt spid="11"/>
                                        </p:tgtEl>
                                        <p:attrNameLst>
                                          <p:attrName>style.visibility</p:attrName>
                                        </p:attrNameLst>
                                      </p:cBhvr>
                                      <p:to>
                                        <p:strVal val="visible"/>
                                      </p:to>
                                    </p:set>
                                  </p:childTnLst>
                                </p:cTn>
                              </p:par>
                            </p:childTnLst>
                          </p:cTn>
                        </p:par>
                        <p:par>
                          <p:cTn id="183" fill="hold">
                            <p:stCondLst>
                              <p:cond delay="3500"/>
                            </p:stCondLst>
                            <p:childTnLst>
                              <p:par>
                                <p:cTn id="184" presetID="1" presetClass="entr" presetSubtype="0" fill="hold" grpId="0" nodeType="afterEffect">
                                  <p:stCondLst>
                                    <p:cond delay="0"/>
                                  </p:stCondLst>
                                  <p:childTnLst>
                                    <p:set>
                                      <p:cBhvr>
                                        <p:cTn id="185" dur="1" fill="hold">
                                          <p:stCondLst>
                                            <p:cond delay="499"/>
                                          </p:stCondLst>
                                        </p:cTn>
                                        <p:tgtEl>
                                          <p:spTgt spid="158"/>
                                        </p:tgtEl>
                                        <p:attrNameLst>
                                          <p:attrName>style.visibility</p:attrName>
                                        </p:attrNameLst>
                                      </p:cBhvr>
                                      <p:to>
                                        <p:strVal val="visible"/>
                                      </p:to>
                                    </p:set>
                                  </p:childTnLst>
                                </p:cTn>
                              </p:par>
                            </p:childTnLst>
                          </p:cTn>
                        </p:par>
                        <p:par>
                          <p:cTn id="186" fill="hold">
                            <p:stCondLst>
                              <p:cond delay="4000"/>
                            </p:stCondLst>
                            <p:childTnLst>
                              <p:par>
                                <p:cTn id="187" presetID="22" presetClass="entr" presetSubtype="8" fill="hold" nodeType="afterEffect">
                                  <p:stCondLst>
                                    <p:cond delay="0"/>
                                  </p:stCondLst>
                                  <p:childTnLst>
                                    <p:set>
                                      <p:cBhvr>
                                        <p:cTn id="188" dur="1" fill="hold">
                                          <p:stCondLst>
                                            <p:cond delay="0"/>
                                          </p:stCondLst>
                                        </p:cTn>
                                        <p:tgtEl>
                                          <p:spTgt spid="14"/>
                                        </p:tgtEl>
                                        <p:attrNameLst>
                                          <p:attrName>style.visibility</p:attrName>
                                        </p:attrNameLst>
                                      </p:cBhvr>
                                      <p:to>
                                        <p:strVal val="visible"/>
                                      </p:to>
                                    </p:set>
                                    <p:animEffect transition="in" filter="wipe(left)">
                                      <p:cBhvr>
                                        <p:cTn id="189" dur="500"/>
                                        <p:tgtEl>
                                          <p:spTgt spid="14"/>
                                        </p:tgtEl>
                                      </p:cBhvr>
                                    </p:animEffect>
                                  </p:childTnLst>
                                </p:cTn>
                              </p:par>
                            </p:childTnLst>
                          </p:cTn>
                        </p:par>
                        <p:par>
                          <p:cTn id="190" fill="hold">
                            <p:stCondLst>
                              <p:cond delay="4500"/>
                            </p:stCondLst>
                            <p:childTnLst>
                              <p:par>
                                <p:cTn id="191" presetID="22" presetClass="entr" presetSubtype="1" fill="hold" nodeType="afterEffect">
                                  <p:stCondLst>
                                    <p:cond delay="0"/>
                                  </p:stCondLst>
                                  <p:childTnLst>
                                    <p:set>
                                      <p:cBhvr>
                                        <p:cTn id="192" dur="1" fill="hold">
                                          <p:stCondLst>
                                            <p:cond delay="0"/>
                                          </p:stCondLst>
                                        </p:cTn>
                                        <p:tgtEl>
                                          <p:spTgt spid="161"/>
                                        </p:tgtEl>
                                        <p:attrNameLst>
                                          <p:attrName>style.visibility</p:attrName>
                                        </p:attrNameLst>
                                      </p:cBhvr>
                                      <p:to>
                                        <p:strVal val="visible"/>
                                      </p:to>
                                    </p:set>
                                    <p:animEffect transition="in" filter="wipe(up)">
                                      <p:cBhvr>
                                        <p:cTn id="193" dur="500"/>
                                        <p:tgtEl>
                                          <p:spTgt spid="161"/>
                                        </p:tgtEl>
                                      </p:cBhvr>
                                    </p:animEffect>
                                  </p:childTnLst>
                                </p:cTn>
                              </p:par>
                            </p:childTnLst>
                          </p:cTn>
                        </p:par>
                        <p:par>
                          <p:cTn id="194" fill="hold">
                            <p:stCondLst>
                              <p:cond delay="5000"/>
                            </p:stCondLst>
                            <p:childTnLst>
                              <p:par>
                                <p:cTn id="195" presetID="31" presetClass="entr" presetSubtype="0" fill="hold" grpId="0" nodeType="afterEffect">
                                  <p:stCondLst>
                                    <p:cond delay="0"/>
                                  </p:stCondLst>
                                  <p:childTnLst>
                                    <p:set>
                                      <p:cBhvr>
                                        <p:cTn id="196" dur="1" fill="hold">
                                          <p:stCondLst>
                                            <p:cond delay="0"/>
                                          </p:stCondLst>
                                        </p:cTn>
                                        <p:tgtEl>
                                          <p:spTgt spid="162"/>
                                        </p:tgtEl>
                                        <p:attrNameLst>
                                          <p:attrName>style.visibility</p:attrName>
                                        </p:attrNameLst>
                                      </p:cBhvr>
                                      <p:to>
                                        <p:strVal val="visible"/>
                                      </p:to>
                                    </p:set>
                                    <p:anim calcmode="lin" valueType="num">
                                      <p:cBhvr>
                                        <p:cTn id="197" dur="500" fill="hold"/>
                                        <p:tgtEl>
                                          <p:spTgt spid="162"/>
                                        </p:tgtEl>
                                        <p:attrNameLst>
                                          <p:attrName>ppt_w</p:attrName>
                                        </p:attrNameLst>
                                      </p:cBhvr>
                                      <p:tavLst>
                                        <p:tav tm="0">
                                          <p:val>
                                            <p:fltVal val="0"/>
                                          </p:val>
                                        </p:tav>
                                        <p:tav tm="100000">
                                          <p:val>
                                            <p:strVal val="#ppt_w"/>
                                          </p:val>
                                        </p:tav>
                                      </p:tavLst>
                                    </p:anim>
                                    <p:anim calcmode="lin" valueType="num">
                                      <p:cBhvr>
                                        <p:cTn id="198" dur="500" fill="hold"/>
                                        <p:tgtEl>
                                          <p:spTgt spid="162"/>
                                        </p:tgtEl>
                                        <p:attrNameLst>
                                          <p:attrName>ppt_h</p:attrName>
                                        </p:attrNameLst>
                                      </p:cBhvr>
                                      <p:tavLst>
                                        <p:tav tm="0">
                                          <p:val>
                                            <p:fltVal val="0"/>
                                          </p:val>
                                        </p:tav>
                                        <p:tav tm="100000">
                                          <p:val>
                                            <p:strVal val="#ppt_h"/>
                                          </p:val>
                                        </p:tav>
                                      </p:tavLst>
                                    </p:anim>
                                    <p:anim calcmode="lin" valueType="num">
                                      <p:cBhvr>
                                        <p:cTn id="199" dur="500" fill="hold"/>
                                        <p:tgtEl>
                                          <p:spTgt spid="162"/>
                                        </p:tgtEl>
                                        <p:attrNameLst>
                                          <p:attrName>style.rotation</p:attrName>
                                        </p:attrNameLst>
                                      </p:cBhvr>
                                      <p:tavLst>
                                        <p:tav tm="0">
                                          <p:val>
                                            <p:fltVal val="90"/>
                                          </p:val>
                                        </p:tav>
                                        <p:tav tm="100000">
                                          <p:val>
                                            <p:fltVal val="0"/>
                                          </p:val>
                                        </p:tav>
                                      </p:tavLst>
                                    </p:anim>
                                    <p:animEffect transition="in" filter="fade">
                                      <p:cBhvr>
                                        <p:cTn id="200" dur="500"/>
                                        <p:tgtEl>
                                          <p:spTgt spid="162"/>
                                        </p:tgtEl>
                                      </p:cBhvr>
                                    </p:animEffect>
                                  </p:childTnLst>
                                </p:cTn>
                              </p:par>
                            </p:childTnLst>
                          </p:cTn>
                        </p:par>
                        <p:par>
                          <p:cTn id="201" fill="hold">
                            <p:stCondLst>
                              <p:cond delay="5500"/>
                            </p:stCondLst>
                            <p:childTnLst>
                              <p:par>
                                <p:cTn id="202" presetID="2" presetClass="entr" presetSubtype="9" fill="hold" grpId="0" nodeType="afterEffect">
                                  <p:stCondLst>
                                    <p:cond delay="0"/>
                                  </p:stCondLst>
                                  <p:childTnLst>
                                    <p:set>
                                      <p:cBhvr>
                                        <p:cTn id="203" dur="1" fill="hold">
                                          <p:stCondLst>
                                            <p:cond delay="0"/>
                                          </p:stCondLst>
                                        </p:cTn>
                                        <p:tgtEl>
                                          <p:spTgt spid="164"/>
                                        </p:tgtEl>
                                        <p:attrNameLst>
                                          <p:attrName>style.visibility</p:attrName>
                                        </p:attrNameLst>
                                      </p:cBhvr>
                                      <p:to>
                                        <p:strVal val="visible"/>
                                      </p:to>
                                    </p:set>
                                    <p:anim calcmode="lin" valueType="num">
                                      <p:cBhvr additive="base">
                                        <p:cTn id="204" dur="500" fill="hold"/>
                                        <p:tgtEl>
                                          <p:spTgt spid="164"/>
                                        </p:tgtEl>
                                        <p:attrNameLst>
                                          <p:attrName>ppt_x</p:attrName>
                                        </p:attrNameLst>
                                      </p:cBhvr>
                                      <p:tavLst>
                                        <p:tav tm="0">
                                          <p:val>
                                            <p:strVal val="0-#ppt_w/2"/>
                                          </p:val>
                                        </p:tav>
                                        <p:tav tm="100000">
                                          <p:val>
                                            <p:strVal val="#ppt_x"/>
                                          </p:val>
                                        </p:tav>
                                      </p:tavLst>
                                    </p:anim>
                                    <p:anim calcmode="lin" valueType="num">
                                      <p:cBhvr additive="base">
                                        <p:cTn id="205" dur="500" fill="hold"/>
                                        <p:tgtEl>
                                          <p:spTgt spid="164"/>
                                        </p:tgtEl>
                                        <p:attrNameLst>
                                          <p:attrName>ppt_y</p:attrName>
                                        </p:attrNameLst>
                                      </p:cBhvr>
                                      <p:tavLst>
                                        <p:tav tm="0">
                                          <p:val>
                                            <p:strVal val="0-#ppt_h/2"/>
                                          </p:val>
                                        </p:tav>
                                        <p:tav tm="100000">
                                          <p:val>
                                            <p:strVal val="#ppt_y"/>
                                          </p:val>
                                        </p:tav>
                                      </p:tavLst>
                                    </p:anim>
                                  </p:childTnLst>
                                </p:cTn>
                              </p:par>
                              <p:par>
                                <p:cTn id="206" presetID="2" presetClass="entr" presetSubtype="1" fill="hold" grpId="0" nodeType="withEffect">
                                  <p:stCondLst>
                                    <p:cond delay="0"/>
                                  </p:stCondLst>
                                  <p:childTnLst>
                                    <p:set>
                                      <p:cBhvr>
                                        <p:cTn id="207" dur="1" fill="hold">
                                          <p:stCondLst>
                                            <p:cond delay="0"/>
                                          </p:stCondLst>
                                        </p:cTn>
                                        <p:tgtEl>
                                          <p:spTgt spid="165"/>
                                        </p:tgtEl>
                                        <p:attrNameLst>
                                          <p:attrName>style.visibility</p:attrName>
                                        </p:attrNameLst>
                                      </p:cBhvr>
                                      <p:to>
                                        <p:strVal val="visible"/>
                                      </p:to>
                                    </p:set>
                                    <p:anim calcmode="lin" valueType="num">
                                      <p:cBhvr additive="base">
                                        <p:cTn id="208" dur="500" fill="hold"/>
                                        <p:tgtEl>
                                          <p:spTgt spid="165"/>
                                        </p:tgtEl>
                                        <p:attrNameLst>
                                          <p:attrName>ppt_x</p:attrName>
                                        </p:attrNameLst>
                                      </p:cBhvr>
                                      <p:tavLst>
                                        <p:tav tm="0">
                                          <p:val>
                                            <p:strVal val="#ppt_x"/>
                                          </p:val>
                                        </p:tav>
                                        <p:tav tm="100000">
                                          <p:val>
                                            <p:strVal val="#ppt_x"/>
                                          </p:val>
                                        </p:tav>
                                      </p:tavLst>
                                    </p:anim>
                                    <p:anim calcmode="lin" valueType="num">
                                      <p:cBhvr additive="base">
                                        <p:cTn id="209" dur="500" fill="hold"/>
                                        <p:tgtEl>
                                          <p:spTgt spid="165"/>
                                        </p:tgtEl>
                                        <p:attrNameLst>
                                          <p:attrName>ppt_y</p:attrName>
                                        </p:attrNameLst>
                                      </p:cBhvr>
                                      <p:tavLst>
                                        <p:tav tm="0">
                                          <p:val>
                                            <p:strVal val="0-#ppt_h/2"/>
                                          </p:val>
                                        </p:tav>
                                        <p:tav tm="100000">
                                          <p:val>
                                            <p:strVal val="#ppt_y"/>
                                          </p:val>
                                        </p:tav>
                                      </p:tavLst>
                                    </p:anim>
                                  </p:childTnLst>
                                </p:cTn>
                              </p:par>
                              <p:par>
                                <p:cTn id="210" presetID="2" presetClass="entr" presetSubtype="3" fill="hold" grpId="0" nodeType="withEffect">
                                  <p:stCondLst>
                                    <p:cond delay="0"/>
                                  </p:stCondLst>
                                  <p:childTnLst>
                                    <p:set>
                                      <p:cBhvr>
                                        <p:cTn id="211" dur="1" fill="hold">
                                          <p:stCondLst>
                                            <p:cond delay="0"/>
                                          </p:stCondLst>
                                        </p:cTn>
                                        <p:tgtEl>
                                          <p:spTgt spid="166"/>
                                        </p:tgtEl>
                                        <p:attrNameLst>
                                          <p:attrName>style.visibility</p:attrName>
                                        </p:attrNameLst>
                                      </p:cBhvr>
                                      <p:to>
                                        <p:strVal val="visible"/>
                                      </p:to>
                                    </p:set>
                                    <p:anim calcmode="lin" valueType="num">
                                      <p:cBhvr additive="base">
                                        <p:cTn id="212" dur="500" fill="hold"/>
                                        <p:tgtEl>
                                          <p:spTgt spid="166"/>
                                        </p:tgtEl>
                                        <p:attrNameLst>
                                          <p:attrName>ppt_x</p:attrName>
                                        </p:attrNameLst>
                                      </p:cBhvr>
                                      <p:tavLst>
                                        <p:tav tm="0">
                                          <p:val>
                                            <p:strVal val="1+#ppt_w/2"/>
                                          </p:val>
                                        </p:tav>
                                        <p:tav tm="100000">
                                          <p:val>
                                            <p:strVal val="#ppt_x"/>
                                          </p:val>
                                        </p:tav>
                                      </p:tavLst>
                                    </p:anim>
                                    <p:anim calcmode="lin" valueType="num">
                                      <p:cBhvr additive="base">
                                        <p:cTn id="213" dur="500" fill="hold"/>
                                        <p:tgtEl>
                                          <p:spTgt spid="166"/>
                                        </p:tgtEl>
                                        <p:attrNameLst>
                                          <p:attrName>ppt_y</p:attrName>
                                        </p:attrNameLst>
                                      </p:cBhvr>
                                      <p:tavLst>
                                        <p:tav tm="0">
                                          <p:val>
                                            <p:strVal val="0-#ppt_h/2"/>
                                          </p:val>
                                        </p:tav>
                                        <p:tav tm="100000">
                                          <p:val>
                                            <p:strVal val="#ppt_y"/>
                                          </p:val>
                                        </p:tav>
                                      </p:tavLst>
                                    </p:anim>
                                  </p:childTnLst>
                                </p:cTn>
                              </p:par>
                              <p:par>
                                <p:cTn id="214" presetID="2" presetClass="entr" presetSubtype="2" fill="hold" grpId="0" nodeType="withEffect">
                                  <p:stCondLst>
                                    <p:cond delay="0"/>
                                  </p:stCondLst>
                                  <p:childTnLst>
                                    <p:set>
                                      <p:cBhvr>
                                        <p:cTn id="215" dur="1" fill="hold">
                                          <p:stCondLst>
                                            <p:cond delay="0"/>
                                          </p:stCondLst>
                                        </p:cTn>
                                        <p:tgtEl>
                                          <p:spTgt spid="168"/>
                                        </p:tgtEl>
                                        <p:attrNameLst>
                                          <p:attrName>style.visibility</p:attrName>
                                        </p:attrNameLst>
                                      </p:cBhvr>
                                      <p:to>
                                        <p:strVal val="visible"/>
                                      </p:to>
                                    </p:set>
                                    <p:anim calcmode="lin" valueType="num">
                                      <p:cBhvr additive="base">
                                        <p:cTn id="216" dur="500" fill="hold"/>
                                        <p:tgtEl>
                                          <p:spTgt spid="168"/>
                                        </p:tgtEl>
                                        <p:attrNameLst>
                                          <p:attrName>ppt_x</p:attrName>
                                        </p:attrNameLst>
                                      </p:cBhvr>
                                      <p:tavLst>
                                        <p:tav tm="0">
                                          <p:val>
                                            <p:strVal val="1+#ppt_w/2"/>
                                          </p:val>
                                        </p:tav>
                                        <p:tav tm="100000">
                                          <p:val>
                                            <p:strVal val="#ppt_x"/>
                                          </p:val>
                                        </p:tav>
                                      </p:tavLst>
                                    </p:anim>
                                    <p:anim calcmode="lin" valueType="num">
                                      <p:cBhvr additive="base">
                                        <p:cTn id="217" dur="500" fill="hold"/>
                                        <p:tgtEl>
                                          <p:spTgt spid="168"/>
                                        </p:tgtEl>
                                        <p:attrNameLst>
                                          <p:attrName>ppt_y</p:attrName>
                                        </p:attrNameLst>
                                      </p:cBhvr>
                                      <p:tavLst>
                                        <p:tav tm="0">
                                          <p:val>
                                            <p:strVal val="#ppt_y"/>
                                          </p:val>
                                        </p:tav>
                                        <p:tav tm="100000">
                                          <p:val>
                                            <p:strVal val="#ppt_y"/>
                                          </p:val>
                                        </p:tav>
                                      </p:tavLst>
                                    </p:anim>
                                  </p:childTnLst>
                                </p:cTn>
                              </p:par>
                              <p:par>
                                <p:cTn id="218" presetID="2" presetClass="entr" presetSubtype="2" fill="hold" grpId="0" nodeType="withEffect">
                                  <p:stCondLst>
                                    <p:cond delay="0"/>
                                  </p:stCondLst>
                                  <p:childTnLst>
                                    <p:set>
                                      <p:cBhvr>
                                        <p:cTn id="219" dur="1" fill="hold">
                                          <p:stCondLst>
                                            <p:cond delay="0"/>
                                          </p:stCondLst>
                                        </p:cTn>
                                        <p:tgtEl>
                                          <p:spTgt spid="167"/>
                                        </p:tgtEl>
                                        <p:attrNameLst>
                                          <p:attrName>style.visibility</p:attrName>
                                        </p:attrNameLst>
                                      </p:cBhvr>
                                      <p:to>
                                        <p:strVal val="visible"/>
                                      </p:to>
                                    </p:set>
                                    <p:anim calcmode="lin" valueType="num">
                                      <p:cBhvr additive="base">
                                        <p:cTn id="220" dur="500" fill="hold"/>
                                        <p:tgtEl>
                                          <p:spTgt spid="167"/>
                                        </p:tgtEl>
                                        <p:attrNameLst>
                                          <p:attrName>ppt_x</p:attrName>
                                        </p:attrNameLst>
                                      </p:cBhvr>
                                      <p:tavLst>
                                        <p:tav tm="0">
                                          <p:val>
                                            <p:strVal val="1+#ppt_w/2"/>
                                          </p:val>
                                        </p:tav>
                                        <p:tav tm="100000">
                                          <p:val>
                                            <p:strVal val="#ppt_x"/>
                                          </p:val>
                                        </p:tav>
                                      </p:tavLst>
                                    </p:anim>
                                    <p:anim calcmode="lin" valueType="num">
                                      <p:cBhvr additive="base">
                                        <p:cTn id="221" dur="500" fill="hold"/>
                                        <p:tgtEl>
                                          <p:spTgt spid="167"/>
                                        </p:tgtEl>
                                        <p:attrNameLst>
                                          <p:attrName>ppt_y</p:attrName>
                                        </p:attrNameLst>
                                      </p:cBhvr>
                                      <p:tavLst>
                                        <p:tav tm="0">
                                          <p:val>
                                            <p:strVal val="#ppt_y"/>
                                          </p:val>
                                        </p:tav>
                                        <p:tav tm="100000">
                                          <p:val>
                                            <p:strVal val="#ppt_y"/>
                                          </p:val>
                                        </p:tav>
                                      </p:tavLst>
                                    </p:anim>
                                  </p:childTnLst>
                                </p:cTn>
                              </p:par>
                              <p:par>
                                <p:cTn id="222" presetID="2" presetClass="entr" presetSubtype="4" fill="hold" grpId="0" nodeType="withEffect">
                                  <p:stCondLst>
                                    <p:cond delay="0"/>
                                  </p:stCondLst>
                                  <p:childTnLst>
                                    <p:set>
                                      <p:cBhvr>
                                        <p:cTn id="223" dur="1" fill="hold">
                                          <p:stCondLst>
                                            <p:cond delay="0"/>
                                          </p:stCondLst>
                                        </p:cTn>
                                        <p:tgtEl>
                                          <p:spTgt spid="170"/>
                                        </p:tgtEl>
                                        <p:attrNameLst>
                                          <p:attrName>style.visibility</p:attrName>
                                        </p:attrNameLst>
                                      </p:cBhvr>
                                      <p:to>
                                        <p:strVal val="visible"/>
                                      </p:to>
                                    </p:set>
                                    <p:anim calcmode="lin" valueType="num">
                                      <p:cBhvr additive="base">
                                        <p:cTn id="224" dur="500" fill="hold"/>
                                        <p:tgtEl>
                                          <p:spTgt spid="170"/>
                                        </p:tgtEl>
                                        <p:attrNameLst>
                                          <p:attrName>ppt_x</p:attrName>
                                        </p:attrNameLst>
                                      </p:cBhvr>
                                      <p:tavLst>
                                        <p:tav tm="0">
                                          <p:val>
                                            <p:strVal val="#ppt_x"/>
                                          </p:val>
                                        </p:tav>
                                        <p:tav tm="100000">
                                          <p:val>
                                            <p:strVal val="#ppt_x"/>
                                          </p:val>
                                        </p:tav>
                                      </p:tavLst>
                                    </p:anim>
                                    <p:anim calcmode="lin" valueType="num">
                                      <p:cBhvr additive="base">
                                        <p:cTn id="225" dur="500" fill="hold"/>
                                        <p:tgtEl>
                                          <p:spTgt spid="170"/>
                                        </p:tgtEl>
                                        <p:attrNameLst>
                                          <p:attrName>ppt_y</p:attrName>
                                        </p:attrNameLst>
                                      </p:cBhvr>
                                      <p:tavLst>
                                        <p:tav tm="0">
                                          <p:val>
                                            <p:strVal val="1+#ppt_h/2"/>
                                          </p:val>
                                        </p:tav>
                                        <p:tav tm="100000">
                                          <p:val>
                                            <p:strVal val="#ppt_y"/>
                                          </p:val>
                                        </p:tav>
                                      </p:tavLst>
                                    </p:anim>
                                  </p:childTnLst>
                                </p:cTn>
                              </p:par>
                              <p:par>
                                <p:cTn id="226" presetID="2" presetClass="entr" presetSubtype="12" fill="hold" grpId="0" nodeType="withEffect">
                                  <p:stCondLst>
                                    <p:cond delay="0"/>
                                  </p:stCondLst>
                                  <p:childTnLst>
                                    <p:set>
                                      <p:cBhvr>
                                        <p:cTn id="227" dur="1" fill="hold">
                                          <p:stCondLst>
                                            <p:cond delay="0"/>
                                          </p:stCondLst>
                                        </p:cTn>
                                        <p:tgtEl>
                                          <p:spTgt spid="169"/>
                                        </p:tgtEl>
                                        <p:attrNameLst>
                                          <p:attrName>style.visibility</p:attrName>
                                        </p:attrNameLst>
                                      </p:cBhvr>
                                      <p:to>
                                        <p:strVal val="visible"/>
                                      </p:to>
                                    </p:set>
                                    <p:anim calcmode="lin" valueType="num">
                                      <p:cBhvr additive="base">
                                        <p:cTn id="228" dur="500" fill="hold"/>
                                        <p:tgtEl>
                                          <p:spTgt spid="169"/>
                                        </p:tgtEl>
                                        <p:attrNameLst>
                                          <p:attrName>ppt_x</p:attrName>
                                        </p:attrNameLst>
                                      </p:cBhvr>
                                      <p:tavLst>
                                        <p:tav tm="0">
                                          <p:val>
                                            <p:strVal val="0-#ppt_w/2"/>
                                          </p:val>
                                        </p:tav>
                                        <p:tav tm="100000">
                                          <p:val>
                                            <p:strVal val="#ppt_x"/>
                                          </p:val>
                                        </p:tav>
                                      </p:tavLst>
                                    </p:anim>
                                    <p:anim calcmode="lin" valueType="num">
                                      <p:cBhvr additive="base">
                                        <p:cTn id="229" dur="500" fill="hold"/>
                                        <p:tgtEl>
                                          <p:spTgt spid="169"/>
                                        </p:tgtEl>
                                        <p:attrNameLst>
                                          <p:attrName>ppt_y</p:attrName>
                                        </p:attrNameLst>
                                      </p:cBhvr>
                                      <p:tavLst>
                                        <p:tav tm="0">
                                          <p:val>
                                            <p:strVal val="1+#ppt_h/2"/>
                                          </p:val>
                                        </p:tav>
                                        <p:tav tm="100000">
                                          <p:val>
                                            <p:strVal val="#ppt_y"/>
                                          </p:val>
                                        </p:tav>
                                      </p:tavLst>
                                    </p:anim>
                                  </p:childTnLst>
                                </p:cTn>
                              </p:par>
                              <p:par>
                                <p:cTn id="230" presetID="2" presetClass="entr" presetSubtype="8" fill="hold" grpId="0" nodeType="withEffect">
                                  <p:stCondLst>
                                    <p:cond delay="0"/>
                                  </p:stCondLst>
                                  <p:childTnLst>
                                    <p:set>
                                      <p:cBhvr>
                                        <p:cTn id="231" dur="1" fill="hold">
                                          <p:stCondLst>
                                            <p:cond delay="0"/>
                                          </p:stCondLst>
                                        </p:cTn>
                                        <p:tgtEl>
                                          <p:spTgt spid="163"/>
                                        </p:tgtEl>
                                        <p:attrNameLst>
                                          <p:attrName>style.visibility</p:attrName>
                                        </p:attrNameLst>
                                      </p:cBhvr>
                                      <p:to>
                                        <p:strVal val="visible"/>
                                      </p:to>
                                    </p:set>
                                    <p:anim calcmode="lin" valueType="num">
                                      <p:cBhvr additive="base">
                                        <p:cTn id="232" dur="500" fill="hold"/>
                                        <p:tgtEl>
                                          <p:spTgt spid="163"/>
                                        </p:tgtEl>
                                        <p:attrNameLst>
                                          <p:attrName>ppt_x</p:attrName>
                                        </p:attrNameLst>
                                      </p:cBhvr>
                                      <p:tavLst>
                                        <p:tav tm="0">
                                          <p:val>
                                            <p:strVal val="0-#ppt_w/2"/>
                                          </p:val>
                                        </p:tav>
                                        <p:tav tm="100000">
                                          <p:val>
                                            <p:strVal val="#ppt_x"/>
                                          </p:val>
                                        </p:tav>
                                      </p:tavLst>
                                    </p:anim>
                                    <p:anim calcmode="lin" valueType="num">
                                      <p:cBhvr additive="base">
                                        <p:cTn id="233" dur="500" fill="hold"/>
                                        <p:tgtEl>
                                          <p:spTgt spid="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P spid="71" grpId="0"/>
      <p:bldP spid="71" grpId="1"/>
      <p:bldP spid="72" grpId="0"/>
      <p:bldP spid="72" grpId="1"/>
      <p:bldP spid="73" grpId="0"/>
      <p:bldP spid="73" grpId="1"/>
      <p:bldP spid="76" grpId="0"/>
      <p:bldP spid="76" grpId="1"/>
      <p:bldP spid="78" grpId="0" animBg="1"/>
      <p:bldP spid="78" grpId="1" animBg="1"/>
      <p:bldP spid="80" grpId="0" animBg="1"/>
      <p:bldP spid="80" grpId="1" animBg="1"/>
      <p:bldP spid="82" grpId="0" animBg="1"/>
      <p:bldP spid="82" grpId="1" animBg="1"/>
      <p:bldP spid="84" grpId="0" animBg="1"/>
      <p:bldP spid="84" grpId="1" animBg="1"/>
      <p:bldP spid="85" grpId="0" animBg="1"/>
      <p:bldP spid="85" grpId="1" animBg="1"/>
      <p:bldP spid="86" grpId="0"/>
      <p:bldP spid="86" grpId="1"/>
      <p:bldP spid="91" grpId="0" animBg="1"/>
      <p:bldP spid="91" grpId="1" animBg="1"/>
      <p:bldP spid="158" grpId="0" animBg="1"/>
      <p:bldP spid="159" grpId="0" animBg="1"/>
      <p:bldP spid="160" grpId="0"/>
      <p:bldP spid="162" grpId="0" animBg="1"/>
      <p:bldP spid="163" grpId="0" animBg="1"/>
      <p:bldP spid="164" grpId="0" animBg="1"/>
      <p:bldP spid="165" grpId="0" animBg="1"/>
      <p:bldP spid="166" grpId="0" animBg="1"/>
      <p:bldP spid="167" grpId="0" animBg="1"/>
      <p:bldP spid="168" grpId="0" animBg="1"/>
      <p:bldP spid="169" grpId="0" animBg="1"/>
      <p:bldP spid="17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7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6246813"/>
            <a:ext cx="12192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图片 1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266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图片 72"/>
          <p:cNvPicPr>
            <a:picLocks noChangeAspect="1"/>
          </p:cNvPicPr>
          <p:nvPr/>
        </p:nvPicPr>
        <p:blipFill>
          <a:blip r:embed="rId3"/>
          <a:srcRect/>
          <a:stretch>
            <a:fillRect/>
          </a:stretch>
        </p:blipFill>
        <p:spPr bwMode="auto">
          <a:xfrm>
            <a:off x="9717088" y="0"/>
            <a:ext cx="2408237"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6630" name="组合 170"/>
          <p:cNvGrpSpPr/>
          <p:nvPr/>
        </p:nvGrpSpPr>
        <p:grpSpPr bwMode="auto">
          <a:xfrm>
            <a:off x="6350" y="3144838"/>
            <a:ext cx="2581275" cy="879475"/>
            <a:chOff x="-19060" y="1975614"/>
            <a:chExt cx="2581954" cy="879127"/>
          </a:xfrm>
        </p:grpSpPr>
        <p:grpSp>
          <p:nvGrpSpPr>
            <p:cNvPr id="26714" name="组合 171"/>
            <p:cNvGrpSpPr/>
            <p:nvPr/>
          </p:nvGrpSpPr>
          <p:grpSpPr bwMode="auto">
            <a:xfrm>
              <a:off x="-19060" y="2568401"/>
              <a:ext cx="2581954" cy="286340"/>
              <a:chOff x="8512610" y="3664536"/>
              <a:chExt cx="2581954" cy="286340"/>
            </a:xfrm>
          </p:grpSpPr>
          <p:cxnSp>
            <p:nvCxnSpPr>
              <p:cNvPr id="179" name="直接连接符 178"/>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8969930" y="3693802"/>
                <a:ext cx="208652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81" name="椭圆 180"/>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grpSp>
        <p:grpSp>
          <p:nvGrpSpPr>
            <p:cNvPr id="26715" name="组合 172"/>
            <p:cNvGrpSpPr/>
            <p:nvPr/>
          </p:nvGrpSpPr>
          <p:grpSpPr bwMode="auto">
            <a:xfrm>
              <a:off x="332212" y="1975614"/>
              <a:ext cx="2115941" cy="553155"/>
              <a:chOff x="8815527" y="2154354"/>
              <a:chExt cx="2115941" cy="553155"/>
            </a:xfrm>
          </p:grpSpPr>
          <p:sp>
            <p:nvSpPr>
              <p:cNvPr id="174" name="矩形 173"/>
              <p:cNvSpPr/>
              <p:nvPr/>
            </p:nvSpPr>
            <p:spPr>
              <a:xfrm>
                <a:off x="9066076" y="2154354"/>
                <a:ext cx="1865802"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sp>
            <p:nvSpPr>
              <p:cNvPr id="175" name="矩形 174"/>
              <p:cNvSpPr/>
              <p:nvPr/>
            </p:nvSpPr>
            <p:spPr>
              <a:xfrm>
                <a:off x="8985092" y="2209894"/>
                <a:ext cx="1913441"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sp>
            <p:nvSpPr>
              <p:cNvPr id="178" name="矩形 177"/>
              <p:cNvSpPr/>
              <p:nvPr/>
            </p:nvSpPr>
            <p:spPr>
              <a:xfrm>
                <a:off x="8815185" y="2206720"/>
                <a:ext cx="2019831" cy="45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基础模块</a:t>
                </a:r>
                <a:endParaRPr kumimoji="0" lang="zh-CN" altLang="en-US" sz="20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5" name="组合 182"/>
          <p:cNvGrpSpPr/>
          <p:nvPr/>
        </p:nvGrpSpPr>
        <p:grpSpPr bwMode="auto">
          <a:xfrm>
            <a:off x="6350" y="4460875"/>
            <a:ext cx="2581275" cy="287338"/>
            <a:chOff x="8512610" y="3664536"/>
            <a:chExt cx="2581954" cy="286340"/>
          </a:xfrm>
        </p:grpSpPr>
        <p:cxnSp>
          <p:nvCxnSpPr>
            <p:cNvPr id="190" name="直接连接符 189"/>
            <p:cNvCxnSpPr/>
            <p:nvPr/>
          </p:nvCxnSpPr>
          <p:spPr>
            <a:xfrm flipH="1">
              <a:off x="8512610" y="3691430"/>
              <a:ext cx="466848" cy="25944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8969930" y="3693012"/>
              <a:ext cx="208652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92" name="椭圆 191"/>
            <p:cNvSpPr/>
            <p:nvPr/>
          </p:nvSpPr>
          <p:spPr>
            <a:xfrm flipH="1">
              <a:off x="11035812" y="3664536"/>
              <a:ext cx="58752" cy="6011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Calibri" panose="020F0502020204030204"/>
                <a:ea typeface="宋体" panose="02010600030101010101" pitchFamily="2" charset="-122"/>
                <a:cs typeface="+mn-cs"/>
              </a:endParaRPr>
            </a:p>
          </p:txBody>
        </p:sp>
      </p:grpSp>
      <p:grpSp>
        <p:nvGrpSpPr>
          <p:cNvPr id="26632" name="组合 183"/>
          <p:cNvGrpSpPr/>
          <p:nvPr/>
        </p:nvGrpSpPr>
        <p:grpSpPr bwMode="auto">
          <a:xfrm>
            <a:off x="357188" y="3868738"/>
            <a:ext cx="2116137" cy="552450"/>
            <a:chOff x="8815527" y="2154354"/>
            <a:chExt cx="2115941" cy="553155"/>
          </a:xfrm>
        </p:grpSpPr>
        <p:sp>
          <p:nvSpPr>
            <p:cNvPr id="185" name="矩形 184"/>
            <p:cNvSpPr/>
            <p:nvPr/>
          </p:nvSpPr>
          <p:spPr>
            <a:xfrm>
              <a:off x="9066329" y="2154354"/>
              <a:ext cx="1865139" cy="41963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Calibri" panose="020F0502020204030204"/>
                <a:ea typeface="宋体" panose="02010600030101010101" pitchFamily="2" charset="-122"/>
                <a:cs typeface="+mn-cs"/>
              </a:endParaRPr>
            </a:p>
          </p:txBody>
        </p:sp>
        <p:sp>
          <p:nvSpPr>
            <p:cNvPr id="186" name="矩形 185"/>
            <p:cNvSpPr/>
            <p:nvPr/>
          </p:nvSpPr>
          <p:spPr>
            <a:xfrm>
              <a:off x="8985373" y="2209987"/>
              <a:ext cx="1912761" cy="497522"/>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Calibri" panose="020F0502020204030204"/>
                <a:ea typeface="宋体" panose="02010600030101010101" pitchFamily="2" charset="-122"/>
                <a:cs typeface="+mn-cs"/>
              </a:endParaRPr>
            </a:p>
          </p:txBody>
        </p:sp>
        <p:sp>
          <p:nvSpPr>
            <p:cNvPr id="189" name="矩形 188"/>
            <p:cNvSpPr/>
            <p:nvPr/>
          </p:nvSpPr>
          <p:spPr>
            <a:xfrm>
              <a:off x="8815527" y="2206808"/>
              <a:ext cx="2019113" cy="457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专业模块</a:t>
              </a:r>
              <a:endParaRPr kumimoji="0" lang="zh-CN" altLang="en-US" sz="20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6633" name="组合 192"/>
          <p:cNvGrpSpPr/>
          <p:nvPr/>
        </p:nvGrpSpPr>
        <p:grpSpPr bwMode="auto">
          <a:xfrm>
            <a:off x="6350" y="4592638"/>
            <a:ext cx="2581275" cy="879475"/>
            <a:chOff x="-19060" y="1975614"/>
            <a:chExt cx="2581954" cy="879127"/>
          </a:xfrm>
        </p:grpSpPr>
        <p:grpSp>
          <p:nvGrpSpPr>
            <p:cNvPr id="26698" name="组合 193"/>
            <p:cNvGrpSpPr/>
            <p:nvPr/>
          </p:nvGrpSpPr>
          <p:grpSpPr bwMode="auto">
            <a:xfrm>
              <a:off x="-19060" y="2568401"/>
              <a:ext cx="2581954" cy="286340"/>
              <a:chOff x="8512610" y="3664536"/>
              <a:chExt cx="2581954" cy="286340"/>
            </a:xfrm>
          </p:grpSpPr>
          <p:cxnSp>
            <p:nvCxnSpPr>
              <p:cNvPr id="201" name="直接连接符 200"/>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a:off x="8977870" y="3693802"/>
                <a:ext cx="208493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3" name="椭圆 202"/>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6699" name="组合 194"/>
            <p:cNvGrpSpPr/>
            <p:nvPr/>
          </p:nvGrpSpPr>
          <p:grpSpPr bwMode="auto">
            <a:xfrm>
              <a:off x="332212" y="1975614"/>
              <a:ext cx="2115941" cy="553155"/>
              <a:chOff x="8815527" y="2154354"/>
              <a:chExt cx="2115941" cy="553155"/>
            </a:xfrm>
          </p:grpSpPr>
          <p:sp>
            <p:nvSpPr>
              <p:cNvPr id="196" name="矩形 195"/>
              <p:cNvSpPr/>
              <p:nvPr/>
            </p:nvSpPr>
            <p:spPr>
              <a:xfrm>
                <a:off x="9066076" y="2154354"/>
                <a:ext cx="1865802"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7" name="矩形 196"/>
              <p:cNvSpPr/>
              <p:nvPr/>
            </p:nvSpPr>
            <p:spPr>
              <a:xfrm>
                <a:off x="8985092" y="2209894"/>
                <a:ext cx="1913441"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0" name="矩形 199"/>
              <p:cNvSpPr/>
              <p:nvPr/>
            </p:nvSpPr>
            <p:spPr>
              <a:xfrm>
                <a:off x="8815185" y="2206720"/>
                <a:ext cx="2019831" cy="45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岗位模块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6634" name="组合 203"/>
          <p:cNvGrpSpPr/>
          <p:nvPr/>
        </p:nvGrpSpPr>
        <p:grpSpPr bwMode="auto">
          <a:xfrm>
            <a:off x="20638" y="5316538"/>
            <a:ext cx="2581275" cy="879475"/>
            <a:chOff x="-19060" y="1975614"/>
            <a:chExt cx="2581954" cy="879127"/>
          </a:xfrm>
        </p:grpSpPr>
        <p:grpSp>
          <p:nvGrpSpPr>
            <p:cNvPr id="26688" name="组合 204"/>
            <p:cNvGrpSpPr/>
            <p:nvPr/>
          </p:nvGrpSpPr>
          <p:grpSpPr bwMode="auto">
            <a:xfrm>
              <a:off x="-19060" y="2568401"/>
              <a:ext cx="2581954" cy="286340"/>
              <a:chOff x="8512610" y="3664536"/>
              <a:chExt cx="2581954" cy="286340"/>
            </a:xfrm>
          </p:grpSpPr>
          <p:cxnSp>
            <p:nvCxnSpPr>
              <p:cNvPr id="212" name="直接连接符 211"/>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a:off x="8966754" y="3693802"/>
                <a:ext cx="208493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14" name="椭圆 213"/>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6689" name="组合 205"/>
            <p:cNvGrpSpPr/>
            <p:nvPr/>
          </p:nvGrpSpPr>
          <p:grpSpPr bwMode="auto">
            <a:xfrm>
              <a:off x="332212" y="1975614"/>
              <a:ext cx="2115941" cy="553155"/>
              <a:chOff x="8815527" y="2154354"/>
              <a:chExt cx="2115941" cy="553155"/>
            </a:xfrm>
          </p:grpSpPr>
          <p:sp>
            <p:nvSpPr>
              <p:cNvPr id="207" name="矩形 206"/>
              <p:cNvSpPr/>
              <p:nvPr/>
            </p:nvSpPr>
            <p:spPr>
              <a:xfrm>
                <a:off x="9066075" y="2154354"/>
                <a:ext cx="1865803"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8" name="矩形 207"/>
              <p:cNvSpPr/>
              <p:nvPr/>
            </p:nvSpPr>
            <p:spPr>
              <a:xfrm>
                <a:off x="8985092" y="2209894"/>
                <a:ext cx="1913440"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1" name="矩形 210"/>
              <p:cNvSpPr/>
              <p:nvPr/>
            </p:nvSpPr>
            <p:spPr>
              <a:xfrm>
                <a:off x="8815184" y="2206720"/>
                <a:ext cx="2019831" cy="45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拓展模块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6635" name="组合 214"/>
          <p:cNvGrpSpPr/>
          <p:nvPr/>
        </p:nvGrpSpPr>
        <p:grpSpPr bwMode="auto">
          <a:xfrm>
            <a:off x="6350" y="2420938"/>
            <a:ext cx="2581275" cy="879475"/>
            <a:chOff x="-19060" y="1975614"/>
            <a:chExt cx="2581954" cy="879127"/>
          </a:xfrm>
        </p:grpSpPr>
        <p:grpSp>
          <p:nvGrpSpPr>
            <p:cNvPr id="26678" name="组合 215"/>
            <p:cNvGrpSpPr/>
            <p:nvPr/>
          </p:nvGrpSpPr>
          <p:grpSpPr bwMode="auto">
            <a:xfrm>
              <a:off x="-19060" y="2568401"/>
              <a:ext cx="2581954" cy="286340"/>
              <a:chOff x="8512610" y="3664536"/>
              <a:chExt cx="2581954" cy="286340"/>
            </a:xfrm>
          </p:grpSpPr>
          <p:cxnSp>
            <p:nvCxnSpPr>
              <p:cNvPr id="223" name="直接连接符 222"/>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a:off x="8969930" y="3693802"/>
                <a:ext cx="208652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5" name="椭圆 224"/>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grpSp>
        <p:grpSp>
          <p:nvGrpSpPr>
            <p:cNvPr id="26679" name="组合 216"/>
            <p:cNvGrpSpPr/>
            <p:nvPr/>
          </p:nvGrpSpPr>
          <p:grpSpPr bwMode="auto">
            <a:xfrm>
              <a:off x="332212" y="1975614"/>
              <a:ext cx="2115941" cy="553155"/>
              <a:chOff x="8815527" y="2154354"/>
              <a:chExt cx="2115941" cy="553155"/>
            </a:xfrm>
          </p:grpSpPr>
          <p:sp>
            <p:nvSpPr>
              <p:cNvPr id="218" name="矩形 217"/>
              <p:cNvSpPr/>
              <p:nvPr/>
            </p:nvSpPr>
            <p:spPr>
              <a:xfrm>
                <a:off x="9066076" y="2154354"/>
                <a:ext cx="1865802"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sp>
            <p:nvSpPr>
              <p:cNvPr id="219" name="矩形 218"/>
              <p:cNvSpPr/>
              <p:nvPr/>
            </p:nvSpPr>
            <p:spPr>
              <a:xfrm>
                <a:off x="8985092" y="2209894"/>
                <a:ext cx="1913441"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sp>
            <p:nvSpPr>
              <p:cNvPr id="222" name="矩形 221"/>
              <p:cNvSpPr/>
              <p:nvPr/>
            </p:nvSpPr>
            <p:spPr>
              <a:xfrm>
                <a:off x="8815185" y="2206720"/>
                <a:ext cx="2019831" cy="45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课程模块</a:t>
                </a:r>
                <a:endParaRPr kumimoji="0" lang="zh-CN" altLang="en-US" sz="20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grpSp>
      </p:grpSp>
      <p:cxnSp>
        <p:nvCxnSpPr>
          <p:cNvPr id="226" name="直接连接符 225"/>
          <p:cNvCxnSpPr/>
          <p:nvPr/>
        </p:nvCxnSpPr>
        <p:spPr>
          <a:xfrm>
            <a:off x="2549525" y="4473575"/>
            <a:ext cx="520700" cy="17033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a:off x="0" y="6176963"/>
            <a:ext cx="12192000" cy="4445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6638" name="Picture 9" descr="D:\Desktop\logo.png"/>
          <p:cNvPicPr>
            <a:picLocks noChangeAspect="1" noChangeArrowheads="1"/>
          </p:cNvPicPr>
          <p:nvPr/>
        </p:nvPicPr>
        <p:blipFill>
          <a:blip r:embed="rId4"/>
          <a:srcRect/>
          <a:stretch>
            <a:fillRect/>
          </a:stretch>
        </p:blipFill>
        <p:spPr bwMode="auto">
          <a:xfrm>
            <a:off x="9469438" y="6300788"/>
            <a:ext cx="247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Oval 28"/>
          <p:cNvSpPr>
            <a:spLocks noChangeArrowheads="1"/>
          </p:cNvSpPr>
          <p:nvPr/>
        </p:nvSpPr>
        <p:spPr bwMode="auto">
          <a:xfrm>
            <a:off x="6143625" y="4243388"/>
            <a:ext cx="717550" cy="577850"/>
          </a:xfrm>
          <a:custGeom>
            <a:avLst/>
            <a:gdLst>
              <a:gd name="T0" fmla="*/ 184565 w 728651"/>
              <a:gd name="T1" fmla="*/ 0 h 568004"/>
              <a:gd name="T2" fmla="*/ 366519 w 728651"/>
              <a:gd name="T3" fmla="*/ 395052 h 568004"/>
              <a:gd name="T4" fmla="*/ 474058 w 728651"/>
              <a:gd name="T5" fmla="*/ 395052 h 568004"/>
              <a:gd name="T6" fmla="*/ 364383 w 728651"/>
              <a:gd name="T7" fmla="*/ 560108 h 568004"/>
              <a:gd name="T8" fmla="*/ 184565 w 728651"/>
              <a:gd name="T9" fmla="*/ 919038 h 568004"/>
              <a:gd name="T10" fmla="*/ 0 w 728651"/>
              <a:gd name="T11" fmla="*/ 459518 h 568004"/>
              <a:gd name="T12" fmla="*/ 184565 w 728651"/>
              <a:gd name="T13" fmla="*/ 0 h 568004"/>
              <a:gd name="T14" fmla="*/ 0 60000 65536"/>
              <a:gd name="T15" fmla="*/ 0 60000 65536"/>
              <a:gd name="T16" fmla="*/ 0 60000 65536"/>
              <a:gd name="T17" fmla="*/ 0 60000 65536"/>
              <a:gd name="T18" fmla="*/ 0 60000 65536"/>
              <a:gd name="T19" fmla="*/ 0 60000 65536"/>
              <a:gd name="T20" fmla="*/ 0 60000 65536"/>
              <a:gd name="T21" fmla="*/ 0 w 728651"/>
              <a:gd name="T22" fmla="*/ 0 h 568004"/>
              <a:gd name="T23" fmla="*/ 728651 w 728651"/>
              <a:gd name="T24" fmla="*/ 568004 h 5680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651" h="568004">
                <a:moveTo>
                  <a:pt x="283683" y="0"/>
                </a:moveTo>
                <a:cubicBezTo>
                  <a:pt x="426790" y="0"/>
                  <a:pt x="545147" y="106084"/>
                  <a:pt x="563354" y="244158"/>
                </a:cubicBezTo>
                <a:lnTo>
                  <a:pt x="728651" y="244158"/>
                </a:lnTo>
                <a:lnTo>
                  <a:pt x="560075" y="346167"/>
                </a:lnTo>
                <a:cubicBezTo>
                  <a:pt x="532174" y="473167"/>
                  <a:pt x="418991" y="568004"/>
                  <a:pt x="283683" y="568004"/>
                </a:cubicBezTo>
                <a:cubicBezTo>
                  <a:pt x="127009" y="568004"/>
                  <a:pt x="0" y="440852"/>
                  <a:pt x="0" y="284002"/>
                </a:cubicBezTo>
                <a:cubicBezTo>
                  <a:pt x="0" y="127152"/>
                  <a:pt x="127009" y="0"/>
                  <a:pt x="283683" y="0"/>
                </a:cubicBezTo>
                <a:close/>
              </a:path>
            </a:pathLst>
          </a:custGeom>
          <a:solidFill>
            <a:srgbClr val="F473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15" name="Oval 30"/>
          <p:cNvSpPr>
            <a:spLocks noChangeArrowheads="1"/>
          </p:cNvSpPr>
          <p:nvPr/>
        </p:nvSpPr>
        <p:spPr bwMode="auto">
          <a:xfrm>
            <a:off x="7288213" y="2768600"/>
            <a:ext cx="558800" cy="741363"/>
          </a:xfrm>
          <a:custGeom>
            <a:avLst/>
            <a:gdLst>
              <a:gd name="T0" fmla="*/ 185285 w 567366"/>
              <a:gd name="T1" fmla="*/ 0 h 728650"/>
              <a:gd name="T2" fmla="*/ 370566 w 567366"/>
              <a:gd name="T3" fmla="*/ 460436 h 728650"/>
              <a:gd name="T4" fmla="*/ 211516 w 567366"/>
              <a:gd name="T5" fmla="*/ 914297 h 728650"/>
              <a:gd name="T6" fmla="*/ 211516 w 567366"/>
              <a:gd name="T7" fmla="*/ 1182637 h 728650"/>
              <a:gd name="T8" fmla="*/ 145696 w 567366"/>
              <a:gd name="T9" fmla="*/ 909781 h 728650"/>
              <a:gd name="T10" fmla="*/ 0 w 567366"/>
              <a:gd name="T11" fmla="*/ 460436 h 728650"/>
              <a:gd name="T12" fmla="*/ 185285 w 567366"/>
              <a:gd name="T13" fmla="*/ 0 h 728650"/>
              <a:gd name="T14" fmla="*/ 0 60000 65536"/>
              <a:gd name="T15" fmla="*/ 0 60000 65536"/>
              <a:gd name="T16" fmla="*/ 0 60000 65536"/>
              <a:gd name="T17" fmla="*/ 0 60000 65536"/>
              <a:gd name="T18" fmla="*/ 0 60000 65536"/>
              <a:gd name="T19" fmla="*/ 0 60000 65536"/>
              <a:gd name="T20" fmla="*/ 0 60000 65536"/>
              <a:gd name="T21" fmla="*/ 0 w 567366"/>
              <a:gd name="T22" fmla="*/ 0 h 728650"/>
              <a:gd name="T23" fmla="*/ 567366 w 567366"/>
              <a:gd name="T24" fmla="*/ 728650 h 7286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366" h="728650">
                <a:moveTo>
                  <a:pt x="283683" y="0"/>
                </a:moveTo>
                <a:cubicBezTo>
                  <a:pt x="440357" y="0"/>
                  <a:pt x="567366" y="127009"/>
                  <a:pt x="567366" y="283683"/>
                </a:cubicBezTo>
                <a:cubicBezTo>
                  <a:pt x="567366" y="426665"/>
                  <a:pt x="461587" y="544940"/>
                  <a:pt x="323844" y="563318"/>
                </a:cubicBezTo>
                <a:lnTo>
                  <a:pt x="323844" y="728650"/>
                </a:lnTo>
                <a:lnTo>
                  <a:pt x="223071" y="560535"/>
                </a:lnTo>
                <a:cubicBezTo>
                  <a:pt x="95485" y="533072"/>
                  <a:pt x="0" y="419529"/>
                  <a:pt x="0" y="283683"/>
                </a:cubicBezTo>
                <a:cubicBezTo>
                  <a:pt x="0" y="127009"/>
                  <a:pt x="127009" y="0"/>
                  <a:pt x="283683" y="0"/>
                </a:cubicBezTo>
                <a:close/>
              </a:path>
            </a:pathLst>
          </a:custGeom>
          <a:solidFill>
            <a:srgbClr val="EFB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16" name="Freeform 32"/>
          <p:cNvSpPr>
            <a:spLocks noChangeArrowheads="1"/>
          </p:cNvSpPr>
          <p:nvPr/>
        </p:nvSpPr>
        <p:spPr bwMode="auto">
          <a:xfrm>
            <a:off x="6453188" y="3209925"/>
            <a:ext cx="536575" cy="577850"/>
          </a:xfrm>
          <a:custGeom>
            <a:avLst/>
            <a:gdLst>
              <a:gd name="T0" fmla="*/ 146341 w 542623"/>
              <a:gd name="T1" fmla="*/ 0 h 568558"/>
              <a:gd name="T2" fmla="*/ 292684 w 542623"/>
              <a:gd name="T3" fmla="*/ 129863 h 568558"/>
              <a:gd name="T4" fmla="*/ 311661 w 542623"/>
              <a:gd name="T5" fmla="*/ 713153 h 568558"/>
              <a:gd name="T6" fmla="*/ 396458 w 542623"/>
              <a:gd name="T7" fmla="*/ 895164 h 568558"/>
              <a:gd name="T8" fmla="*/ 259113 w 542623"/>
              <a:gd name="T9" fmla="*/ 821362 h 568558"/>
              <a:gd name="T10" fmla="*/ 0 w 542623"/>
              <a:gd name="T11" fmla="*/ 763168 h 568558"/>
              <a:gd name="T12" fmla="*/ 0 w 542623"/>
              <a:gd name="T13" fmla="*/ 129863 h 568558"/>
              <a:gd name="T14" fmla="*/ 146341 w 542623"/>
              <a:gd name="T15" fmla="*/ 0 h 568558"/>
              <a:gd name="T16" fmla="*/ 0 60000 65536"/>
              <a:gd name="T17" fmla="*/ 0 60000 65536"/>
              <a:gd name="T18" fmla="*/ 0 60000 65536"/>
              <a:gd name="T19" fmla="*/ 0 60000 65536"/>
              <a:gd name="T20" fmla="*/ 0 60000 65536"/>
              <a:gd name="T21" fmla="*/ 0 60000 65536"/>
              <a:gd name="T22" fmla="*/ 0 60000 65536"/>
              <a:gd name="T23" fmla="*/ 0 60000 65536"/>
              <a:gd name="T24" fmla="*/ 0 w 542623"/>
              <a:gd name="T25" fmla="*/ 0 h 568558"/>
              <a:gd name="T26" fmla="*/ 542623 w 542623"/>
              <a:gd name="T27" fmla="*/ 568558 h 5685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2623" h="568558">
                <a:moveTo>
                  <a:pt x="200292" y="0"/>
                </a:moveTo>
                <a:cubicBezTo>
                  <a:pt x="272954" y="0"/>
                  <a:pt x="345616" y="27494"/>
                  <a:pt x="400584" y="82482"/>
                </a:cubicBezTo>
                <a:cubicBezTo>
                  <a:pt x="502176" y="184112"/>
                  <a:pt x="511154" y="342083"/>
                  <a:pt x="426560" y="452953"/>
                </a:cubicBezTo>
                <a:lnTo>
                  <a:pt x="542623" y="568558"/>
                </a:lnTo>
                <a:lnTo>
                  <a:pt x="354644" y="521682"/>
                </a:lnTo>
                <a:cubicBezTo>
                  <a:pt x="245142" y="592861"/>
                  <a:pt x="95733" y="580490"/>
                  <a:pt x="0" y="484721"/>
                </a:cubicBezTo>
                <a:cubicBezTo>
                  <a:pt x="-111441" y="373239"/>
                  <a:pt x="-111441" y="193964"/>
                  <a:pt x="0" y="82482"/>
                </a:cubicBezTo>
                <a:cubicBezTo>
                  <a:pt x="54967" y="27494"/>
                  <a:pt x="127629" y="0"/>
                  <a:pt x="200292" y="0"/>
                </a:cubicBezTo>
                <a:close/>
              </a:path>
            </a:pathLst>
          </a:cu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17" name="Freeform 33"/>
          <p:cNvSpPr>
            <a:spLocks noChangeArrowheads="1"/>
          </p:cNvSpPr>
          <p:nvPr/>
        </p:nvSpPr>
        <p:spPr bwMode="auto">
          <a:xfrm>
            <a:off x="8267700" y="4243388"/>
            <a:ext cx="717550" cy="577850"/>
          </a:xfrm>
          <a:custGeom>
            <a:avLst/>
            <a:gdLst>
              <a:gd name="T0" fmla="*/ 303174 w 727376"/>
              <a:gd name="T1" fmla="*/ 0 h 568004"/>
              <a:gd name="T2" fmla="*/ 497015 w 727376"/>
              <a:gd name="T3" fmla="*/ 459518 h 568004"/>
              <a:gd name="T4" fmla="*/ 303174 w 727376"/>
              <a:gd name="T5" fmla="*/ 919038 h 568004"/>
              <a:gd name="T6" fmla="*/ 114114 w 727376"/>
              <a:gd name="T7" fmla="*/ 558567 h 568004"/>
              <a:gd name="T8" fmla="*/ 0 w 727376"/>
              <a:gd name="T9" fmla="*/ 395052 h 568004"/>
              <a:gd name="T10" fmla="*/ 112075 w 727376"/>
              <a:gd name="T11" fmla="*/ 395052 h 568004"/>
              <a:gd name="T12" fmla="*/ 303174 w 727376"/>
              <a:gd name="T13" fmla="*/ 0 h 568004"/>
              <a:gd name="T14" fmla="*/ 0 60000 65536"/>
              <a:gd name="T15" fmla="*/ 0 60000 65536"/>
              <a:gd name="T16" fmla="*/ 0 60000 65536"/>
              <a:gd name="T17" fmla="*/ 0 60000 65536"/>
              <a:gd name="T18" fmla="*/ 0 60000 65536"/>
              <a:gd name="T19" fmla="*/ 0 60000 65536"/>
              <a:gd name="T20" fmla="*/ 0 60000 65536"/>
              <a:gd name="T21" fmla="*/ 0 w 727376"/>
              <a:gd name="T22" fmla="*/ 0 h 568004"/>
              <a:gd name="T23" fmla="*/ 727376 w 727376"/>
              <a:gd name="T24" fmla="*/ 568004 h 5680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7376" h="568004">
                <a:moveTo>
                  <a:pt x="443693" y="0"/>
                </a:moveTo>
                <a:cubicBezTo>
                  <a:pt x="600367" y="0"/>
                  <a:pt x="727376" y="127152"/>
                  <a:pt x="727376" y="284002"/>
                </a:cubicBezTo>
                <a:cubicBezTo>
                  <a:pt x="727376" y="440852"/>
                  <a:pt x="600367" y="568004"/>
                  <a:pt x="443693" y="568004"/>
                </a:cubicBezTo>
                <a:cubicBezTo>
                  <a:pt x="308041" y="568004"/>
                  <a:pt x="194627" y="472684"/>
                  <a:pt x="167007" y="345217"/>
                </a:cubicBezTo>
                <a:lnTo>
                  <a:pt x="0" y="244158"/>
                </a:lnTo>
                <a:lnTo>
                  <a:pt x="164022" y="244158"/>
                </a:lnTo>
                <a:cubicBezTo>
                  <a:pt x="182229" y="106084"/>
                  <a:pt x="300586" y="0"/>
                  <a:pt x="443693" y="0"/>
                </a:cubicBezTo>
                <a:close/>
              </a:path>
            </a:pathLst>
          </a:custGeom>
          <a:solidFill>
            <a:srgbClr val="5ABE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18" name="Freeform 35"/>
          <p:cNvSpPr>
            <a:spLocks noChangeArrowheads="1"/>
          </p:cNvSpPr>
          <p:nvPr/>
        </p:nvSpPr>
        <p:spPr bwMode="auto">
          <a:xfrm>
            <a:off x="8139113" y="3209925"/>
            <a:ext cx="534987" cy="577850"/>
          </a:xfrm>
          <a:custGeom>
            <a:avLst/>
            <a:gdLst>
              <a:gd name="T0" fmla="*/ 219502 w 543564"/>
              <a:gd name="T1" fmla="*/ 0 h 568558"/>
              <a:gd name="T2" fmla="*/ 348211 w 543564"/>
              <a:gd name="T3" fmla="*/ 129862 h 568558"/>
              <a:gd name="T4" fmla="*/ 348211 w 543564"/>
              <a:gd name="T5" fmla="*/ 763168 h 568558"/>
              <a:gd name="T6" fmla="*/ 120663 w 543564"/>
              <a:gd name="T7" fmla="*/ 821586 h 568558"/>
              <a:gd name="T8" fmla="*/ 0 w 543564"/>
              <a:gd name="T9" fmla="*/ 895164 h 568558"/>
              <a:gd name="T10" fmla="*/ 74636 w 543564"/>
              <a:gd name="T11" fmla="*/ 713891 h 568558"/>
              <a:gd name="T12" fmla="*/ 90797 w 543564"/>
              <a:gd name="T13" fmla="*/ 129862 h 568558"/>
              <a:gd name="T14" fmla="*/ 219502 w 543564"/>
              <a:gd name="T15" fmla="*/ 0 h 568558"/>
              <a:gd name="T16" fmla="*/ 0 60000 65536"/>
              <a:gd name="T17" fmla="*/ 0 60000 65536"/>
              <a:gd name="T18" fmla="*/ 0 60000 65536"/>
              <a:gd name="T19" fmla="*/ 0 60000 65536"/>
              <a:gd name="T20" fmla="*/ 0 60000 65536"/>
              <a:gd name="T21" fmla="*/ 0 60000 65536"/>
              <a:gd name="T22" fmla="*/ 0 60000 65536"/>
              <a:gd name="T23" fmla="*/ 0 60000 65536"/>
              <a:gd name="T24" fmla="*/ 0 w 543564"/>
              <a:gd name="T25" fmla="*/ 0 h 568558"/>
              <a:gd name="T26" fmla="*/ 543564 w 543564"/>
              <a:gd name="T27" fmla="*/ 568558 h 5685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564" h="568558">
                <a:moveTo>
                  <a:pt x="342650" y="0"/>
                </a:moveTo>
                <a:cubicBezTo>
                  <a:pt x="415265" y="0"/>
                  <a:pt x="487880" y="27494"/>
                  <a:pt x="543564" y="82481"/>
                </a:cubicBezTo>
                <a:cubicBezTo>
                  <a:pt x="653426" y="193963"/>
                  <a:pt x="653426" y="373238"/>
                  <a:pt x="543564" y="484721"/>
                </a:cubicBezTo>
                <a:cubicBezTo>
                  <a:pt x="446656" y="580417"/>
                  <a:pt x="298471" y="592842"/>
                  <a:pt x="188359" y="521823"/>
                </a:cubicBezTo>
                <a:lnTo>
                  <a:pt x="0" y="568558"/>
                </a:lnTo>
                <a:lnTo>
                  <a:pt x="116507" y="453422"/>
                </a:lnTo>
                <a:cubicBezTo>
                  <a:pt x="32707" y="342529"/>
                  <a:pt x="41441" y="184255"/>
                  <a:pt x="141737" y="82481"/>
                </a:cubicBezTo>
                <a:cubicBezTo>
                  <a:pt x="197421" y="27494"/>
                  <a:pt x="270035" y="0"/>
                  <a:pt x="342650" y="0"/>
                </a:cubicBezTo>
                <a:close/>
              </a:path>
            </a:pathLst>
          </a:custGeom>
          <a:solidFill>
            <a:srgbClr val="6EB3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46" name="TextBox 40"/>
          <p:cNvSpPr>
            <a:spLocks noChangeArrowheads="1"/>
          </p:cNvSpPr>
          <p:nvPr/>
        </p:nvSpPr>
        <p:spPr bwMode="auto">
          <a:xfrm>
            <a:off x="4351338" y="4191000"/>
            <a:ext cx="18097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HY견고딕"/>
              </a:rPr>
              <a:t>技术技能竞赛</a:t>
            </a:r>
            <a:endParaRPr kumimoji="0" lang="ko-KR" altLang="en-US" sz="1800" b="1"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HY견고딕"/>
            </a:endParaRPr>
          </a:p>
        </p:txBody>
      </p:sp>
      <p:sp>
        <p:nvSpPr>
          <p:cNvPr id="148" name="直接连接符 42"/>
          <p:cNvSpPr>
            <a:spLocks noChangeShapeType="1"/>
          </p:cNvSpPr>
          <p:nvPr/>
        </p:nvSpPr>
        <p:spPr bwMode="auto">
          <a:xfrm>
            <a:off x="4351338" y="4554538"/>
            <a:ext cx="1809750" cy="1587"/>
          </a:xfrm>
          <a:prstGeom prst="line">
            <a:avLst/>
          </a:prstGeom>
          <a:noFill/>
          <a:ln w="6350" cap="flat" cmpd="sng">
            <a:solidFill>
              <a:srgbClr val="F4736C"/>
            </a:solidFill>
            <a:prstDash val="sysDot"/>
            <a:miter lim="800000"/>
            <a:headEnd type="oval"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9" name="TextBox 46"/>
          <p:cNvSpPr>
            <a:spLocks noChangeArrowheads="1"/>
          </p:cNvSpPr>
          <p:nvPr/>
        </p:nvSpPr>
        <p:spPr bwMode="auto">
          <a:xfrm>
            <a:off x="4351338" y="3114675"/>
            <a:ext cx="18811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HY견고딕"/>
              </a:rPr>
              <a:t>创新创业</a:t>
            </a:r>
            <a:endParaRPr kumimoji="0" lang="ko-KR" altLang="en-US" sz="1800" b="1"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HY견고딕"/>
            </a:endParaRPr>
          </a:p>
        </p:txBody>
      </p:sp>
      <p:sp>
        <p:nvSpPr>
          <p:cNvPr id="151" name="直接连接符 48"/>
          <p:cNvSpPr>
            <a:spLocks noChangeShapeType="1"/>
          </p:cNvSpPr>
          <p:nvPr/>
        </p:nvSpPr>
        <p:spPr bwMode="auto">
          <a:xfrm>
            <a:off x="4351338" y="3478213"/>
            <a:ext cx="2022475" cy="1587"/>
          </a:xfrm>
          <a:prstGeom prst="line">
            <a:avLst/>
          </a:prstGeom>
          <a:noFill/>
          <a:ln w="6350" cap="flat" cmpd="sng">
            <a:solidFill>
              <a:srgbClr val="009999"/>
            </a:solidFill>
            <a:prstDash val="sysDot"/>
            <a:miter lim="800000"/>
            <a:headEnd type="oval"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2" name="TextBox 54"/>
          <p:cNvSpPr>
            <a:spLocks noChangeArrowheads="1"/>
          </p:cNvSpPr>
          <p:nvPr/>
        </p:nvSpPr>
        <p:spPr bwMode="auto">
          <a:xfrm flipH="1">
            <a:off x="8693150" y="3122613"/>
            <a:ext cx="2082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HY견고딕"/>
              </a:rPr>
              <a:t>职业资格等级证书</a:t>
            </a:r>
            <a:endParaRPr kumimoji="0" lang="ko-KR" altLang="en-US" sz="1800" b="1"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HY견고딕"/>
            </a:endParaRPr>
          </a:p>
        </p:txBody>
      </p:sp>
      <p:sp>
        <p:nvSpPr>
          <p:cNvPr id="154" name="直接连接符 56"/>
          <p:cNvSpPr>
            <a:spLocks noChangeShapeType="1"/>
          </p:cNvSpPr>
          <p:nvPr/>
        </p:nvSpPr>
        <p:spPr bwMode="auto">
          <a:xfrm flipH="1">
            <a:off x="8763000" y="3478213"/>
            <a:ext cx="2022475" cy="1587"/>
          </a:xfrm>
          <a:prstGeom prst="line">
            <a:avLst/>
          </a:prstGeom>
          <a:noFill/>
          <a:ln w="6350" cap="flat" cmpd="sng">
            <a:solidFill>
              <a:srgbClr val="6EB3D2"/>
            </a:solidFill>
            <a:prstDash val="sysDot"/>
            <a:miter lim="800000"/>
            <a:headEnd type="oval"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5" name="TextBox 58"/>
          <p:cNvSpPr>
            <a:spLocks noChangeArrowheads="1"/>
          </p:cNvSpPr>
          <p:nvPr/>
        </p:nvSpPr>
        <p:spPr bwMode="auto">
          <a:xfrm flipH="1">
            <a:off x="8812213" y="4219575"/>
            <a:ext cx="26066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HY견고딕"/>
              </a:rPr>
              <a:t>实习实训与职业体验</a:t>
            </a:r>
            <a:endParaRPr kumimoji="0" lang="ko-KR" altLang="en-US" sz="1800" b="1"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HY견고딕"/>
            </a:endParaRPr>
          </a:p>
        </p:txBody>
      </p:sp>
      <p:sp>
        <p:nvSpPr>
          <p:cNvPr id="157" name="直接连接符 60"/>
          <p:cNvSpPr>
            <a:spLocks noChangeShapeType="1"/>
          </p:cNvSpPr>
          <p:nvPr/>
        </p:nvSpPr>
        <p:spPr bwMode="auto">
          <a:xfrm flipH="1">
            <a:off x="8975725" y="4554538"/>
            <a:ext cx="2271713" cy="1587"/>
          </a:xfrm>
          <a:prstGeom prst="line">
            <a:avLst/>
          </a:prstGeom>
          <a:noFill/>
          <a:ln w="6350" cap="flat" cmpd="sng">
            <a:solidFill>
              <a:srgbClr val="5ABE8A"/>
            </a:solidFill>
            <a:prstDash val="sysDot"/>
            <a:miter lim="800000"/>
            <a:headEnd type="oval"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8" name="TextBox 61"/>
          <p:cNvSpPr>
            <a:spLocks noChangeArrowheads="1"/>
          </p:cNvSpPr>
          <p:nvPr/>
        </p:nvSpPr>
        <p:spPr bwMode="auto">
          <a:xfrm>
            <a:off x="5367338" y="2425700"/>
            <a:ext cx="23891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HY견고딕"/>
              </a:rPr>
              <a:t>基础专业能力证书</a:t>
            </a:r>
            <a:endParaRPr kumimoji="0" lang="ko-KR" altLang="en-US" sz="1800" b="1"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HY견고딕"/>
            </a:endParaRPr>
          </a:p>
        </p:txBody>
      </p:sp>
      <p:sp>
        <p:nvSpPr>
          <p:cNvPr id="160" name="直接连接符 63"/>
          <p:cNvSpPr>
            <a:spLocks noChangeShapeType="1"/>
          </p:cNvSpPr>
          <p:nvPr/>
        </p:nvSpPr>
        <p:spPr bwMode="auto">
          <a:xfrm rot="5400000">
            <a:off x="7312025" y="2557463"/>
            <a:ext cx="512763" cy="1587"/>
          </a:xfrm>
          <a:prstGeom prst="line">
            <a:avLst/>
          </a:prstGeom>
          <a:noFill/>
          <a:ln w="6350" cap="flat" cmpd="sng">
            <a:solidFill>
              <a:srgbClr val="EFB600"/>
            </a:solidFill>
            <a:prstDash val="sysDot"/>
            <a:miter lim="800000"/>
            <a:headEnd type="oval"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nvGrpSpPr>
          <p:cNvPr id="16" name="组合 6"/>
          <p:cNvGrpSpPr/>
          <p:nvPr/>
        </p:nvGrpSpPr>
        <p:grpSpPr bwMode="auto">
          <a:xfrm>
            <a:off x="6378575" y="3516313"/>
            <a:ext cx="2387600" cy="2730500"/>
            <a:chOff x="6377888" y="3516338"/>
            <a:chExt cx="2387736" cy="2729864"/>
          </a:xfrm>
        </p:grpSpPr>
        <p:grpSp>
          <p:nvGrpSpPr>
            <p:cNvPr id="26657" name="组合 5"/>
            <p:cNvGrpSpPr/>
            <p:nvPr/>
          </p:nvGrpSpPr>
          <p:grpSpPr bwMode="auto">
            <a:xfrm>
              <a:off x="6743703" y="3516338"/>
              <a:ext cx="1641232" cy="2729864"/>
              <a:chOff x="6743703" y="3516338"/>
              <a:chExt cx="1641232" cy="2729864"/>
            </a:xfrm>
          </p:grpSpPr>
          <p:sp>
            <p:nvSpPr>
              <p:cNvPr id="26659" name="Freeform 8"/>
              <p:cNvSpPr>
                <a:spLocks noChangeArrowheads="1"/>
              </p:cNvSpPr>
              <p:nvPr/>
            </p:nvSpPr>
            <p:spPr bwMode="auto">
              <a:xfrm>
                <a:off x="6895611" y="3516338"/>
                <a:ext cx="1320190" cy="1356856"/>
              </a:xfrm>
              <a:custGeom>
                <a:avLst/>
                <a:gdLst>
                  <a:gd name="T0" fmla="*/ 2147483647 w 2098"/>
                  <a:gd name="T1" fmla="*/ 0 h 2093"/>
                  <a:gd name="T2" fmla="*/ 2147483647 w 2098"/>
                  <a:gd name="T3" fmla="*/ 2147483647 h 2093"/>
                  <a:gd name="T4" fmla="*/ 2147483647 w 2098"/>
                  <a:gd name="T5" fmla="*/ 2147483647 h 2093"/>
                  <a:gd name="T6" fmla="*/ 2147483647 w 2098"/>
                  <a:gd name="T7" fmla="*/ 2147483647 h 2093"/>
                  <a:gd name="T8" fmla="*/ 2147483647 w 2098"/>
                  <a:gd name="T9" fmla="*/ 2147483647 h 2093"/>
                  <a:gd name="T10" fmla="*/ 2147483647 w 2098"/>
                  <a:gd name="T11" fmla="*/ 2147483647 h 2093"/>
                  <a:gd name="T12" fmla="*/ 2147483647 w 2098"/>
                  <a:gd name="T13" fmla="*/ 2147483647 h 2093"/>
                  <a:gd name="T14" fmla="*/ 2147483647 w 2098"/>
                  <a:gd name="T15" fmla="*/ 2147483647 h 2093"/>
                  <a:gd name="T16" fmla="*/ 2147483647 w 2098"/>
                  <a:gd name="T17" fmla="*/ 2147483647 h 2093"/>
                  <a:gd name="T18" fmla="*/ 2147483647 w 2098"/>
                  <a:gd name="T19" fmla="*/ 2147483647 h 2093"/>
                  <a:gd name="T20" fmla="*/ 2147483647 w 2098"/>
                  <a:gd name="T21" fmla="*/ 2147483647 h 2093"/>
                  <a:gd name="T22" fmla="*/ 2147483647 w 2098"/>
                  <a:gd name="T23" fmla="*/ 2147483647 h 2093"/>
                  <a:gd name="T24" fmla="*/ 2147483647 w 2098"/>
                  <a:gd name="T25" fmla="*/ 2147483647 h 2093"/>
                  <a:gd name="T26" fmla="*/ 2147483647 w 2098"/>
                  <a:gd name="T27" fmla="*/ 2147483647 h 2093"/>
                  <a:gd name="T28" fmla="*/ 2147483647 w 2098"/>
                  <a:gd name="T29" fmla="*/ 2147483647 h 2093"/>
                  <a:gd name="T30" fmla="*/ 2147483647 w 2098"/>
                  <a:gd name="T31" fmla="*/ 2147483647 h 2093"/>
                  <a:gd name="T32" fmla="*/ 2147483647 w 2098"/>
                  <a:gd name="T33" fmla="*/ 2147483647 h 2093"/>
                  <a:gd name="T34" fmla="*/ 2147483647 w 2098"/>
                  <a:gd name="T35" fmla="*/ 2147483647 h 2093"/>
                  <a:gd name="T36" fmla="*/ 2147483647 w 2098"/>
                  <a:gd name="T37" fmla="*/ 2147483647 h 2093"/>
                  <a:gd name="T38" fmla="*/ 2147483647 w 2098"/>
                  <a:gd name="T39" fmla="*/ 2147483647 h 2093"/>
                  <a:gd name="T40" fmla="*/ 2147483647 w 2098"/>
                  <a:gd name="T41" fmla="*/ 2147483647 h 2093"/>
                  <a:gd name="T42" fmla="*/ 2147483647 w 2098"/>
                  <a:gd name="T43" fmla="*/ 2147483647 h 2093"/>
                  <a:gd name="T44" fmla="*/ 2147483647 w 2098"/>
                  <a:gd name="T45" fmla="*/ 2147483647 h 2093"/>
                  <a:gd name="T46" fmla="*/ 2147483647 w 2098"/>
                  <a:gd name="T47" fmla="*/ 2147483647 h 2093"/>
                  <a:gd name="T48" fmla="*/ 2147483647 w 2098"/>
                  <a:gd name="T49" fmla="*/ 2147483647 h 2093"/>
                  <a:gd name="T50" fmla="*/ 2147483647 w 2098"/>
                  <a:gd name="T51" fmla="*/ 2147483647 h 2093"/>
                  <a:gd name="T52" fmla="*/ 2147483647 w 2098"/>
                  <a:gd name="T53" fmla="*/ 2147483647 h 2093"/>
                  <a:gd name="T54" fmla="*/ 2147483647 w 2098"/>
                  <a:gd name="T55" fmla="*/ 2147483647 h 2093"/>
                  <a:gd name="T56" fmla="*/ 2147483647 w 2098"/>
                  <a:gd name="T57" fmla="*/ 2147483647 h 2093"/>
                  <a:gd name="T58" fmla="*/ 2147483647 w 2098"/>
                  <a:gd name="T59" fmla="*/ 2147483647 h 2093"/>
                  <a:gd name="T60" fmla="*/ 2147483647 w 2098"/>
                  <a:gd name="T61" fmla="*/ 2147483647 h 2093"/>
                  <a:gd name="T62" fmla="*/ 2147483647 w 2098"/>
                  <a:gd name="T63" fmla="*/ 2147483647 h 2093"/>
                  <a:gd name="T64" fmla="*/ 2147483647 w 2098"/>
                  <a:gd name="T65" fmla="*/ 2147483647 h 2093"/>
                  <a:gd name="T66" fmla="*/ 2147483647 w 2098"/>
                  <a:gd name="T67" fmla="*/ 2147483647 h 2093"/>
                  <a:gd name="T68" fmla="*/ 2147483647 w 2098"/>
                  <a:gd name="T69" fmla="*/ 2147483647 h 2093"/>
                  <a:gd name="T70" fmla="*/ 2147483647 w 2098"/>
                  <a:gd name="T71" fmla="*/ 2147483647 h 2093"/>
                  <a:gd name="T72" fmla="*/ 2147483647 w 2098"/>
                  <a:gd name="T73" fmla="*/ 2147483647 h 2093"/>
                  <a:gd name="T74" fmla="*/ 2147483647 w 2098"/>
                  <a:gd name="T75" fmla="*/ 2147483647 h 2093"/>
                  <a:gd name="T76" fmla="*/ 0 w 2098"/>
                  <a:gd name="T77" fmla="*/ 2147483647 h 2093"/>
                  <a:gd name="T78" fmla="*/ 2147483647 w 2098"/>
                  <a:gd name="T79" fmla="*/ 2147483647 h 2093"/>
                  <a:gd name="T80" fmla="*/ 2147483647 w 2098"/>
                  <a:gd name="T81" fmla="*/ 2147483647 h 2093"/>
                  <a:gd name="T82" fmla="*/ 2147483647 w 2098"/>
                  <a:gd name="T83" fmla="*/ 2147483647 h 2093"/>
                  <a:gd name="T84" fmla="*/ 2147483647 w 2098"/>
                  <a:gd name="T85" fmla="*/ 2147483647 h 2093"/>
                  <a:gd name="T86" fmla="*/ 2147483647 w 2098"/>
                  <a:gd name="T87" fmla="*/ 2147483647 h 2093"/>
                  <a:gd name="T88" fmla="*/ 2147483647 w 2098"/>
                  <a:gd name="T89" fmla="*/ 2147483647 h 2093"/>
                  <a:gd name="T90" fmla="*/ 2147483647 w 2098"/>
                  <a:gd name="T91" fmla="*/ 2147483647 h 2093"/>
                  <a:gd name="T92" fmla="*/ 2147483647 w 2098"/>
                  <a:gd name="T93" fmla="*/ 2147483647 h 2093"/>
                  <a:gd name="T94" fmla="*/ 2147483647 w 2098"/>
                  <a:gd name="T95" fmla="*/ 2147483647 h 2093"/>
                  <a:gd name="T96" fmla="*/ 2147483647 w 2098"/>
                  <a:gd name="T97" fmla="*/ 2147483647 h 2093"/>
                  <a:gd name="T98" fmla="*/ 2147483647 w 2098"/>
                  <a:gd name="T99" fmla="*/ 2147483647 h 2093"/>
                  <a:gd name="T100" fmla="*/ 2147483647 w 2098"/>
                  <a:gd name="T101" fmla="*/ 0 h 20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98"/>
                  <a:gd name="T154" fmla="*/ 0 h 2093"/>
                  <a:gd name="T155" fmla="*/ 2098 w 2098"/>
                  <a:gd name="T156" fmla="*/ 2093 h 20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98" h="2093">
                    <a:moveTo>
                      <a:pt x="1049" y="0"/>
                    </a:moveTo>
                    <a:lnTo>
                      <a:pt x="1165" y="125"/>
                    </a:lnTo>
                    <a:lnTo>
                      <a:pt x="1314" y="31"/>
                    </a:lnTo>
                    <a:lnTo>
                      <a:pt x="1391" y="185"/>
                    </a:lnTo>
                    <a:lnTo>
                      <a:pt x="1554" y="130"/>
                    </a:lnTo>
                    <a:lnTo>
                      <a:pt x="1597" y="296"/>
                    </a:lnTo>
                    <a:lnTo>
                      <a:pt x="1767" y="284"/>
                    </a:lnTo>
                    <a:lnTo>
                      <a:pt x="1767" y="459"/>
                    </a:lnTo>
                    <a:lnTo>
                      <a:pt x="1935" y="489"/>
                    </a:lnTo>
                    <a:lnTo>
                      <a:pt x="1892" y="652"/>
                    </a:lnTo>
                    <a:lnTo>
                      <a:pt x="2050" y="728"/>
                    </a:lnTo>
                    <a:lnTo>
                      <a:pt x="1965" y="874"/>
                    </a:lnTo>
                    <a:lnTo>
                      <a:pt x="2098" y="985"/>
                    </a:lnTo>
                    <a:lnTo>
                      <a:pt x="1977" y="1106"/>
                    </a:lnTo>
                    <a:lnTo>
                      <a:pt x="2081" y="1250"/>
                    </a:lnTo>
                    <a:lnTo>
                      <a:pt x="1935" y="1340"/>
                    </a:lnTo>
                    <a:lnTo>
                      <a:pt x="1999" y="1496"/>
                    </a:lnTo>
                    <a:lnTo>
                      <a:pt x="1836" y="1550"/>
                    </a:lnTo>
                    <a:lnTo>
                      <a:pt x="1862" y="1718"/>
                    </a:lnTo>
                    <a:lnTo>
                      <a:pt x="1687" y="1729"/>
                    </a:lnTo>
                    <a:lnTo>
                      <a:pt x="1665" y="1897"/>
                    </a:lnTo>
                    <a:lnTo>
                      <a:pt x="1498" y="1866"/>
                    </a:lnTo>
                    <a:lnTo>
                      <a:pt x="1434" y="2029"/>
                    </a:lnTo>
                    <a:lnTo>
                      <a:pt x="1280" y="1949"/>
                    </a:lnTo>
                    <a:lnTo>
                      <a:pt x="1181" y="2093"/>
                    </a:lnTo>
                    <a:lnTo>
                      <a:pt x="1049" y="1982"/>
                    </a:lnTo>
                    <a:lnTo>
                      <a:pt x="917" y="2093"/>
                    </a:lnTo>
                    <a:lnTo>
                      <a:pt x="817" y="1949"/>
                    </a:lnTo>
                    <a:lnTo>
                      <a:pt x="664" y="2029"/>
                    </a:lnTo>
                    <a:lnTo>
                      <a:pt x="600" y="1866"/>
                    </a:lnTo>
                    <a:lnTo>
                      <a:pt x="432" y="1897"/>
                    </a:lnTo>
                    <a:lnTo>
                      <a:pt x="411" y="1729"/>
                    </a:lnTo>
                    <a:lnTo>
                      <a:pt x="236" y="1718"/>
                    </a:lnTo>
                    <a:lnTo>
                      <a:pt x="262" y="1550"/>
                    </a:lnTo>
                    <a:lnTo>
                      <a:pt x="99" y="1496"/>
                    </a:lnTo>
                    <a:lnTo>
                      <a:pt x="163" y="1340"/>
                    </a:lnTo>
                    <a:lnTo>
                      <a:pt x="17" y="1250"/>
                    </a:lnTo>
                    <a:lnTo>
                      <a:pt x="121" y="1106"/>
                    </a:lnTo>
                    <a:lnTo>
                      <a:pt x="0" y="985"/>
                    </a:lnTo>
                    <a:lnTo>
                      <a:pt x="132" y="874"/>
                    </a:lnTo>
                    <a:lnTo>
                      <a:pt x="47" y="728"/>
                    </a:lnTo>
                    <a:lnTo>
                      <a:pt x="206" y="652"/>
                    </a:lnTo>
                    <a:lnTo>
                      <a:pt x="163" y="489"/>
                    </a:lnTo>
                    <a:lnTo>
                      <a:pt x="331" y="459"/>
                    </a:lnTo>
                    <a:lnTo>
                      <a:pt x="331" y="284"/>
                    </a:lnTo>
                    <a:lnTo>
                      <a:pt x="501" y="296"/>
                    </a:lnTo>
                    <a:lnTo>
                      <a:pt x="543" y="130"/>
                    </a:lnTo>
                    <a:lnTo>
                      <a:pt x="706" y="185"/>
                    </a:lnTo>
                    <a:lnTo>
                      <a:pt x="784" y="31"/>
                    </a:lnTo>
                    <a:lnTo>
                      <a:pt x="933" y="125"/>
                    </a:lnTo>
                    <a:lnTo>
                      <a:pt x="1049" y="0"/>
                    </a:lnTo>
                    <a:close/>
                  </a:path>
                </a:pathLst>
              </a:custGeom>
              <a:solidFill>
                <a:srgbClr val="9C59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660" name="Freeform 43"/>
              <p:cNvSpPr>
                <a:spLocks noChangeArrowheads="1"/>
              </p:cNvSpPr>
              <p:nvPr/>
            </p:nvSpPr>
            <p:spPr bwMode="auto">
              <a:xfrm>
                <a:off x="6980178" y="5575851"/>
                <a:ext cx="1277906" cy="599277"/>
              </a:xfrm>
              <a:custGeom>
                <a:avLst/>
                <a:gdLst>
                  <a:gd name="T0" fmla="*/ 2147483647 w 860"/>
                  <a:gd name="T1" fmla="*/ 2147483647 h 391"/>
                  <a:gd name="T2" fmla="*/ 2147483647 w 860"/>
                  <a:gd name="T3" fmla="*/ 2147483647 h 391"/>
                  <a:gd name="T4" fmla="*/ 2147483647 w 860"/>
                  <a:gd name="T5" fmla="*/ 2147483647 h 391"/>
                  <a:gd name="T6" fmla="*/ 2147483647 w 860"/>
                  <a:gd name="T7" fmla="*/ 2147483647 h 391"/>
                  <a:gd name="T8" fmla="*/ 2147483647 w 860"/>
                  <a:gd name="T9" fmla="*/ 2147483647 h 391"/>
                  <a:gd name="T10" fmla="*/ 0 w 860"/>
                  <a:gd name="T11" fmla="*/ 2147483647 h 391"/>
                  <a:gd name="T12" fmla="*/ 2147483647 w 860"/>
                  <a:gd name="T13" fmla="*/ 2147483647 h 391"/>
                  <a:gd name="T14" fmla="*/ 2147483647 w 860"/>
                  <a:gd name="T15" fmla="*/ 2147483647 h 391"/>
                  <a:gd name="T16" fmla="*/ 2147483647 w 860"/>
                  <a:gd name="T17" fmla="*/ 2147483647 h 391"/>
                  <a:gd name="T18" fmla="*/ 2147483647 w 860"/>
                  <a:gd name="T19" fmla="*/ 2147483647 h 391"/>
                  <a:gd name="T20" fmla="*/ 2147483647 w 860"/>
                  <a:gd name="T21" fmla="*/ 0 h 391"/>
                  <a:gd name="T22" fmla="*/ 2147483647 w 860"/>
                  <a:gd name="T23" fmla="*/ 2147483647 h 391"/>
                  <a:gd name="T24" fmla="*/ 2147483647 w 860"/>
                  <a:gd name="T25" fmla="*/ 2147483647 h 3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0"/>
                  <a:gd name="T40" fmla="*/ 0 h 391"/>
                  <a:gd name="T41" fmla="*/ 860 w 860"/>
                  <a:gd name="T42" fmla="*/ 391 h 3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0" h="391">
                    <a:moveTo>
                      <a:pt x="730" y="369"/>
                    </a:moveTo>
                    <a:cubicBezTo>
                      <a:pt x="671" y="391"/>
                      <a:pt x="585" y="346"/>
                      <a:pt x="585" y="346"/>
                    </a:cubicBezTo>
                    <a:cubicBezTo>
                      <a:pt x="346" y="232"/>
                      <a:pt x="346" y="232"/>
                      <a:pt x="346" y="232"/>
                    </a:cubicBezTo>
                    <a:cubicBezTo>
                      <a:pt x="167" y="286"/>
                      <a:pt x="167" y="286"/>
                      <a:pt x="167" y="286"/>
                    </a:cubicBezTo>
                    <a:cubicBezTo>
                      <a:pt x="59" y="249"/>
                      <a:pt x="59" y="249"/>
                      <a:pt x="59" y="249"/>
                    </a:cubicBezTo>
                    <a:cubicBezTo>
                      <a:pt x="0" y="169"/>
                      <a:pt x="0" y="169"/>
                      <a:pt x="0" y="169"/>
                    </a:cubicBezTo>
                    <a:cubicBezTo>
                      <a:pt x="0" y="169"/>
                      <a:pt x="21" y="149"/>
                      <a:pt x="56" y="167"/>
                    </a:cubicBezTo>
                    <a:cubicBezTo>
                      <a:pt x="91" y="186"/>
                      <a:pt x="103" y="194"/>
                      <a:pt x="103" y="194"/>
                    </a:cubicBezTo>
                    <a:cubicBezTo>
                      <a:pt x="164" y="197"/>
                      <a:pt x="164" y="197"/>
                      <a:pt x="164" y="197"/>
                    </a:cubicBezTo>
                    <a:cubicBezTo>
                      <a:pt x="261" y="145"/>
                      <a:pt x="261" y="145"/>
                      <a:pt x="261" y="145"/>
                    </a:cubicBezTo>
                    <a:cubicBezTo>
                      <a:pt x="548" y="0"/>
                      <a:pt x="548" y="0"/>
                      <a:pt x="548" y="0"/>
                    </a:cubicBezTo>
                    <a:cubicBezTo>
                      <a:pt x="860" y="236"/>
                      <a:pt x="860" y="236"/>
                      <a:pt x="860" y="236"/>
                    </a:cubicBezTo>
                    <a:cubicBezTo>
                      <a:pt x="860" y="236"/>
                      <a:pt x="776" y="353"/>
                      <a:pt x="730" y="369"/>
                    </a:cubicBez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661" name="Freeform 44"/>
              <p:cNvSpPr>
                <a:spLocks noChangeArrowheads="1"/>
              </p:cNvSpPr>
              <p:nvPr/>
            </p:nvSpPr>
            <p:spPr bwMode="auto">
              <a:xfrm>
                <a:off x="6743703" y="5367476"/>
                <a:ext cx="1504984" cy="705888"/>
              </a:xfrm>
              <a:custGeom>
                <a:avLst/>
                <a:gdLst>
                  <a:gd name="T0" fmla="*/ 2147483647 w 1014"/>
                  <a:gd name="T1" fmla="*/ 2147483647 h 461"/>
                  <a:gd name="T2" fmla="*/ 2147483647 w 1014"/>
                  <a:gd name="T3" fmla="*/ 2147483647 h 461"/>
                  <a:gd name="T4" fmla="*/ 2147483647 w 1014"/>
                  <a:gd name="T5" fmla="*/ 2147483647 h 461"/>
                  <a:gd name="T6" fmla="*/ 2147483647 w 1014"/>
                  <a:gd name="T7" fmla="*/ 2147483647 h 461"/>
                  <a:gd name="T8" fmla="*/ 0 w 1014"/>
                  <a:gd name="T9" fmla="*/ 2147483647 h 461"/>
                  <a:gd name="T10" fmla="*/ 2147483647 w 1014"/>
                  <a:gd name="T11" fmla="*/ 2147483647 h 461"/>
                  <a:gd name="T12" fmla="*/ 2147483647 w 1014"/>
                  <a:gd name="T13" fmla="*/ 2147483647 h 461"/>
                  <a:gd name="T14" fmla="*/ 2147483647 w 1014"/>
                  <a:gd name="T15" fmla="*/ 2147483647 h 461"/>
                  <a:gd name="T16" fmla="*/ 2147483647 w 1014"/>
                  <a:gd name="T17" fmla="*/ 2147483647 h 461"/>
                  <a:gd name="T18" fmla="*/ 2147483647 w 1014"/>
                  <a:gd name="T19" fmla="*/ 2147483647 h 461"/>
                  <a:gd name="T20" fmla="*/ 2147483647 w 1014"/>
                  <a:gd name="T21" fmla="*/ 2147483647 h 4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4"/>
                  <a:gd name="T34" fmla="*/ 0 h 461"/>
                  <a:gd name="T35" fmla="*/ 1014 w 1014"/>
                  <a:gd name="T36" fmla="*/ 461 h 4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4" h="461">
                    <a:moveTo>
                      <a:pt x="910" y="461"/>
                    </a:moveTo>
                    <a:cubicBezTo>
                      <a:pt x="434" y="299"/>
                      <a:pt x="434" y="299"/>
                      <a:pt x="434" y="299"/>
                    </a:cubicBezTo>
                    <a:cubicBezTo>
                      <a:pt x="172" y="253"/>
                      <a:pt x="172" y="253"/>
                      <a:pt x="172" y="253"/>
                    </a:cubicBezTo>
                    <a:cubicBezTo>
                      <a:pt x="65" y="146"/>
                      <a:pt x="65" y="146"/>
                      <a:pt x="65" y="146"/>
                    </a:cubicBezTo>
                    <a:cubicBezTo>
                      <a:pt x="0" y="30"/>
                      <a:pt x="0" y="30"/>
                      <a:pt x="0" y="30"/>
                    </a:cubicBezTo>
                    <a:cubicBezTo>
                      <a:pt x="0" y="30"/>
                      <a:pt x="18" y="0"/>
                      <a:pt x="58" y="20"/>
                    </a:cubicBezTo>
                    <a:cubicBezTo>
                      <a:pt x="126" y="53"/>
                      <a:pt x="141" y="105"/>
                      <a:pt x="141" y="105"/>
                    </a:cubicBezTo>
                    <a:cubicBezTo>
                      <a:pt x="221" y="151"/>
                      <a:pt x="221" y="151"/>
                      <a:pt x="221" y="151"/>
                    </a:cubicBezTo>
                    <a:cubicBezTo>
                      <a:pt x="379" y="155"/>
                      <a:pt x="379" y="155"/>
                      <a:pt x="379" y="155"/>
                    </a:cubicBezTo>
                    <a:cubicBezTo>
                      <a:pt x="1014" y="349"/>
                      <a:pt x="1014" y="349"/>
                      <a:pt x="1014" y="349"/>
                    </a:cubicBezTo>
                    <a:lnTo>
                      <a:pt x="910" y="461"/>
                    </a:lnTo>
                    <a:close/>
                  </a:path>
                </a:pathLst>
              </a:custGeom>
              <a:solidFill>
                <a:srgbClr val="FFC1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662" name="Freeform 45"/>
              <p:cNvSpPr>
                <a:spLocks noChangeArrowheads="1"/>
              </p:cNvSpPr>
              <p:nvPr/>
            </p:nvSpPr>
            <p:spPr bwMode="auto">
              <a:xfrm>
                <a:off x="7063180" y="5593619"/>
                <a:ext cx="256834" cy="29075"/>
              </a:xfrm>
              <a:custGeom>
                <a:avLst/>
                <a:gdLst>
                  <a:gd name="T0" fmla="*/ 2147483647 w 408"/>
                  <a:gd name="T1" fmla="*/ 2147483647 h 45"/>
                  <a:gd name="T2" fmla="*/ 2147483647 w 408"/>
                  <a:gd name="T3" fmla="*/ 2147483647 h 45"/>
                  <a:gd name="T4" fmla="*/ 2147483647 w 408"/>
                  <a:gd name="T5" fmla="*/ 2147483647 h 45"/>
                  <a:gd name="T6" fmla="*/ 2147483647 w 408"/>
                  <a:gd name="T7" fmla="*/ 2147483647 h 45"/>
                  <a:gd name="T8" fmla="*/ 0 w 408"/>
                  <a:gd name="T9" fmla="*/ 0 h 45"/>
                  <a:gd name="T10" fmla="*/ 2147483647 w 408"/>
                  <a:gd name="T11" fmla="*/ 2147483647 h 45"/>
                  <a:gd name="T12" fmla="*/ 0 60000 65536"/>
                  <a:gd name="T13" fmla="*/ 0 60000 65536"/>
                  <a:gd name="T14" fmla="*/ 0 60000 65536"/>
                  <a:gd name="T15" fmla="*/ 0 60000 65536"/>
                  <a:gd name="T16" fmla="*/ 0 60000 65536"/>
                  <a:gd name="T17" fmla="*/ 0 60000 65536"/>
                  <a:gd name="T18" fmla="*/ 0 w 408"/>
                  <a:gd name="T19" fmla="*/ 0 h 45"/>
                  <a:gd name="T20" fmla="*/ 408 w 40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08" h="45">
                    <a:moveTo>
                      <a:pt x="40" y="40"/>
                    </a:moveTo>
                    <a:lnTo>
                      <a:pt x="408" y="45"/>
                    </a:lnTo>
                    <a:lnTo>
                      <a:pt x="373" y="17"/>
                    </a:lnTo>
                    <a:lnTo>
                      <a:pt x="14" y="7"/>
                    </a:lnTo>
                    <a:lnTo>
                      <a:pt x="0" y="0"/>
                    </a:lnTo>
                    <a:lnTo>
                      <a:pt x="40" y="40"/>
                    </a:ln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663" name="Freeform 46"/>
              <p:cNvSpPr>
                <a:spLocks noChangeArrowheads="1"/>
              </p:cNvSpPr>
              <p:nvPr/>
            </p:nvSpPr>
            <p:spPr bwMode="auto">
              <a:xfrm>
                <a:off x="6829836" y="5058954"/>
                <a:ext cx="566914" cy="617046"/>
              </a:xfrm>
              <a:custGeom>
                <a:avLst/>
                <a:gdLst>
                  <a:gd name="T0" fmla="*/ 2147483647 w 381"/>
                  <a:gd name="T1" fmla="*/ 2147483647 h 402"/>
                  <a:gd name="T2" fmla="*/ 2147483647 w 381"/>
                  <a:gd name="T3" fmla="*/ 2147483647 h 402"/>
                  <a:gd name="T4" fmla="*/ 0 w 381"/>
                  <a:gd name="T5" fmla="*/ 2147483647 h 402"/>
                  <a:gd name="T6" fmla="*/ 2147483647 w 381"/>
                  <a:gd name="T7" fmla="*/ 2147483647 h 402"/>
                  <a:gd name="T8" fmla="*/ 2147483647 w 381"/>
                  <a:gd name="T9" fmla="*/ 2147483647 h 402"/>
                  <a:gd name="T10" fmla="*/ 2147483647 w 381"/>
                  <a:gd name="T11" fmla="*/ 2147483647 h 402"/>
                  <a:gd name="T12" fmla="*/ 2147483647 w 381"/>
                  <a:gd name="T13" fmla="*/ 2147483647 h 402"/>
                  <a:gd name="T14" fmla="*/ 2147483647 w 381"/>
                  <a:gd name="T15" fmla="*/ 2147483647 h 402"/>
                  <a:gd name="T16" fmla="*/ 0 60000 65536"/>
                  <a:gd name="T17" fmla="*/ 0 60000 65536"/>
                  <a:gd name="T18" fmla="*/ 0 60000 65536"/>
                  <a:gd name="T19" fmla="*/ 0 60000 65536"/>
                  <a:gd name="T20" fmla="*/ 0 60000 65536"/>
                  <a:gd name="T21" fmla="*/ 0 60000 65536"/>
                  <a:gd name="T22" fmla="*/ 0 60000 65536"/>
                  <a:gd name="T23" fmla="*/ 0 60000 65536"/>
                  <a:gd name="T24" fmla="*/ 0 w 381"/>
                  <a:gd name="T25" fmla="*/ 0 h 402"/>
                  <a:gd name="T26" fmla="*/ 381 w 381"/>
                  <a:gd name="T27" fmla="*/ 402 h 4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1" h="402">
                    <a:moveTo>
                      <a:pt x="357" y="402"/>
                    </a:moveTo>
                    <a:cubicBezTo>
                      <a:pt x="89" y="254"/>
                      <a:pt x="89" y="254"/>
                      <a:pt x="89" y="254"/>
                    </a:cubicBezTo>
                    <a:cubicBezTo>
                      <a:pt x="0" y="20"/>
                      <a:pt x="0" y="20"/>
                      <a:pt x="0" y="20"/>
                    </a:cubicBezTo>
                    <a:cubicBezTo>
                      <a:pt x="0" y="20"/>
                      <a:pt x="33" y="0"/>
                      <a:pt x="67" y="24"/>
                    </a:cubicBezTo>
                    <a:cubicBezTo>
                      <a:pt x="105" y="50"/>
                      <a:pt x="117" y="101"/>
                      <a:pt x="117" y="101"/>
                    </a:cubicBezTo>
                    <a:cubicBezTo>
                      <a:pt x="159" y="162"/>
                      <a:pt x="159" y="162"/>
                      <a:pt x="159" y="162"/>
                    </a:cubicBezTo>
                    <a:cubicBezTo>
                      <a:pt x="381" y="279"/>
                      <a:pt x="381" y="279"/>
                      <a:pt x="381" y="279"/>
                    </a:cubicBezTo>
                    <a:lnTo>
                      <a:pt x="357" y="402"/>
                    </a:lnTo>
                    <a:close/>
                  </a:path>
                </a:pathLst>
              </a:custGeom>
              <a:solidFill>
                <a:srgbClr val="FFC1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664" name="Freeform 47"/>
              <p:cNvSpPr>
                <a:spLocks noChangeArrowheads="1"/>
              </p:cNvSpPr>
              <p:nvPr/>
            </p:nvSpPr>
            <p:spPr bwMode="auto">
              <a:xfrm>
                <a:off x="7111727" y="5331940"/>
                <a:ext cx="220815" cy="171222"/>
              </a:xfrm>
              <a:custGeom>
                <a:avLst/>
                <a:gdLst>
                  <a:gd name="T0" fmla="*/ 2147483647 w 352"/>
                  <a:gd name="T1" fmla="*/ 2147483647 h 265"/>
                  <a:gd name="T2" fmla="*/ 0 w 352"/>
                  <a:gd name="T3" fmla="*/ 0 h 265"/>
                  <a:gd name="T4" fmla="*/ 2147483647 w 352"/>
                  <a:gd name="T5" fmla="*/ 2147483647 h 265"/>
                  <a:gd name="T6" fmla="*/ 2147483647 w 352"/>
                  <a:gd name="T7" fmla="*/ 2147483647 h 265"/>
                  <a:gd name="T8" fmla="*/ 0 60000 65536"/>
                  <a:gd name="T9" fmla="*/ 0 60000 65536"/>
                  <a:gd name="T10" fmla="*/ 0 60000 65536"/>
                  <a:gd name="T11" fmla="*/ 0 60000 65536"/>
                  <a:gd name="T12" fmla="*/ 0 w 352"/>
                  <a:gd name="T13" fmla="*/ 0 h 265"/>
                  <a:gd name="T14" fmla="*/ 352 w 352"/>
                  <a:gd name="T15" fmla="*/ 265 h 265"/>
                </a:gdLst>
                <a:ahLst/>
                <a:cxnLst>
                  <a:cxn ang="T8">
                    <a:pos x="T0" y="T1"/>
                  </a:cxn>
                  <a:cxn ang="T9">
                    <a:pos x="T2" y="T3"/>
                  </a:cxn>
                  <a:cxn ang="T10">
                    <a:pos x="T4" y="T5"/>
                  </a:cxn>
                  <a:cxn ang="T11">
                    <a:pos x="T6" y="T7"/>
                  </a:cxn>
                </a:cxnLst>
                <a:rect l="T12" t="T13" r="T14" b="T15"/>
                <a:pathLst>
                  <a:path w="352" h="265">
                    <a:moveTo>
                      <a:pt x="352" y="185"/>
                    </a:moveTo>
                    <a:lnTo>
                      <a:pt x="0" y="0"/>
                    </a:lnTo>
                    <a:lnTo>
                      <a:pt x="333" y="265"/>
                    </a:lnTo>
                    <a:lnTo>
                      <a:pt x="352" y="185"/>
                    </a:ln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665" name="Freeform 48"/>
              <p:cNvSpPr>
                <a:spLocks noChangeArrowheads="1"/>
              </p:cNvSpPr>
              <p:nvPr/>
            </p:nvSpPr>
            <p:spPr bwMode="auto">
              <a:xfrm>
                <a:off x="7179068" y="4878040"/>
                <a:ext cx="1122865" cy="1196940"/>
              </a:xfrm>
              <a:custGeom>
                <a:avLst/>
                <a:gdLst>
                  <a:gd name="T0" fmla="*/ 2147483647 w 756"/>
                  <a:gd name="T1" fmla="*/ 2147483647 h 781"/>
                  <a:gd name="T2" fmla="*/ 2147483647 w 756"/>
                  <a:gd name="T3" fmla="*/ 2147483647 h 781"/>
                  <a:gd name="T4" fmla="*/ 2147483647 w 756"/>
                  <a:gd name="T5" fmla="*/ 2147483647 h 781"/>
                  <a:gd name="T6" fmla="*/ 2147483647 w 756"/>
                  <a:gd name="T7" fmla="*/ 2147483647 h 781"/>
                  <a:gd name="T8" fmla="*/ 2147483647 w 756"/>
                  <a:gd name="T9" fmla="*/ 2147483647 h 781"/>
                  <a:gd name="T10" fmla="*/ 2147483647 w 756"/>
                  <a:gd name="T11" fmla="*/ 2147483647 h 781"/>
                  <a:gd name="T12" fmla="*/ 2147483647 w 756"/>
                  <a:gd name="T13" fmla="*/ 2147483647 h 781"/>
                  <a:gd name="T14" fmla="*/ 2147483647 w 756"/>
                  <a:gd name="T15" fmla="*/ 2147483647 h 781"/>
                  <a:gd name="T16" fmla="*/ 2147483647 w 756"/>
                  <a:gd name="T17" fmla="*/ 2147483647 h 781"/>
                  <a:gd name="T18" fmla="*/ 2147483647 w 756"/>
                  <a:gd name="T19" fmla="*/ 2147483647 h 781"/>
                  <a:gd name="T20" fmla="*/ 0 w 756"/>
                  <a:gd name="T21" fmla="*/ 2147483647 h 781"/>
                  <a:gd name="T22" fmla="*/ 2147483647 w 756"/>
                  <a:gd name="T23" fmla="*/ 2147483647 h 781"/>
                  <a:gd name="T24" fmla="*/ 2147483647 w 756"/>
                  <a:gd name="T25" fmla="*/ 2147483647 h 781"/>
                  <a:gd name="T26" fmla="*/ 2147483647 w 756"/>
                  <a:gd name="T27" fmla="*/ 2147483647 h 781"/>
                  <a:gd name="T28" fmla="*/ 2147483647 w 756"/>
                  <a:gd name="T29" fmla="*/ 2147483647 h 781"/>
                  <a:gd name="T30" fmla="*/ 2147483647 w 756"/>
                  <a:gd name="T31" fmla="*/ 2147483647 h 781"/>
                  <a:gd name="T32" fmla="*/ 2147483647 w 756"/>
                  <a:gd name="T33" fmla="*/ 2147483647 h 781"/>
                  <a:gd name="T34" fmla="*/ 2147483647 w 756"/>
                  <a:gd name="T35" fmla="*/ 2147483647 h 781"/>
                  <a:gd name="T36" fmla="*/ 2147483647 w 756"/>
                  <a:gd name="T37" fmla="*/ 2147483647 h 781"/>
                  <a:gd name="T38" fmla="*/ 2147483647 w 756"/>
                  <a:gd name="T39" fmla="*/ 2147483647 h 781"/>
                  <a:gd name="T40" fmla="*/ 2147483647 w 756"/>
                  <a:gd name="T41" fmla="*/ 2147483647 h 781"/>
                  <a:gd name="T42" fmla="*/ 2147483647 w 756"/>
                  <a:gd name="T43" fmla="*/ 0 h 781"/>
                  <a:gd name="T44" fmla="*/ 2147483647 w 756"/>
                  <a:gd name="T45" fmla="*/ 2147483647 h 7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56"/>
                  <a:gd name="T70" fmla="*/ 0 h 781"/>
                  <a:gd name="T71" fmla="*/ 756 w 756"/>
                  <a:gd name="T72" fmla="*/ 781 h 7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56" h="781">
                    <a:moveTo>
                      <a:pt x="391" y="52"/>
                    </a:moveTo>
                    <a:cubicBezTo>
                      <a:pt x="360" y="129"/>
                      <a:pt x="405" y="226"/>
                      <a:pt x="405" y="226"/>
                    </a:cubicBezTo>
                    <a:cubicBezTo>
                      <a:pt x="405" y="226"/>
                      <a:pt x="413" y="254"/>
                      <a:pt x="406" y="270"/>
                    </a:cubicBezTo>
                    <a:cubicBezTo>
                      <a:pt x="396" y="292"/>
                      <a:pt x="381" y="319"/>
                      <a:pt x="316" y="322"/>
                    </a:cubicBezTo>
                    <a:cubicBezTo>
                      <a:pt x="227" y="326"/>
                      <a:pt x="174" y="267"/>
                      <a:pt x="174" y="267"/>
                    </a:cubicBezTo>
                    <a:cubicBezTo>
                      <a:pt x="103" y="152"/>
                      <a:pt x="103" y="152"/>
                      <a:pt x="103" y="152"/>
                    </a:cubicBezTo>
                    <a:cubicBezTo>
                      <a:pt x="108" y="103"/>
                      <a:pt x="108" y="103"/>
                      <a:pt x="108" y="103"/>
                    </a:cubicBezTo>
                    <a:cubicBezTo>
                      <a:pt x="108" y="103"/>
                      <a:pt x="124" y="70"/>
                      <a:pt x="122" y="38"/>
                    </a:cubicBezTo>
                    <a:cubicBezTo>
                      <a:pt x="120" y="7"/>
                      <a:pt x="103" y="5"/>
                      <a:pt x="103" y="5"/>
                    </a:cubicBezTo>
                    <a:cubicBezTo>
                      <a:pt x="49" y="53"/>
                      <a:pt x="49" y="53"/>
                      <a:pt x="49" y="53"/>
                    </a:cubicBezTo>
                    <a:cubicBezTo>
                      <a:pt x="0" y="178"/>
                      <a:pt x="0" y="178"/>
                      <a:pt x="0" y="178"/>
                    </a:cubicBezTo>
                    <a:cubicBezTo>
                      <a:pt x="118" y="440"/>
                      <a:pt x="118" y="440"/>
                      <a:pt x="118" y="440"/>
                    </a:cubicBezTo>
                    <a:cubicBezTo>
                      <a:pt x="94" y="572"/>
                      <a:pt x="94" y="572"/>
                      <a:pt x="94" y="572"/>
                    </a:cubicBezTo>
                    <a:cubicBezTo>
                      <a:pt x="265" y="621"/>
                      <a:pt x="265" y="621"/>
                      <a:pt x="265" y="621"/>
                    </a:cubicBezTo>
                    <a:cubicBezTo>
                      <a:pt x="287" y="563"/>
                      <a:pt x="287" y="563"/>
                      <a:pt x="287" y="563"/>
                    </a:cubicBezTo>
                    <a:cubicBezTo>
                      <a:pt x="379" y="591"/>
                      <a:pt x="379" y="591"/>
                      <a:pt x="379" y="591"/>
                    </a:cubicBezTo>
                    <a:cubicBezTo>
                      <a:pt x="620" y="781"/>
                      <a:pt x="620" y="781"/>
                      <a:pt x="620" y="781"/>
                    </a:cubicBezTo>
                    <a:cubicBezTo>
                      <a:pt x="620" y="781"/>
                      <a:pt x="740" y="760"/>
                      <a:pt x="750" y="680"/>
                    </a:cubicBezTo>
                    <a:cubicBezTo>
                      <a:pt x="756" y="632"/>
                      <a:pt x="692" y="506"/>
                      <a:pt x="681" y="486"/>
                    </a:cubicBezTo>
                    <a:cubicBezTo>
                      <a:pt x="670" y="466"/>
                      <a:pt x="595" y="289"/>
                      <a:pt x="595" y="289"/>
                    </a:cubicBezTo>
                    <a:cubicBezTo>
                      <a:pt x="473" y="117"/>
                      <a:pt x="473" y="117"/>
                      <a:pt x="473" y="117"/>
                    </a:cubicBezTo>
                    <a:cubicBezTo>
                      <a:pt x="438" y="0"/>
                      <a:pt x="438" y="0"/>
                      <a:pt x="438" y="0"/>
                    </a:cubicBezTo>
                    <a:cubicBezTo>
                      <a:pt x="438" y="0"/>
                      <a:pt x="401" y="27"/>
                      <a:pt x="391" y="52"/>
                    </a:cubicBezTo>
                    <a:close/>
                  </a:path>
                </a:pathLst>
              </a:custGeom>
              <a:solidFill>
                <a:srgbClr val="FFC1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666" name="Freeform 49"/>
              <p:cNvSpPr>
                <a:spLocks noChangeArrowheads="1"/>
              </p:cNvSpPr>
              <p:nvPr/>
            </p:nvSpPr>
            <p:spPr bwMode="auto">
              <a:xfrm>
                <a:off x="7407713" y="5738996"/>
                <a:ext cx="14094" cy="69459"/>
              </a:xfrm>
              <a:custGeom>
                <a:avLst/>
                <a:gdLst>
                  <a:gd name="T0" fmla="*/ 2147483647 w 10"/>
                  <a:gd name="T1" fmla="*/ 0 h 45"/>
                  <a:gd name="T2" fmla="*/ 2147483647 w 10"/>
                  <a:gd name="T3" fmla="*/ 2147483647 h 45"/>
                  <a:gd name="T4" fmla="*/ 2147483647 w 10"/>
                  <a:gd name="T5" fmla="*/ 2147483647 h 45"/>
                  <a:gd name="T6" fmla="*/ 2147483647 w 10"/>
                  <a:gd name="T7" fmla="*/ 2147483647 h 45"/>
                  <a:gd name="T8" fmla="*/ 2147483647 w 10"/>
                  <a:gd name="T9" fmla="*/ 2147483647 h 45"/>
                  <a:gd name="T10" fmla="*/ 0 w 10"/>
                  <a:gd name="T11" fmla="*/ 2147483647 h 45"/>
                  <a:gd name="T12" fmla="*/ 2147483647 w 10"/>
                  <a:gd name="T13" fmla="*/ 2147483647 h 45"/>
                  <a:gd name="T14" fmla="*/ 2147483647 w 10"/>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45"/>
                  <a:gd name="T26" fmla="*/ 10 w 10"/>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45">
                    <a:moveTo>
                      <a:pt x="8" y="0"/>
                    </a:moveTo>
                    <a:cubicBezTo>
                      <a:pt x="9" y="0"/>
                      <a:pt x="10" y="1"/>
                      <a:pt x="10" y="2"/>
                    </a:cubicBezTo>
                    <a:cubicBezTo>
                      <a:pt x="4" y="42"/>
                      <a:pt x="4" y="42"/>
                      <a:pt x="4" y="42"/>
                    </a:cubicBezTo>
                    <a:cubicBezTo>
                      <a:pt x="4" y="44"/>
                      <a:pt x="3" y="45"/>
                      <a:pt x="2" y="44"/>
                    </a:cubicBezTo>
                    <a:cubicBezTo>
                      <a:pt x="2" y="44"/>
                      <a:pt x="2" y="44"/>
                      <a:pt x="2" y="44"/>
                    </a:cubicBezTo>
                    <a:cubicBezTo>
                      <a:pt x="0" y="44"/>
                      <a:pt x="0" y="43"/>
                      <a:pt x="0" y="42"/>
                    </a:cubicBezTo>
                    <a:cubicBezTo>
                      <a:pt x="5" y="2"/>
                      <a:pt x="5" y="2"/>
                      <a:pt x="5" y="2"/>
                    </a:cubicBezTo>
                    <a:cubicBezTo>
                      <a:pt x="5" y="1"/>
                      <a:pt x="7" y="0"/>
                      <a:pt x="8" y="0"/>
                    </a:cubicBez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667" name="Freeform 50"/>
              <p:cNvSpPr>
                <a:spLocks noChangeArrowheads="1"/>
              </p:cNvSpPr>
              <p:nvPr/>
            </p:nvSpPr>
            <p:spPr bwMode="auto">
              <a:xfrm>
                <a:off x="7426506" y="5758380"/>
                <a:ext cx="10962" cy="35537"/>
              </a:xfrm>
              <a:custGeom>
                <a:avLst/>
                <a:gdLst>
                  <a:gd name="T0" fmla="*/ 2147483647 w 7"/>
                  <a:gd name="T1" fmla="*/ 0 h 24"/>
                  <a:gd name="T2" fmla="*/ 2147483647 w 7"/>
                  <a:gd name="T3" fmla="*/ 2147483647 h 24"/>
                  <a:gd name="T4" fmla="*/ 2147483647 w 7"/>
                  <a:gd name="T5" fmla="*/ 2147483647 h 24"/>
                  <a:gd name="T6" fmla="*/ 2147483647 w 7"/>
                  <a:gd name="T7" fmla="*/ 2147483647 h 24"/>
                  <a:gd name="T8" fmla="*/ 2147483647 w 7"/>
                  <a:gd name="T9" fmla="*/ 2147483647 h 24"/>
                  <a:gd name="T10" fmla="*/ 0 w 7"/>
                  <a:gd name="T11" fmla="*/ 2147483647 h 24"/>
                  <a:gd name="T12" fmla="*/ 2147483647 w 7"/>
                  <a:gd name="T13" fmla="*/ 2147483647 h 24"/>
                  <a:gd name="T14" fmla="*/ 2147483647 w 7"/>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4"/>
                  <a:gd name="T26" fmla="*/ 7 w 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4">
                    <a:moveTo>
                      <a:pt x="5" y="0"/>
                    </a:moveTo>
                    <a:cubicBezTo>
                      <a:pt x="6" y="0"/>
                      <a:pt x="7" y="1"/>
                      <a:pt x="7" y="2"/>
                    </a:cubicBezTo>
                    <a:cubicBezTo>
                      <a:pt x="4" y="22"/>
                      <a:pt x="4" y="22"/>
                      <a:pt x="4" y="22"/>
                    </a:cubicBezTo>
                    <a:cubicBezTo>
                      <a:pt x="4" y="23"/>
                      <a:pt x="3" y="24"/>
                      <a:pt x="2" y="23"/>
                    </a:cubicBezTo>
                    <a:cubicBezTo>
                      <a:pt x="2" y="23"/>
                      <a:pt x="2" y="23"/>
                      <a:pt x="2" y="23"/>
                    </a:cubicBezTo>
                    <a:cubicBezTo>
                      <a:pt x="1" y="23"/>
                      <a:pt x="0" y="22"/>
                      <a:pt x="0" y="21"/>
                    </a:cubicBezTo>
                    <a:cubicBezTo>
                      <a:pt x="3" y="1"/>
                      <a:pt x="3" y="1"/>
                      <a:pt x="3" y="1"/>
                    </a:cubicBezTo>
                    <a:cubicBezTo>
                      <a:pt x="3" y="0"/>
                      <a:pt x="4" y="0"/>
                      <a:pt x="5" y="0"/>
                    </a:cubicBez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668" name="Freeform 51"/>
              <p:cNvSpPr>
                <a:spLocks noChangeArrowheads="1"/>
              </p:cNvSpPr>
              <p:nvPr/>
            </p:nvSpPr>
            <p:spPr bwMode="auto">
              <a:xfrm>
                <a:off x="7443732" y="5577466"/>
                <a:ext cx="28189" cy="66228"/>
              </a:xfrm>
              <a:custGeom>
                <a:avLst/>
                <a:gdLst>
                  <a:gd name="T0" fmla="*/ 2147483647 w 19"/>
                  <a:gd name="T1" fmla="*/ 2147483647 h 44"/>
                  <a:gd name="T2" fmla="*/ 2147483647 w 19"/>
                  <a:gd name="T3" fmla="*/ 2147483647 h 44"/>
                  <a:gd name="T4" fmla="*/ 2147483647 w 19"/>
                  <a:gd name="T5" fmla="*/ 2147483647 h 44"/>
                  <a:gd name="T6" fmla="*/ 2147483647 w 19"/>
                  <a:gd name="T7" fmla="*/ 2147483647 h 44"/>
                  <a:gd name="T8" fmla="*/ 2147483647 w 19"/>
                  <a:gd name="T9" fmla="*/ 2147483647 h 44"/>
                  <a:gd name="T10" fmla="*/ 2147483647 w 19"/>
                  <a:gd name="T11" fmla="*/ 2147483647 h 44"/>
                  <a:gd name="T12" fmla="*/ 2147483647 w 19"/>
                  <a:gd name="T13" fmla="*/ 2147483647 h 44"/>
                  <a:gd name="T14" fmla="*/ 2147483647 w 19"/>
                  <a:gd name="T15" fmla="*/ 2147483647 h 44"/>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44"/>
                  <a:gd name="T26" fmla="*/ 19 w 1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44">
                    <a:moveTo>
                      <a:pt x="17" y="1"/>
                    </a:moveTo>
                    <a:cubicBezTo>
                      <a:pt x="19" y="1"/>
                      <a:pt x="19" y="2"/>
                      <a:pt x="19" y="4"/>
                    </a:cubicBezTo>
                    <a:cubicBezTo>
                      <a:pt x="5" y="42"/>
                      <a:pt x="5" y="42"/>
                      <a:pt x="5" y="42"/>
                    </a:cubicBezTo>
                    <a:cubicBezTo>
                      <a:pt x="5" y="43"/>
                      <a:pt x="3" y="44"/>
                      <a:pt x="2" y="43"/>
                    </a:cubicBezTo>
                    <a:cubicBezTo>
                      <a:pt x="2" y="43"/>
                      <a:pt x="2" y="43"/>
                      <a:pt x="2" y="43"/>
                    </a:cubicBezTo>
                    <a:cubicBezTo>
                      <a:pt x="1" y="43"/>
                      <a:pt x="0" y="41"/>
                      <a:pt x="1" y="40"/>
                    </a:cubicBezTo>
                    <a:cubicBezTo>
                      <a:pt x="14" y="2"/>
                      <a:pt x="14" y="2"/>
                      <a:pt x="14" y="2"/>
                    </a:cubicBezTo>
                    <a:cubicBezTo>
                      <a:pt x="15" y="1"/>
                      <a:pt x="16" y="0"/>
                      <a:pt x="17" y="1"/>
                    </a:cubicBez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669" name="Freeform 52"/>
              <p:cNvSpPr>
                <a:spLocks noChangeArrowheads="1"/>
              </p:cNvSpPr>
              <p:nvPr/>
            </p:nvSpPr>
            <p:spPr bwMode="auto">
              <a:xfrm>
                <a:off x="6751533" y="5422397"/>
                <a:ext cx="62642" cy="82381"/>
              </a:xfrm>
              <a:custGeom>
                <a:avLst/>
                <a:gdLst>
                  <a:gd name="T0" fmla="*/ 2147483647 w 43"/>
                  <a:gd name="T1" fmla="*/ 2147483647 h 54"/>
                  <a:gd name="T2" fmla="*/ 2147483647 w 43"/>
                  <a:gd name="T3" fmla="*/ 2147483647 h 54"/>
                  <a:gd name="T4" fmla="*/ 0 w 43"/>
                  <a:gd name="T5" fmla="*/ 2147483647 h 54"/>
                  <a:gd name="T6" fmla="*/ 2147483647 w 43"/>
                  <a:gd name="T7" fmla="*/ 2147483647 h 54"/>
                  <a:gd name="T8" fmla="*/ 2147483647 w 43"/>
                  <a:gd name="T9" fmla="*/ 2147483647 h 54"/>
                  <a:gd name="T10" fmla="*/ 0 60000 65536"/>
                  <a:gd name="T11" fmla="*/ 0 60000 65536"/>
                  <a:gd name="T12" fmla="*/ 0 60000 65536"/>
                  <a:gd name="T13" fmla="*/ 0 60000 65536"/>
                  <a:gd name="T14" fmla="*/ 0 60000 65536"/>
                  <a:gd name="T15" fmla="*/ 0 w 43"/>
                  <a:gd name="T16" fmla="*/ 0 h 54"/>
                  <a:gd name="T17" fmla="*/ 43 w 43"/>
                  <a:gd name="T18" fmla="*/ 54 h 54"/>
                </a:gdLst>
                <a:ahLst/>
                <a:cxnLst>
                  <a:cxn ang="T10">
                    <a:pos x="T0" y="T1"/>
                  </a:cxn>
                  <a:cxn ang="T11">
                    <a:pos x="T2" y="T3"/>
                  </a:cxn>
                  <a:cxn ang="T12">
                    <a:pos x="T4" y="T5"/>
                  </a:cxn>
                  <a:cxn ang="T13">
                    <a:pos x="T6" y="T7"/>
                  </a:cxn>
                  <a:cxn ang="T14">
                    <a:pos x="T8" y="T9"/>
                  </a:cxn>
                </a:cxnLst>
                <a:rect l="T15" t="T16" r="T17" b="T18"/>
                <a:pathLst>
                  <a:path w="43" h="54">
                    <a:moveTo>
                      <a:pt x="43" y="45"/>
                    </a:moveTo>
                    <a:cubicBezTo>
                      <a:pt x="43" y="45"/>
                      <a:pt x="34" y="14"/>
                      <a:pt x="17" y="4"/>
                    </a:cubicBezTo>
                    <a:cubicBezTo>
                      <a:pt x="9" y="0"/>
                      <a:pt x="4" y="1"/>
                      <a:pt x="0" y="2"/>
                    </a:cubicBezTo>
                    <a:cubicBezTo>
                      <a:pt x="29" y="54"/>
                      <a:pt x="29" y="54"/>
                      <a:pt x="29" y="54"/>
                    </a:cubicBezTo>
                    <a:lnTo>
                      <a:pt x="43" y="45"/>
                    </a:ln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670" name="Freeform 53"/>
              <p:cNvSpPr>
                <a:spLocks noChangeArrowheads="1"/>
              </p:cNvSpPr>
              <p:nvPr/>
            </p:nvSpPr>
            <p:spPr bwMode="auto">
              <a:xfrm>
                <a:off x="6834535" y="5100952"/>
                <a:ext cx="57944" cy="85611"/>
              </a:xfrm>
              <a:custGeom>
                <a:avLst/>
                <a:gdLst>
                  <a:gd name="T0" fmla="*/ 2147483647 w 39"/>
                  <a:gd name="T1" fmla="*/ 2147483647 h 56"/>
                  <a:gd name="T2" fmla="*/ 2147483647 w 39"/>
                  <a:gd name="T3" fmla="*/ 2147483647 h 56"/>
                  <a:gd name="T4" fmla="*/ 0 w 39"/>
                  <a:gd name="T5" fmla="*/ 2147483647 h 56"/>
                  <a:gd name="T6" fmla="*/ 2147483647 w 39"/>
                  <a:gd name="T7" fmla="*/ 2147483647 h 56"/>
                  <a:gd name="T8" fmla="*/ 2147483647 w 39"/>
                  <a:gd name="T9" fmla="*/ 2147483647 h 56"/>
                  <a:gd name="T10" fmla="*/ 0 60000 65536"/>
                  <a:gd name="T11" fmla="*/ 0 60000 65536"/>
                  <a:gd name="T12" fmla="*/ 0 60000 65536"/>
                  <a:gd name="T13" fmla="*/ 0 60000 65536"/>
                  <a:gd name="T14" fmla="*/ 0 60000 65536"/>
                  <a:gd name="T15" fmla="*/ 0 w 39"/>
                  <a:gd name="T16" fmla="*/ 0 h 56"/>
                  <a:gd name="T17" fmla="*/ 39 w 39"/>
                  <a:gd name="T18" fmla="*/ 56 h 56"/>
                </a:gdLst>
                <a:ahLst/>
                <a:cxnLst>
                  <a:cxn ang="T10">
                    <a:pos x="T0" y="T1"/>
                  </a:cxn>
                  <a:cxn ang="T11">
                    <a:pos x="T2" y="T3"/>
                  </a:cxn>
                  <a:cxn ang="T12">
                    <a:pos x="T4" y="T5"/>
                  </a:cxn>
                  <a:cxn ang="T13">
                    <a:pos x="T6" y="T7"/>
                  </a:cxn>
                  <a:cxn ang="T14">
                    <a:pos x="T8" y="T9"/>
                  </a:cxn>
                </a:cxnLst>
                <a:rect l="T15" t="T16" r="T17" b="T18"/>
                <a:pathLst>
                  <a:path w="39" h="56">
                    <a:moveTo>
                      <a:pt x="39" y="45"/>
                    </a:moveTo>
                    <a:cubicBezTo>
                      <a:pt x="39" y="45"/>
                      <a:pt x="31" y="13"/>
                      <a:pt x="13" y="4"/>
                    </a:cubicBezTo>
                    <a:cubicBezTo>
                      <a:pt x="8" y="1"/>
                      <a:pt x="4" y="0"/>
                      <a:pt x="0" y="1"/>
                    </a:cubicBezTo>
                    <a:cubicBezTo>
                      <a:pt x="21" y="56"/>
                      <a:pt x="21" y="56"/>
                      <a:pt x="21" y="56"/>
                    </a:cubicBezTo>
                    <a:lnTo>
                      <a:pt x="39" y="45"/>
                    </a:ln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671" name="Freeform 54"/>
              <p:cNvSpPr>
                <a:spLocks noChangeArrowheads="1"/>
              </p:cNvSpPr>
              <p:nvPr/>
            </p:nvSpPr>
            <p:spPr bwMode="auto">
              <a:xfrm>
                <a:off x="7265201" y="4887732"/>
                <a:ext cx="75171" cy="74304"/>
              </a:xfrm>
              <a:custGeom>
                <a:avLst/>
                <a:gdLst>
                  <a:gd name="T0" fmla="*/ 2147483647 w 51"/>
                  <a:gd name="T1" fmla="*/ 2147483647 h 49"/>
                  <a:gd name="T2" fmla="*/ 2147483647 w 51"/>
                  <a:gd name="T3" fmla="*/ 2147483647 h 49"/>
                  <a:gd name="T4" fmla="*/ 2147483647 w 51"/>
                  <a:gd name="T5" fmla="*/ 0 h 49"/>
                  <a:gd name="T6" fmla="*/ 0 w 51"/>
                  <a:gd name="T7" fmla="*/ 2147483647 h 49"/>
                  <a:gd name="T8" fmla="*/ 2147483647 w 51"/>
                  <a:gd name="T9" fmla="*/ 2147483647 h 49"/>
                  <a:gd name="T10" fmla="*/ 0 60000 65536"/>
                  <a:gd name="T11" fmla="*/ 0 60000 65536"/>
                  <a:gd name="T12" fmla="*/ 0 60000 65536"/>
                  <a:gd name="T13" fmla="*/ 0 60000 65536"/>
                  <a:gd name="T14" fmla="*/ 0 60000 65536"/>
                  <a:gd name="T15" fmla="*/ 0 w 51"/>
                  <a:gd name="T16" fmla="*/ 0 h 49"/>
                  <a:gd name="T17" fmla="*/ 51 w 51"/>
                  <a:gd name="T18" fmla="*/ 49 h 49"/>
                </a:gdLst>
                <a:ahLst/>
                <a:cxnLst>
                  <a:cxn ang="T10">
                    <a:pos x="T0" y="T1"/>
                  </a:cxn>
                  <a:cxn ang="T11">
                    <a:pos x="T2" y="T3"/>
                  </a:cxn>
                  <a:cxn ang="T12">
                    <a:pos x="T4" y="T5"/>
                  </a:cxn>
                  <a:cxn ang="T13">
                    <a:pos x="T6" y="T7"/>
                  </a:cxn>
                  <a:cxn ang="T14">
                    <a:pos x="T8" y="T9"/>
                  </a:cxn>
                </a:cxnLst>
                <a:rect l="T15" t="T16" r="T17" b="T18"/>
                <a:pathLst>
                  <a:path w="51" h="49">
                    <a:moveTo>
                      <a:pt x="8" y="49"/>
                    </a:moveTo>
                    <a:cubicBezTo>
                      <a:pt x="8" y="49"/>
                      <a:pt x="39" y="37"/>
                      <a:pt x="47" y="19"/>
                    </a:cubicBezTo>
                    <a:cubicBezTo>
                      <a:pt x="51" y="9"/>
                      <a:pt x="48" y="3"/>
                      <a:pt x="45" y="0"/>
                    </a:cubicBezTo>
                    <a:cubicBezTo>
                      <a:pt x="0" y="40"/>
                      <a:pt x="0" y="40"/>
                      <a:pt x="0" y="40"/>
                    </a:cubicBezTo>
                    <a:lnTo>
                      <a:pt x="8" y="49"/>
                    </a:ln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672" name="Freeform 55"/>
              <p:cNvSpPr>
                <a:spLocks noChangeArrowheads="1"/>
              </p:cNvSpPr>
              <p:nvPr/>
            </p:nvSpPr>
            <p:spPr bwMode="auto">
              <a:xfrm>
                <a:off x="7745982" y="5827839"/>
                <a:ext cx="638953" cy="418363"/>
              </a:xfrm>
              <a:custGeom>
                <a:avLst/>
                <a:gdLst>
                  <a:gd name="T0" fmla="*/ 2147483647 w 1016"/>
                  <a:gd name="T1" fmla="*/ 2147483647 h 645"/>
                  <a:gd name="T2" fmla="*/ 2147483647 w 1016"/>
                  <a:gd name="T3" fmla="*/ 0 h 645"/>
                  <a:gd name="T4" fmla="*/ 2147483647 w 1016"/>
                  <a:gd name="T5" fmla="*/ 2147483647 h 645"/>
                  <a:gd name="T6" fmla="*/ 0 w 1016"/>
                  <a:gd name="T7" fmla="*/ 2147483647 h 645"/>
                  <a:gd name="T8" fmla="*/ 2147483647 w 1016"/>
                  <a:gd name="T9" fmla="*/ 2147483647 h 645"/>
                  <a:gd name="T10" fmla="*/ 0 60000 65536"/>
                  <a:gd name="T11" fmla="*/ 0 60000 65536"/>
                  <a:gd name="T12" fmla="*/ 0 60000 65536"/>
                  <a:gd name="T13" fmla="*/ 0 60000 65536"/>
                  <a:gd name="T14" fmla="*/ 0 60000 65536"/>
                  <a:gd name="T15" fmla="*/ 0 w 1016"/>
                  <a:gd name="T16" fmla="*/ 0 h 645"/>
                  <a:gd name="T17" fmla="*/ 1016 w 1016"/>
                  <a:gd name="T18" fmla="*/ 645 h 645"/>
                </a:gdLst>
                <a:ahLst/>
                <a:cxnLst>
                  <a:cxn ang="T10">
                    <a:pos x="T0" y="T1"/>
                  </a:cxn>
                  <a:cxn ang="T11">
                    <a:pos x="T2" y="T3"/>
                  </a:cxn>
                  <a:cxn ang="T12">
                    <a:pos x="T4" y="T5"/>
                  </a:cxn>
                  <a:cxn ang="T13">
                    <a:pos x="T6" y="T7"/>
                  </a:cxn>
                  <a:cxn ang="T14">
                    <a:pos x="T8" y="T9"/>
                  </a:cxn>
                </a:cxnLst>
                <a:rect l="T15" t="T16" r="T17" b="T18"/>
                <a:pathLst>
                  <a:path w="1016" h="645">
                    <a:moveTo>
                      <a:pt x="1016" y="645"/>
                    </a:moveTo>
                    <a:lnTo>
                      <a:pt x="879" y="0"/>
                    </a:lnTo>
                    <a:lnTo>
                      <a:pt x="59" y="411"/>
                    </a:lnTo>
                    <a:lnTo>
                      <a:pt x="0" y="645"/>
                    </a:lnTo>
                    <a:lnTo>
                      <a:pt x="1016" y="645"/>
                    </a:lnTo>
                    <a:close/>
                  </a:path>
                </a:pathLst>
              </a:custGeom>
              <a:solidFill>
                <a:srgbClr val="6460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673" name="Freeform 56"/>
              <p:cNvSpPr>
                <a:spLocks noChangeArrowheads="1"/>
              </p:cNvSpPr>
              <p:nvPr/>
            </p:nvSpPr>
            <p:spPr bwMode="auto">
              <a:xfrm>
                <a:off x="7067877" y="3656870"/>
                <a:ext cx="999147" cy="1234092"/>
              </a:xfrm>
              <a:custGeom>
                <a:avLst/>
                <a:gdLst>
                  <a:gd name="T0" fmla="*/ 2147483647 w 672"/>
                  <a:gd name="T1" fmla="*/ 0 h 806"/>
                  <a:gd name="T2" fmla="*/ 0 w 672"/>
                  <a:gd name="T3" fmla="*/ 2147483647 h 806"/>
                  <a:gd name="T4" fmla="*/ 2147483647 w 672"/>
                  <a:gd name="T5" fmla="*/ 2147483647 h 806"/>
                  <a:gd name="T6" fmla="*/ 2147483647 w 672"/>
                  <a:gd name="T7" fmla="*/ 2147483647 h 806"/>
                  <a:gd name="T8" fmla="*/ 2147483647 w 672"/>
                  <a:gd name="T9" fmla="*/ 2147483647 h 806"/>
                  <a:gd name="T10" fmla="*/ 2147483647 w 672"/>
                  <a:gd name="T11" fmla="*/ 2147483647 h 806"/>
                  <a:gd name="T12" fmla="*/ 2147483647 w 672"/>
                  <a:gd name="T13" fmla="*/ 2147483647 h 806"/>
                  <a:gd name="T14" fmla="*/ 2147483647 w 672"/>
                  <a:gd name="T15" fmla="*/ 2147483647 h 806"/>
                  <a:gd name="T16" fmla="*/ 2147483647 w 672"/>
                  <a:gd name="T17" fmla="*/ 2147483647 h 806"/>
                  <a:gd name="T18" fmla="*/ 2147483647 w 672"/>
                  <a:gd name="T19" fmla="*/ 2147483647 h 806"/>
                  <a:gd name="T20" fmla="*/ 2147483647 w 672"/>
                  <a:gd name="T21" fmla="*/ 2147483647 h 806"/>
                  <a:gd name="T22" fmla="*/ 2147483647 w 672"/>
                  <a:gd name="T23" fmla="*/ 0 h 8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2"/>
                  <a:gd name="T37" fmla="*/ 0 h 806"/>
                  <a:gd name="T38" fmla="*/ 672 w 672"/>
                  <a:gd name="T39" fmla="*/ 806 h 8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2" h="806">
                    <a:moveTo>
                      <a:pt x="336" y="0"/>
                    </a:moveTo>
                    <a:cubicBezTo>
                      <a:pt x="150" y="0"/>
                      <a:pt x="0" y="144"/>
                      <a:pt x="0" y="322"/>
                    </a:cubicBezTo>
                    <a:cubicBezTo>
                      <a:pt x="0" y="343"/>
                      <a:pt x="5" y="371"/>
                      <a:pt x="11" y="395"/>
                    </a:cubicBezTo>
                    <a:cubicBezTo>
                      <a:pt x="17" y="421"/>
                      <a:pt x="31" y="465"/>
                      <a:pt x="44" y="483"/>
                    </a:cubicBezTo>
                    <a:cubicBezTo>
                      <a:pt x="104" y="564"/>
                      <a:pt x="245" y="686"/>
                      <a:pt x="210" y="806"/>
                    </a:cubicBezTo>
                    <a:cubicBezTo>
                      <a:pt x="315" y="806"/>
                      <a:pt x="315" y="806"/>
                      <a:pt x="315" y="806"/>
                    </a:cubicBezTo>
                    <a:cubicBezTo>
                      <a:pt x="322" y="806"/>
                      <a:pt x="322" y="806"/>
                      <a:pt x="322" y="806"/>
                    </a:cubicBezTo>
                    <a:cubicBezTo>
                      <a:pt x="448" y="806"/>
                      <a:pt x="448" y="806"/>
                      <a:pt x="448" y="806"/>
                    </a:cubicBezTo>
                    <a:cubicBezTo>
                      <a:pt x="431" y="747"/>
                      <a:pt x="457" y="688"/>
                      <a:pt x="495" y="633"/>
                    </a:cubicBezTo>
                    <a:cubicBezTo>
                      <a:pt x="508" y="615"/>
                      <a:pt x="568" y="555"/>
                      <a:pt x="582" y="541"/>
                    </a:cubicBezTo>
                    <a:cubicBezTo>
                      <a:pt x="638" y="483"/>
                      <a:pt x="672" y="407"/>
                      <a:pt x="672" y="322"/>
                    </a:cubicBezTo>
                    <a:cubicBezTo>
                      <a:pt x="672" y="144"/>
                      <a:pt x="521" y="0"/>
                      <a:pt x="336" y="0"/>
                    </a:cubicBezTo>
                    <a:close/>
                  </a:path>
                </a:pathLst>
              </a:custGeom>
              <a:solidFill>
                <a:srgbClr val="FFD44A">
                  <a:alpha val="8901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674" name="Freeform 57"/>
              <p:cNvSpPr>
                <a:spLocks noChangeArrowheads="1"/>
              </p:cNvSpPr>
              <p:nvPr/>
            </p:nvSpPr>
            <p:spPr bwMode="auto">
              <a:xfrm>
                <a:off x="7371693" y="4921653"/>
                <a:ext cx="389950" cy="188991"/>
              </a:xfrm>
              <a:custGeom>
                <a:avLst/>
                <a:gdLst>
                  <a:gd name="T0" fmla="*/ 2147483647 w 621"/>
                  <a:gd name="T1" fmla="*/ 0 h 293"/>
                  <a:gd name="T2" fmla="*/ 2147483647 w 621"/>
                  <a:gd name="T3" fmla="*/ 0 h 293"/>
                  <a:gd name="T4" fmla="*/ 0 w 621"/>
                  <a:gd name="T5" fmla="*/ 0 h 293"/>
                  <a:gd name="T6" fmla="*/ 2147483647 w 621"/>
                  <a:gd name="T7" fmla="*/ 2147483647 h 293"/>
                  <a:gd name="T8" fmla="*/ 2147483647 w 621"/>
                  <a:gd name="T9" fmla="*/ 2147483647 h 293"/>
                  <a:gd name="T10" fmla="*/ 2147483647 w 621"/>
                  <a:gd name="T11" fmla="*/ 2147483647 h 293"/>
                  <a:gd name="T12" fmla="*/ 2147483647 w 621"/>
                  <a:gd name="T13" fmla="*/ 2147483647 h 293"/>
                  <a:gd name="T14" fmla="*/ 2147483647 w 621"/>
                  <a:gd name="T15" fmla="*/ 0 h 293"/>
                  <a:gd name="T16" fmla="*/ 2147483647 w 621"/>
                  <a:gd name="T17" fmla="*/ 0 h 2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1"/>
                  <a:gd name="T28" fmla="*/ 0 h 293"/>
                  <a:gd name="T29" fmla="*/ 621 w 621"/>
                  <a:gd name="T30" fmla="*/ 293 h 2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1" h="293">
                    <a:moveTo>
                      <a:pt x="314" y="0"/>
                    </a:moveTo>
                    <a:lnTo>
                      <a:pt x="309" y="0"/>
                    </a:lnTo>
                    <a:lnTo>
                      <a:pt x="0" y="0"/>
                    </a:lnTo>
                    <a:lnTo>
                      <a:pt x="59" y="293"/>
                    </a:lnTo>
                    <a:lnTo>
                      <a:pt x="309" y="293"/>
                    </a:lnTo>
                    <a:lnTo>
                      <a:pt x="314" y="293"/>
                    </a:lnTo>
                    <a:lnTo>
                      <a:pt x="565" y="293"/>
                    </a:lnTo>
                    <a:lnTo>
                      <a:pt x="621" y="0"/>
                    </a:lnTo>
                    <a:lnTo>
                      <a:pt x="314" y="0"/>
                    </a:lnTo>
                    <a:close/>
                  </a:path>
                </a:pathLst>
              </a:custGeom>
              <a:solidFill>
                <a:srgbClr val="6536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675" name="Freeform 58"/>
              <p:cNvSpPr>
                <a:spLocks noChangeArrowheads="1"/>
              </p:cNvSpPr>
              <p:nvPr/>
            </p:nvSpPr>
            <p:spPr bwMode="auto">
              <a:xfrm>
                <a:off x="7352900" y="4882885"/>
                <a:ext cx="429101" cy="282679"/>
              </a:xfrm>
              <a:custGeom>
                <a:avLst/>
                <a:gdLst>
                  <a:gd name="T0" fmla="*/ 2147483647 w 288"/>
                  <a:gd name="T1" fmla="*/ 2147483647 h 184"/>
                  <a:gd name="T2" fmla="*/ 2147483647 w 288"/>
                  <a:gd name="T3" fmla="*/ 2147483647 h 184"/>
                  <a:gd name="T4" fmla="*/ 2147483647 w 288"/>
                  <a:gd name="T5" fmla="*/ 0 h 184"/>
                  <a:gd name="T6" fmla="*/ 2147483647 w 288"/>
                  <a:gd name="T7" fmla="*/ 0 h 184"/>
                  <a:gd name="T8" fmla="*/ 0 w 288"/>
                  <a:gd name="T9" fmla="*/ 2147483647 h 184"/>
                  <a:gd name="T10" fmla="*/ 2147483647 w 288"/>
                  <a:gd name="T11" fmla="*/ 2147483647 h 184"/>
                  <a:gd name="T12" fmla="*/ 2147483647 w 288"/>
                  <a:gd name="T13" fmla="*/ 2147483647 h 184"/>
                  <a:gd name="T14" fmla="*/ 2147483647 w 288"/>
                  <a:gd name="T15" fmla="*/ 2147483647 h 184"/>
                  <a:gd name="T16" fmla="*/ 2147483647 w 288"/>
                  <a:gd name="T17" fmla="*/ 2147483647 h 184"/>
                  <a:gd name="T18" fmla="*/ 0 w 288"/>
                  <a:gd name="T19" fmla="*/ 2147483647 h 184"/>
                  <a:gd name="T20" fmla="*/ 2147483647 w 288"/>
                  <a:gd name="T21" fmla="*/ 2147483647 h 184"/>
                  <a:gd name="T22" fmla="*/ 2147483647 w 288"/>
                  <a:gd name="T23" fmla="*/ 2147483647 h 184"/>
                  <a:gd name="T24" fmla="*/ 2147483647 w 288"/>
                  <a:gd name="T25" fmla="*/ 2147483647 h 184"/>
                  <a:gd name="T26" fmla="*/ 2147483647 w 288"/>
                  <a:gd name="T27" fmla="*/ 2147483647 h 184"/>
                  <a:gd name="T28" fmla="*/ 2147483647 w 288"/>
                  <a:gd name="T29" fmla="*/ 2147483647 h 184"/>
                  <a:gd name="T30" fmla="*/ 2147483647 w 288"/>
                  <a:gd name="T31" fmla="*/ 2147483647 h 184"/>
                  <a:gd name="T32" fmla="*/ 2147483647 w 288"/>
                  <a:gd name="T33" fmla="*/ 2147483647 h 184"/>
                  <a:gd name="T34" fmla="*/ 2147483647 w 288"/>
                  <a:gd name="T35" fmla="*/ 2147483647 h 184"/>
                  <a:gd name="T36" fmla="*/ 2147483647 w 288"/>
                  <a:gd name="T37" fmla="*/ 2147483647 h 184"/>
                  <a:gd name="T38" fmla="*/ 2147483647 w 288"/>
                  <a:gd name="T39" fmla="*/ 2147483647 h 184"/>
                  <a:gd name="T40" fmla="*/ 2147483647 w 288"/>
                  <a:gd name="T41" fmla="*/ 2147483647 h 184"/>
                  <a:gd name="T42" fmla="*/ 2147483647 w 288"/>
                  <a:gd name="T43" fmla="*/ 2147483647 h 184"/>
                  <a:gd name="T44" fmla="*/ 2147483647 w 288"/>
                  <a:gd name="T45" fmla="*/ 2147483647 h 184"/>
                  <a:gd name="T46" fmla="*/ 2147483647 w 288"/>
                  <a:gd name="T47" fmla="*/ 2147483647 h 184"/>
                  <a:gd name="T48" fmla="*/ 2147483647 w 288"/>
                  <a:gd name="T49" fmla="*/ 2147483647 h 184"/>
                  <a:gd name="T50" fmla="*/ 2147483647 w 288"/>
                  <a:gd name="T51" fmla="*/ 2147483647 h 184"/>
                  <a:gd name="T52" fmla="*/ 2147483647 w 288"/>
                  <a:gd name="T53" fmla="*/ 214748364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8"/>
                  <a:gd name="T82" fmla="*/ 0 h 184"/>
                  <a:gd name="T83" fmla="*/ 288 w 288"/>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8" h="184">
                    <a:moveTo>
                      <a:pt x="259" y="46"/>
                    </a:moveTo>
                    <a:cubicBezTo>
                      <a:pt x="275" y="46"/>
                      <a:pt x="288" y="36"/>
                      <a:pt x="288" y="23"/>
                    </a:cubicBezTo>
                    <a:cubicBezTo>
                      <a:pt x="288" y="10"/>
                      <a:pt x="275" y="0"/>
                      <a:pt x="259" y="0"/>
                    </a:cubicBezTo>
                    <a:cubicBezTo>
                      <a:pt x="29" y="0"/>
                      <a:pt x="29" y="0"/>
                      <a:pt x="29" y="0"/>
                    </a:cubicBezTo>
                    <a:cubicBezTo>
                      <a:pt x="13" y="0"/>
                      <a:pt x="0" y="10"/>
                      <a:pt x="0" y="23"/>
                    </a:cubicBezTo>
                    <a:cubicBezTo>
                      <a:pt x="0" y="35"/>
                      <a:pt x="11" y="44"/>
                      <a:pt x="25" y="46"/>
                    </a:cubicBezTo>
                    <a:cubicBezTo>
                      <a:pt x="24" y="46"/>
                      <a:pt x="24" y="46"/>
                      <a:pt x="24" y="46"/>
                    </a:cubicBezTo>
                    <a:cubicBezTo>
                      <a:pt x="60" y="69"/>
                      <a:pt x="60" y="69"/>
                      <a:pt x="60" y="69"/>
                    </a:cubicBezTo>
                    <a:cubicBezTo>
                      <a:pt x="29" y="69"/>
                      <a:pt x="29" y="69"/>
                      <a:pt x="29" y="69"/>
                    </a:cubicBezTo>
                    <a:cubicBezTo>
                      <a:pt x="13" y="69"/>
                      <a:pt x="0" y="79"/>
                      <a:pt x="0" y="92"/>
                    </a:cubicBezTo>
                    <a:cubicBezTo>
                      <a:pt x="0" y="105"/>
                      <a:pt x="13" y="115"/>
                      <a:pt x="29" y="115"/>
                    </a:cubicBezTo>
                    <a:cubicBezTo>
                      <a:pt x="48" y="115"/>
                      <a:pt x="48" y="115"/>
                      <a:pt x="48" y="115"/>
                    </a:cubicBezTo>
                    <a:cubicBezTo>
                      <a:pt x="84" y="138"/>
                      <a:pt x="84" y="138"/>
                      <a:pt x="84" y="138"/>
                    </a:cubicBezTo>
                    <a:cubicBezTo>
                      <a:pt x="48" y="138"/>
                      <a:pt x="48" y="138"/>
                      <a:pt x="48" y="138"/>
                    </a:cubicBezTo>
                    <a:cubicBezTo>
                      <a:pt x="34" y="138"/>
                      <a:pt x="24" y="148"/>
                      <a:pt x="24" y="161"/>
                    </a:cubicBezTo>
                    <a:cubicBezTo>
                      <a:pt x="24" y="174"/>
                      <a:pt x="34" y="184"/>
                      <a:pt x="48" y="184"/>
                    </a:cubicBezTo>
                    <a:cubicBezTo>
                      <a:pt x="240" y="184"/>
                      <a:pt x="240" y="184"/>
                      <a:pt x="240" y="184"/>
                    </a:cubicBezTo>
                    <a:cubicBezTo>
                      <a:pt x="253" y="184"/>
                      <a:pt x="264" y="174"/>
                      <a:pt x="264" y="161"/>
                    </a:cubicBezTo>
                    <a:cubicBezTo>
                      <a:pt x="264" y="148"/>
                      <a:pt x="253" y="138"/>
                      <a:pt x="240" y="138"/>
                    </a:cubicBezTo>
                    <a:cubicBezTo>
                      <a:pt x="144" y="138"/>
                      <a:pt x="144" y="138"/>
                      <a:pt x="144" y="138"/>
                    </a:cubicBezTo>
                    <a:cubicBezTo>
                      <a:pt x="120" y="115"/>
                      <a:pt x="120" y="115"/>
                      <a:pt x="120" y="115"/>
                    </a:cubicBezTo>
                    <a:cubicBezTo>
                      <a:pt x="259" y="115"/>
                      <a:pt x="259" y="115"/>
                      <a:pt x="259" y="115"/>
                    </a:cubicBezTo>
                    <a:cubicBezTo>
                      <a:pt x="275" y="115"/>
                      <a:pt x="288" y="105"/>
                      <a:pt x="288" y="92"/>
                    </a:cubicBezTo>
                    <a:cubicBezTo>
                      <a:pt x="288" y="79"/>
                      <a:pt x="275" y="69"/>
                      <a:pt x="259" y="69"/>
                    </a:cubicBezTo>
                    <a:cubicBezTo>
                      <a:pt x="120" y="69"/>
                      <a:pt x="120" y="69"/>
                      <a:pt x="120" y="69"/>
                    </a:cubicBezTo>
                    <a:cubicBezTo>
                      <a:pt x="96" y="46"/>
                      <a:pt x="96" y="46"/>
                      <a:pt x="96" y="46"/>
                    </a:cubicBezTo>
                    <a:lnTo>
                      <a:pt x="259" y="46"/>
                    </a:lnTo>
                    <a:close/>
                  </a:path>
                </a:pathLst>
              </a:custGeom>
              <a:solidFill>
                <a:srgbClr val="5025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676" name="Freeform 59"/>
              <p:cNvSpPr>
                <a:spLocks noEditPoints="1" noChangeArrowheads="1"/>
              </p:cNvSpPr>
              <p:nvPr/>
            </p:nvSpPr>
            <p:spPr bwMode="auto">
              <a:xfrm>
                <a:off x="7067877" y="3656870"/>
                <a:ext cx="999147" cy="1234092"/>
              </a:xfrm>
              <a:custGeom>
                <a:avLst/>
                <a:gdLst>
                  <a:gd name="T0" fmla="*/ 2147483647 w 672"/>
                  <a:gd name="T1" fmla="*/ 0 h 806"/>
                  <a:gd name="T2" fmla="*/ 0 w 672"/>
                  <a:gd name="T3" fmla="*/ 2147483647 h 806"/>
                  <a:gd name="T4" fmla="*/ 2147483647 w 672"/>
                  <a:gd name="T5" fmla="*/ 2147483647 h 806"/>
                  <a:gd name="T6" fmla="*/ 2147483647 w 672"/>
                  <a:gd name="T7" fmla="*/ 2147483647 h 806"/>
                  <a:gd name="T8" fmla="*/ 2147483647 w 672"/>
                  <a:gd name="T9" fmla="*/ 2147483647 h 806"/>
                  <a:gd name="T10" fmla="*/ 2147483647 w 672"/>
                  <a:gd name="T11" fmla="*/ 2147483647 h 806"/>
                  <a:gd name="T12" fmla="*/ 2147483647 w 672"/>
                  <a:gd name="T13" fmla="*/ 2147483647 h 806"/>
                  <a:gd name="T14" fmla="*/ 2147483647 w 672"/>
                  <a:gd name="T15" fmla="*/ 2147483647 h 806"/>
                  <a:gd name="T16" fmla="*/ 2147483647 w 672"/>
                  <a:gd name="T17" fmla="*/ 2147483647 h 806"/>
                  <a:gd name="T18" fmla="*/ 2147483647 w 672"/>
                  <a:gd name="T19" fmla="*/ 2147483647 h 806"/>
                  <a:gd name="T20" fmla="*/ 2147483647 w 672"/>
                  <a:gd name="T21" fmla="*/ 2147483647 h 806"/>
                  <a:gd name="T22" fmla="*/ 2147483647 w 672"/>
                  <a:gd name="T23" fmla="*/ 0 h 806"/>
                  <a:gd name="T24" fmla="*/ 2147483647 w 672"/>
                  <a:gd name="T25" fmla="*/ 2147483647 h 806"/>
                  <a:gd name="T26" fmla="*/ 2147483647 w 672"/>
                  <a:gd name="T27" fmla="*/ 2147483647 h 806"/>
                  <a:gd name="T28" fmla="*/ 2147483647 w 672"/>
                  <a:gd name="T29" fmla="*/ 2147483647 h 806"/>
                  <a:gd name="T30" fmla="*/ 2147483647 w 672"/>
                  <a:gd name="T31" fmla="*/ 2147483647 h 806"/>
                  <a:gd name="T32" fmla="*/ 2147483647 w 672"/>
                  <a:gd name="T33" fmla="*/ 2147483647 h 806"/>
                  <a:gd name="T34" fmla="*/ 2147483647 w 672"/>
                  <a:gd name="T35" fmla="*/ 2147483647 h 806"/>
                  <a:gd name="T36" fmla="*/ 2147483647 w 672"/>
                  <a:gd name="T37" fmla="*/ 2147483647 h 806"/>
                  <a:gd name="T38" fmla="*/ 2147483647 w 672"/>
                  <a:gd name="T39" fmla="*/ 2147483647 h 806"/>
                  <a:gd name="T40" fmla="*/ 2147483647 w 672"/>
                  <a:gd name="T41" fmla="*/ 2147483647 h 806"/>
                  <a:gd name="T42" fmla="*/ 2147483647 w 672"/>
                  <a:gd name="T43" fmla="*/ 2147483647 h 806"/>
                  <a:gd name="T44" fmla="*/ 2147483647 w 672"/>
                  <a:gd name="T45" fmla="*/ 2147483647 h 806"/>
                  <a:gd name="T46" fmla="*/ 2147483647 w 672"/>
                  <a:gd name="T47" fmla="*/ 2147483647 h 806"/>
                  <a:gd name="T48" fmla="*/ 2147483647 w 672"/>
                  <a:gd name="T49" fmla="*/ 2147483647 h 806"/>
                  <a:gd name="T50" fmla="*/ 2147483647 w 672"/>
                  <a:gd name="T51" fmla="*/ 2147483647 h 8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2"/>
                  <a:gd name="T79" fmla="*/ 0 h 806"/>
                  <a:gd name="T80" fmla="*/ 672 w 672"/>
                  <a:gd name="T81" fmla="*/ 806 h 8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2" h="806">
                    <a:moveTo>
                      <a:pt x="336" y="0"/>
                    </a:moveTo>
                    <a:cubicBezTo>
                      <a:pt x="150" y="0"/>
                      <a:pt x="0" y="144"/>
                      <a:pt x="0" y="322"/>
                    </a:cubicBezTo>
                    <a:cubicBezTo>
                      <a:pt x="0" y="343"/>
                      <a:pt x="5" y="371"/>
                      <a:pt x="11" y="395"/>
                    </a:cubicBezTo>
                    <a:cubicBezTo>
                      <a:pt x="17" y="421"/>
                      <a:pt x="31" y="465"/>
                      <a:pt x="44" y="483"/>
                    </a:cubicBezTo>
                    <a:cubicBezTo>
                      <a:pt x="104" y="564"/>
                      <a:pt x="245" y="686"/>
                      <a:pt x="210" y="806"/>
                    </a:cubicBezTo>
                    <a:cubicBezTo>
                      <a:pt x="315" y="806"/>
                      <a:pt x="315" y="806"/>
                      <a:pt x="315" y="806"/>
                    </a:cubicBezTo>
                    <a:cubicBezTo>
                      <a:pt x="322" y="806"/>
                      <a:pt x="322" y="806"/>
                      <a:pt x="322" y="806"/>
                    </a:cubicBezTo>
                    <a:cubicBezTo>
                      <a:pt x="448" y="806"/>
                      <a:pt x="448" y="806"/>
                      <a:pt x="448" y="806"/>
                    </a:cubicBezTo>
                    <a:cubicBezTo>
                      <a:pt x="431" y="747"/>
                      <a:pt x="457" y="688"/>
                      <a:pt x="495" y="633"/>
                    </a:cubicBezTo>
                    <a:cubicBezTo>
                      <a:pt x="508" y="615"/>
                      <a:pt x="568" y="555"/>
                      <a:pt x="582" y="541"/>
                    </a:cubicBezTo>
                    <a:cubicBezTo>
                      <a:pt x="638" y="483"/>
                      <a:pt x="672" y="407"/>
                      <a:pt x="672" y="322"/>
                    </a:cubicBezTo>
                    <a:cubicBezTo>
                      <a:pt x="672" y="144"/>
                      <a:pt x="521" y="0"/>
                      <a:pt x="336" y="0"/>
                    </a:cubicBezTo>
                    <a:close/>
                    <a:moveTo>
                      <a:pt x="542" y="515"/>
                    </a:moveTo>
                    <a:cubicBezTo>
                      <a:pt x="531" y="525"/>
                      <a:pt x="468" y="590"/>
                      <a:pt x="454" y="610"/>
                    </a:cubicBezTo>
                    <a:cubicBezTo>
                      <a:pt x="422" y="656"/>
                      <a:pt x="397" y="707"/>
                      <a:pt x="395" y="759"/>
                    </a:cubicBezTo>
                    <a:cubicBezTo>
                      <a:pt x="340" y="759"/>
                      <a:pt x="340" y="759"/>
                      <a:pt x="340" y="759"/>
                    </a:cubicBezTo>
                    <a:cubicBezTo>
                      <a:pt x="340" y="759"/>
                      <a:pt x="340" y="759"/>
                      <a:pt x="340" y="759"/>
                    </a:cubicBezTo>
                    <a:cubicBezTo>
                      <a:pt x="306" y="759"/>
                      <a:pt x="306" y="759"/>
                      <a:pt x="306" y="759"/>
                    </a:cubicBezTo>
                    <a:cubicBezTo>
                      <a:pt x="306" y="759"/>
                      <a:pt x="306" y="759"/>
                      <a:pt x="306" y="759"/>
                    </a:cubicBezTo>
                    <a:cubicBezTo>
                      <a:pt x="263" y="759"/>
                      <a:pt x="263" y="759"/>
                      <a:pt x="263" y="759"/>
                    </a:cubicBezTo>
                    <a:cubicBezTo>
                      <a:pt x="260" y="669"/>
                      <a:pt x="190" y="587"/>
                      <a:pt x="131" y="519"/>
                    </a:cubicBezTo>
                    <a:cubicBezTo>
                      <a:pt x="86" y="475"/>
                      <a:pt x="69" y="427"/>
                      <a:pt x="69" y="427"/>
                    </a:cubicBezTo>
                    <a:cubicBezTo>
                      <a:pt x="55" y="393"/>
                      <a:pt x="48" y="358"/>
                      <a:pt x="48" y="322"/>
                    </a:cubicBezTo>
                    <a:cubicBezTo>
                      <a:pt x="48" y="170"/>
                      <a:pt x="177" y="46"/>
                      <a:pt x="336" y="46"/>
                    </a:cubicBezTo>
                    <a:cubicBezTo>
                      <a:pt x="495" y="46"/>
                      <a:pt x="624" y="170"/>
                      <a:pt x="624" y="322"/>
                    </a:cubicBezTo>
                    <a:cubicBezTo>
                      <a:pt x="624" y="395"/>
                      <a:pt x="594" y="464"/>
                      <a:pt x="542" y="515"/>
                    </a:cubicBezTo>
                    <a:close/>
                  </a:path>
                </a:pathLst>
              </a:custGeom>
              <a:solidFill>
                <a:srgbClr val="EFB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677" name="Freeform 60"/>
              <p:cNvSpPr>
                <a:spLocks noChangeArrowheads="1"/>
              </p:cNvSpPr>
              <p:nvPr/>
            </p:nvSpPr>
            <p:spPr bwMode="auto">
              <a:xfrm>
                <a:off x="7357599" y="4149537"/>
                <a:ext cx="361760" cy="670352"/>
              </a:xfrm>
              <a:custGeom>
                <a:avLst/>
                <a:gdLst>
                  <a:gd name="T0" fmla="*/ 2147483647 w 244"/>
                  <a:gd name="T1" fmla="*/ 2147483647 h 437"/>
                  <a:gd name="T2" fmla="*/ 2147483647 w 244"/>
                  <a:gd name="T3" fmla="*/ 2147483647 h 437"/>
                  <a:gd name="T4" fmla="*/ 2147483647 w 244"/>
                  <a:gd name="T5" fmla="*/ 2147483647 h 437"/>
                  <a:gd name="T6" fmla="*/ 2147483647 w 244"/>
                  <a:gd name="T7" fmla="*/ 2147483647 h 437"/>
                  <a:gd name="T8" fmla="*/ 2147483647 w 244"/>
                  <a:gd name="T9" fmla="*/ 2147483647 h 437"/>
                  <a:gd name="T10" fmla="*/ 2147483647 w 244"/>
                  <a:gd name="T11" fmla="*/ 2147483647 h 437"/>
                  <a:gd name="T12" fmla="*/ 2147483647 w 244"/>
                  <a:gd name="T13" fmla="*/ 2147483647 h 437"/>
                  <a:gd name="T14" fmla="*/ 2147483647 w 244"/>
                  <a:gd name="T15" fmla="*/ 0 h 437"/>
                  <a:gd name="T16" fmla="*/ 2147483647 w 244"/>
                  <a:gd name="T17" fmla="*/ 2147483647 h 437"/>
                  <a:gd name="T18" fmla="*/ 2147483647 w 244"/>
                  <a:gd name="T19" fmla="*/ 2147483647 h 437"/>
                  <a:gd name="T20" fmla="*/ 2147483647 w 244"/>
                  <a:gd name="T21" fmla="*/ 2147483647 h 437"/>
                  <a:gd name="T22" fmla="*/ 0 w 244"/>
                  <a:gd name="T23" fmla="*/ 2147483647 h 437"/>
                  <a:gd name="T24" fmla="*/ 2147483647 w 244"/>
                  <a:gd name="T25" fmla="*/ 2147483647 h 437"/>
                  <a:gd name="T26" fmla="*/ 2147483647 w 244"/>
                  <a:gd name="T27" fmla="*/ 2147483647 h 437"/>
                  <a:gd name="T28" fmla="*/ 2147483647 w 244"/>
                  <a:gd name="T29" fmla="*/ 2147483647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4"/>
                  <a:gd name="T46" fmla="*/ 0 h 437"/>
                  <a:gd name="T47" fmla="*/ 244 w 244"/>
                  <a:gd name="T48" fmla="*/ 437 h 4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4" h="437">
                    <a:moveTo>
                      <a:pt x="216" y="134"/>
                    </a:moveTo>
                    <a:cubicBezTo>
                      <a:pt x="193" y="137"/>
                      <a:pt x="193" y="137"/>
                      <a:pt x="193" y="137"/>
                    </a:cubicBezTo>
                    <a:cubicBezTo>
                      <a:pt x="133" y="388"/>
                      <a:pt x="133" y="388"/>
                      <a:pt x="133" y="388"/>
                    </a:cubicBezTo>
                    <a:cubicBezTo>
                      <a:pt x="52" y="115"/>
                      <a:pt x="52" y="115"/>
                      <a:pt x="52" y="115"/>
                    </a:cubicBezTo>
                    <a:cubicBezTo>
                      <a:pt x="124" y="138"/>
                      <a:pt x="124" y="138"/>
                      <a:pt x="124" y="138"/>
                    </a:cubicBezTo>
                    <a:cubicBezTo>
                      <a:pt x="104" y="65"/>
                      <a:pt x="104" y="65"/>
                      <a:pt x="104" y="65"/>
                    </a:cubicBezTo>
                    <a:cubicBezTo>
                      <a:pt x="232" y="94"/>
                      <a:pt x="232" y="94"/>
                      <a:pt x="232" y="94"/>
                    </a:cubicBezTo>
                    <a:cubicBezTo>
                      <a:pt x="244" y="0"/>
                      <a:pt x="244" y="0"/>
                      <a:pt x="244" y="0"/>
                    </a:cubicBezTo>
                    <a:cubicBezTo>
                      <a:pt x="197" y="64"/>
                      <a:pt x="197" y="64"/>
                      <a:pt x="197" y="64"/>
                    </a:cubicBezTo>
                    <a:cubicBezTo>
                      <a:pt x="71" y="21"/>
                      <a:pt x="71" y="21"/>
                      <a:pt x="71" y="21"/>
                    </a:cubicBezTo>
                    <a:cubicBezTo>
                      <a:pt x="86" y="99"/>
                      <a:pt x="86" y="99"/>
                      <a:pt x="86" y="99"/>
                    </a:cubicBezTo>
                    <a:cubicBezTo>
                      <a:pt x="0" y="77"/>
                      <a:pt x="0" y="77"/>
                      <a:pt x="0" y="77"/>
                    </a:cubicBezTo>
                    <a:cubicBezTo>
                      <a:pt x="0" y="77"/>
                      <a:pt x="100" y="369"/>
                      <a:pt x="118" y="437"/>
                    </a:cubicBezTo>
                    <a:cubicBezTo>
                      <a:pt x="152" y="437"/>
                      <a:pt x="152" y="437"/>
                      <a:pt x="152" y="437"/>
                    </a:cubicBezTo>
                    <a:cubicBezTo>
                      <a:pt x="162" y="384"/>
                      <a:pt x="216" y="134"/>
                      <a:pt x="216" y="134"/>
                    </a:cubicBezTo>
                    <a:close/>
                  </a:path>
                </a:pathLst>
              </a:custGeom>
              <a:solidFill>
                <a:srgbClr val="FFEE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sp>
          <p:nvSpPr>
            <p:cNvPr id="26658" name="TextBox 61"/>
            <p:cNvSpPr>
              <a:spLocks noChangeArrowheads="1"/>
            </p:cNvSpPr>
            <p:nvPr/>
          </p:nvSpPr>
          <p:spPr bwMode="auto">
            <a:xfrm>
              <a:off x="6377888" y="3855984"/>
              <a:ext cx="2387736" cy="70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HY견고딕"/>
                </a:rPr>
                <a:t>专业能力</a:t>
              </a:r>
              <a:endParaRPr kumimoji="0" lang="en-US" altLang="zh-CN" sz="2000" b="1"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HY견고딕"/>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HY견고딕"/>
                </a:rPr>
                <a:t>素养</a:t>
              </a:r>
              <a:endParaRPr kumimoji="0" lang="ko-KR" altLang="en-US" sz="2000" b="1"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HY견고딕"/>
              </a:endParaRPr>
            </a:p>
          </p:txBody>
        </p:sp>
      </p:grpSp>
      <p:sp>
        <p:nvSpPr>
          <p:cNvPr id="92" name="矩形 91"/>
          <p:cNvSpPr/>
          <p:nvPr/>
        </p:nvSpPr>
        <p:spPr>
          <a:xfrm>
            <a:off x="558800" y="1354138"/>
            <a:ext cx="3838575" cy="450850"/>
          </a:xfrm>
          <a:prstGeom prst="rect">
            <a:avLst/>
          </a:prstGeom>
          <a:gradFill flip="none" rotWithShape="1">
            <a:gsLst>
              <a:gs pos="55000">
                <a:srgbClr val="0092EC"/>
              </a:gs>
              <a:gs pos="0">
                <a:srgbClr val="006AB1">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职业素养护照（证书）内容框架</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3" name="矩形 92"/>
          <p:cNvSpPr/>
          <p:nvPr/>
        </p:nvSpPr>
        <p:spPr>
          <a:xfrm>
            <a:off x="147638" y="168275"/>
            <a:ext cx="6088062" cy="83026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一、探索构建职业素养护照（证书）</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26"/>
                                        </p:tgtEl>
                                        <p:attrNameLst>
                                          <p:attrName>style.visibility</p:attrName>
                                        </p:attrNameLst>
                                      </p:cBhvr>
                                      <p:to>
                                        <p:strVal val="visible"/>
                                      </p:to>
                                    </p:set>
                                    <p:animEffect transition="in" filter="wipe(up)">
                                      <p:cBhvr>
                                        <p:cTn id="11" dur="250"/>
                                        <p:tgtEl>
                                          <p:spTgt spid="22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25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fade">
                                      <p:cBhvr>
                                        <p:cTn id="19" dur="250"/>
                                        <p:tgtEl>
                                          <p:spTgt spid="1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8"/>
                                        </p:tgtEl>
                                        <p:attrNameLst>
                                          <p:attrName>style.visibility</p:attrName>
                                        </p:attrNameLst>
                                      </p:cBhvr>
                                      <p:to>
                                        <p:strVal val="visible"/>
                                      </p:to>
                                    </p:set>
                                    <p:animEffect transition="in" filter="wipe(left)">
                                      <p:cBhvr>
                                        <p:cTn id="23" dur="250"/>
                                        <p:tgtEl>
                                          <p:spTgt spid="148"/>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46"/>
                                        </p:tgtEl>
                                        <p:attrNameLst>
                                          <p:attrName>style.visibility</p:attrName>
                                        </p:attrNameLst>
                                      </p:cBhvr>
                                      <p:to>
                                        <p:strVal val="visible"/>
                                      </p:to>
                                    </p:set>
                                    <p:animEffect transition="in" filter="barn(inVertical)">
                                      <p:cBhvr>
                                        <p:cTn id="27" dur="250"/>
                                        <p:tgtEl>
                                          <p:spTgt spid="14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fade">
                                      <p:cBhvr>
                                        <p:cTn id="31" dur="250"/>
                                        <p:tgtEl>
                                          <p:spTgt spid="1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1"/>
                                        </p:tgtEl>
                                        <p:attrNameLst>
                                          <p:attrName>style.visibility</p:attrName>
                                        </p:attrNameLst>
                                      </p:cBhvr>
                                      <p:to>
                                        <p:strVal val="visible"/>
                                      </p:to>
                                    </p:set>
                                    <p:animEffect transition="in" filter="wipe(left)">
                                      <p:cBhvr>
                                        <p:cTn id="35" dur="250"/>
                                        <p:tgtEl>
                                          <p:spTgt spid="151"/>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49"/>
                                        </p:tgtEl>
                                        <p:attrNameLst>
                                          <p:attrName>style.visibility</p:attrName>
                                        </p:attrNameLst>
                                      </p:cBhvr>
                                      <p:to>
                                        <p:strVal val="visible"/>
                                      </p:to>
                                    </p:set>
                                    <p:animEffect transition="in" filter="barn(inVertical)">
                                      <p:cBhvr>
                                        <p:cTn id="39" dur="250"/>
                                        <p:tgtEl>
                                          <p:spTgt spid="14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250"/>
                                        <p:tgtEl>
                                          <p:spTgt spid="115"/>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wipe(down)">
                                      <p:cBhvr>
                                        <p:cTn id="47" dur="250"/>
                                        <p:tgtEl>
                                          <p:spTgt spid="160"/>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barn(inVertical)">
                                      <p:cBhvr>
                                        <p:cTn id="51" dur="250"/>
                                        <p:tgtEl>
                                          <p:spTgt spid="15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250"/>
                                        <p:tgtEl>
                                          <p:spTgt spid="118"/>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154"/>
                                        </p:tgtEl>
                                        <p:attrNameLst>
                                          <p:attrName>style.visibility</p:attrName>
                                        </p:attrNameLst>
                                      </p:cBhvr>
                                      <p:to>
                                        <p:strVal val="visible"/>
                                      </p:to>
                                    </p:set>
                                    <p:animEffect transition="in" filter="wipe(left)">
                                      <p:cBhvr>
                                        <p:cTn id="59" dur="250"/>
                                        <p:tgtEl>
                                          <p:spTgt spid="154"/>
                                        </p:tgtEl>
                                      </p:cBhvr>
                                    </p:animEffect>
                                  </p:childTnLst>
                                </p:cTn>
                              </p:par>
                            </p:childTnLst>
                          </p:cTn>
                        </p:par>
                        <p:par>
                          <p:cTn id="60" fill="hold">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152"/>
                                        </p:tgtEl>
                                        <p:attrNameLst>
                                          <p:attrName>style.visibility</p:attrName>
                                        </p:attrNameLst>
                                      </p:cBhvr>
                                      <p:to>
                                        <p:strVal val="visible"/>
                                      </p:to>
                                    </p:set>
                                    <p:animEffect transition="in" filter="barn(inVertical)">
                                      <p:cBhvr>
                                        <p:cTn id="63" dur="250"/>
                                        <p:tgtEl>
                                          <p:spTgt spid="152"/>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fade">
                                      <p:cBhvr>
                                        <p:cTn id="67" dur="250"/>
                                        <p:tgtEl>
                                          <p:spTgt spid="117"/>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157"/>
                                        </p:tgtEl>
                                        <p:attrNameLst>
                                          <p:attrName>style.visibility</p:attrName>
                                        </p:attrNameLst>
                                      </p:cBhvr>
                                      <p:to>
                                        <p:strVal val="visible"/>
                                      </p:to>
                                    </p:set>
                                    <p:animEffect transition="in" filter="wipe(left)">
                                      <p:cBhvr>
                                        <p:cTn id="71" dur="250"/>
                                        <p:tgtEl>
                                          <p:spTgt spid="157"/>
                                        </p:tgtEl>
                                      </p:cBhvr>
                                    </p:animEffect>
                                  </p:childTnLst>
                                </p:cTn>
                              </p:par>
                            </p:childTnLst>
                          </p:cTn>
                        </p:par>
                        <p:par>
                          <p:cTn id="72" fill="hold">
                            <p:stCondLst>
                              <p:cond delay="8500"/>
                            </p:stCondLst>
                            <p:childTnLst>
                              <p:par>
                                <p:cTn id="73" presetID="16" presetClass="entr" presetSubtype="21" fill="hold" grpId="0" nodeType="afterEffect">
                                  <p:stCondLst>
                                    <p:cond delay="0"/>
                                  </p:stCondLst>
                                  <p:childTnLst>
                                    <p:set>
                                      <p:cBhvr>
                                        <p:cTn id="74" dur="1" fill="hold">
                                          <p:stCondLst>
                                            <p:cond delay="0"/>
                                          </p:stCondLst>
                                        </p:cTn>
                                        <p:tgtEl>
                                          <p:spTgt spid="155"/>
                                        </p:tgtEl>
                                        <p:attrNameLst>
                                          <p:attrName>style.visibility</p:attrName>
                                        </p:attrNameLst>
                                      </p:cBhvr>
                                      <p:to>
                                        <p:strVal val="visible"/>
                                      </p:to>
                                    </p:set>
                                    <p:animEffect transition="in" filter="barn(inVertical)">
                                      <p:cBhvr>
                                        <p:cTn id="75" dur="25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animBg="1"/>
      <p:bldP spid="116" grpId="0" animBg="1"/>
      <p:bldP spid="117" grpId="0" animBg="1"/>
      <p:bldP spid="118" grpId="0" animBg="1"/>
      <p:bldP spid="146" grpId="0"/>
      <p:bldP spid="149" grpId="0"/>
      <p:bldP spid="152" grpId="0"/>
      <p:bldP spid="155" grpId="0"/>
      <p:bldP spid="15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176963"/>
            <a:ext cx="12192000" cy="4445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7651" name="图片 7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6246813"/>
            <a:ext cx="12192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图片 8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266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图片 72"/>
          <p:cNvPicPr>
            <a:picLocks noChangeAspect="1"/>
          </p:cNvPicPr>
          <p:nvPr/>
        </p:nvPicPr>
        <p:blipFill>
          <a:blip r:embed="rId3"/>
          <a:srcRect/>
          <a:stretch>
            <a:fillRect/>
          </a:stretch>
        </p:blipFill>
        <p:spPr bwMode="auto">
          <a:xfrm>
            <a:off x="9717088" y="0"/>
            <a:ext cx="2408237"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7655" name="组合 149"/>
          <p:cNvGrpSpPr/>
          <p:nvPr/>
        </p:nvGrpSpPr>
        <p:grpSpPr bwMode="auto">
          <a:xfrm>
            <a:off x="6350" y="3144838"/>
            <a:ext cx="2581275" cy="879475"/>
            <a:chOff x="-19060" y="1975614"/>
            <a:chExt cx="2581954" cy="879127"/>
          </a:xfrm>
        </p:grpSpPr>
        <p:grpSp>
          <p:nvGrpSpPr>
            <p:cNvPr id="27719" name="组合 150"/>
            <p:cNvGrpSpPr/>
            <p:nvPr/>
          </p:nvGrpSpPr>
          <p:grpSpPr bwMode="auto">
            <a:xfrm>
              <a:off x="-19060" y="2568401"/>
              <a:ext cx="2581954" cy="286340"/>
              <a:chOff x="8512610" y="3664536"/>
              <a:chExt cx="2581954" cy="286340"/>
            </a:xfrm>
          </p:grpSpPr>
          <p:cxnSp>
            <p:nvCxnSpPr>
              <p:cNvPr id="158" name="直接连接符 157"/>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8969930" y="3693802"/>
                <a:ext cx="208652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0" name="椭圆 159"/>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grpSp>
        <p:grpSp>
          <p:nvGrpSpPr>
            <p:cNvPr id="27720" name="组合 151"/>
            <p:cNvGrpSpPr/>
            <p:nvPr/>
          </p:nvGrpSpPr>
          <p:grpSpPr bwMode="auto">
            <a:xfrm>
              <a:off x="332212" y="1975614"/>
              <a:ext cx="2115941" cy="553155"/>
              <a:chOff x="8815527" y="2154354"/>
              <a:chExt cx="2115941" cy="553155"/>
            </a:xfrm>
          </p:grpSpPr>
          <p:sp>
            <p:nvSpPr>
              <p:cNvPr id="153" name="矩形 152"/>
              <p:cNvSpPr/>
              <p:nvPr/>
            </p:nvSpPr>
            <p:spPr>
              <a:xfrm>
                <a:off x="9066076" y="2154354"/>
                <a:ext cx="1865802"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sp>
            <p:nvSpPr>
              <p:cNvPr id="154" name="矩形 153"/>
              <p:cNvSpPr/>
              <p:nvPr/>
            </p:nvSpPr>
            <p:spPr>
              <a:xfrm>
                <a:off x="8985092" y="2209894"/>
                <a:ext cx="1913441"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sp>
            <p:nvSpPr>
              <p:cNvPr id="157" name="矩形 156"/>
              <p:cNvSpPr/>
              <p:nvPr/>
            </p:nvSpPr>
            <p:spPr>
              <a:xfrm>
                <a:off x="8815185" y="2206720"/>
                <a:ext cx="2019831" cy="45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基础</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模块</a:t>
                </a:r>
                <a:endParaRPr kumimoji="0" lang="zh-CN" altLang="en-US" sz="20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7656" name="组合 160"/>
          <p:cNvGrpSpPr/>
          <p:nvPr/>
        </p:nvGrpSpPr>
        <p:grpSpPr bwMode="auto">
          <a:xfrm>
            <a:off x="6350" y="3868738"/>
            <a:ext cx="2581275" cy="879475"/>
            <a:chOff x="-19060" y="1975614"/>
            <a:chExt cx="2581954" cy="879127"/>
          </a:xfrm>
        </p:grpSpPr>
        <p:grpSp>
          <p:nvGrpSpPr>
            <p:cNvPr id="27709" name="组合 161"/>
            <p:cNvGrpSpPr/>
            <p:nvPr/>
          </p:nvGrpSpPr>
          <p:grpSpPr bwMode="auto">
            <a:xfrm>
              <a:off x="-19060" y="2568401"/>
              <a:ext cx="2581954" cy="286340"/>
              <a:chOff x="8512610" y="3664536"/>
              <a:chExt cx="2581954" cy="286340"/>
            </a:xfrm>
          </p:grpSpPr>
          <p:cxnSp>
            <p:nvCxnSpPr>
              <p:cNvPr id="169" name="直接连接符 168"/>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8969930" y="3693802"/>
                <a:ext cx="208652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71" name="椭圆 170"/>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7710" name="组合 162"/>
            <p:cNvGrpSpPr/>
            <p:nvPr/>
          </p:nvGrpSpPr>
          <p:grpSpPr bwMode="auto">
            <a:xfrm>
              <a:off x="332212" y="1975614"/>
              <a:ext cx="2115941" cy="553155"/>
              <a:chOff x="8815527" y="2154354"/>
              <a:chExt cx="2115941" cy="553155"/>
            </a:xfrm>
          </p:grpSpPr>
          <p:sp>
            <p:nvSpPr>
              <p:cNvPr id="164" name="矩形 163"/>
              <p:cNvSpPr/>
              <p:nvPr/>
            </p:nvSpPr>
            <p:spPr>
              <a:xfrm>
                <a:off x="9066076" y="2154354"/>
                <a:ext cx="1865802"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5" name="矩形 164"/>
              <p:cNvSpPr/>
              <p:nvPr/>
            </p:nvSpPr>
            <p:spPr>
              <a:xfrm>
                <a:off x="8985092" y="2209894"/>
                <a:ext cx="1913441"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8" name="矩形 167"/>
              <p:cNvSpPr/>
              <p:nvPr/>
            </p:nvSpPr>
            <p:spPr>
              <a:xfrm>
                <a:off x="8815185" y="2206720"/>
                <a:ext cx="2019831" cy="45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专业模块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9" name="组合 172"/>
          <p:cNvGrpSpPr/>
          <p:nvPr/>
        </p:nvGrpSpPr>
        <p:grpSpPr bwMode="auto">
          <a:xfrm>
            <a:off x="6350" y="5184775"/>
            <a:ext cx="2581275" cy="287338"/>
            <a:chOff x="8512610" y="3664536"/>
            <a:chExt cx="2581954" cy="286340"/>
          </a:xfrm>
        </p:grpSpPr>
        <p:cxnSp>
          <p:nvCxnSpPr>
            <p:cNvPr id="180" name="直接连接符 179"/>
            <p:cNvCxnSpPr/>
            <p:nvPr/>
          </p:nvCxnSpPr>
          <p:spPr>
            <a:xfrm flipH="1">
              <a:off x="8512610" y="3691430"/>
              <a:ext cx="466848" cy="25944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a:off x="8977870" y="3686684"/>
              <a:ext cx="208493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82" name="椭圆 181"/>
            <p:cNvSpPr/>
            <p:nvPr/>
          </p:nvSpPr>
          <p:spPr>
            <a:xfrm flipH="1">
              <a:off x="11035812" y="3664536"/>
              <a:ext cx="58752" cy="6011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Calibri" panose="020F0502020204030204"/>
                <a:ea typeface="宋体" panose="02010600030101010101" pitchFamily="2" charset="-122"/>
                <a:cs typeface="+mn-cs"/>
              </a:endParaRPr>
            </a:p>
          </p:txBody>
        </p:sp>
      </p:grpSp>
      <p:grpSp>
        <p:nvGrpSpPr>
          <p:cNvPr id="27658" name="组合 173"/>
          <p:cNvGrpSpPr/>
          <p:nvPr/>
        </p:nvGrpSpPr>
        <p:grpSpPr bwMode="auto">
          <a:xfrm>
            <a:off x="357188" y="4592638"/>
            <a:ext cx="2116137" cy="552450"/>
            <a:chOff x="8815527" y="2154354"/>
            <a:chExt cx="2115941" cy="553155"/>
          </a:xfrm>
        </p:grpSpPr>
        <p:sp>
          <p:nvSpPr>
            <p:cNvPr id="175" name="矩形 174"/>
            <p:cNvSpPr/>
            <p:nvPr/>
          </p:nvSpPr>
          <p:spPr>
            <a:xfrm>
              <a:off x="9066329" y="2154354"/>
              <a:ext cx="1865139" cy="41963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Calibri" panose="020F0502020204030204"/>
                <a:ea typeface="宋体" panose="02010600030101010101" pitchFamily="2" charset="-122"/>
                <a:cs typeface="+mn-cs"/>
              </a:endParaRPr>
            </a:p>
          </p:txBody>
        </p:sp>
        <p:sp>
          <p:nvSpPr>
            <p:cNvPr id="176" name="矩形 175"/>
            <p:cNvSpPr/>
            <p:nvPr/>
          </p:nvSpPr>
          <p:spPr>
            <a:xfrm>
              <a:off x="8985373" y="2209987"/>
              <a:ext cx="1912761" cy="497522"/>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Calibri" panose="020F0502020204030204"/>
                <a:ea typeface="宋体" panose="02010600030101010101" pitchFamily="2" charset="-122"/>
                <a:cs typeface="+mn-cs"/>
              </a:endParaRPr>
            </a:p>
          </p:txBody>
        </p:sp>
        <p:sp>
          <p:nvSpPr>
            <p:cNvPr id="179" name="矩形 178"/>
            <p:cNvSpPr/>
            <p:nvPr/>
          </p:nvSpPr>
          <p:spPr>
            <a:xfrm>
              <a:off x="8815527" y="2206808"/>
              <a:ext cx="2019113" cy="457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岗位模块</a:t>
              </a:r>
              <a:endParaRPr kumimoji="0" lang="zh-CN" altLang="en-US" sz="20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7659" name="组合 182"/>
          <p:cNvGrpSpPr/>
          <p:nvPr/>
        </p:nvGrpSpPr>
        <p:grpSpPr bwMode="auto">
          <a:xfrm>
            <a:off x="20638" y="5316538"/>
            <a:ext cx="2581275" cy="879475"/>
            <a:chOff x="-19060" y="1975614"/>
            <a:chExt cx="2581954" cy="879127"/>
          </a:xfrm>
        </p:grpSpPr>
        <p:grpSp>
          <p:nvGrpSpPr>
            <p:cNvPr id="27693" name="组合 183"/>
            <p:cNvGrpSpPr/>
            <p:nvPr/>
          </p:nvGrpSpPr>
          <p:grpSpPr bwMode="auto">
            <a:xfrm>
              <a:off x="-19060" y="2568401"/>
              <a:ext cx="2581954" cy="286340"/>
              <a:chOff x="8512610" y="3664536"/>
              <a:chExt cx="2581954" cy="286340"/>
            </a:xfrm>
          </p:grpSpPr>
          <p:cxnSp>
            <p:nvCxnSpPr>
              <p:cNvPr id="191" name="直接连接符 190"/>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a:off x="8966754" y="3693802"/>
                <a:ext cx="208493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93" name="椭圆 192"/>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7694" name="组合 184"/>
            <p:cNvGrpSpPr/>
            <p:nvPr/>
          </p:nvGrpSpPr>
          <p:grpSpPr bwMode="auto">
            <a:xfrm>
              <a:off x="332212" y="1975614"/>
              <a:ext cx="2115941" cy="553155"/>
              <a:chOff x="8815527" y="2154354"/>
              <a:chExt cx="2115941" cy="553155"/>
            </a:xfrm>
          </p:grpSpPr>
          <p:sp>
            <p:nvSpPr>
              <p:cNvPr id="186" name="矩形 185"/>
              <p:cNvSpPr/>
              <p:nvPr/>
            </p:nvSpPr>
            <p:spPr>
              <a:xfrm>
                <a:off x="9066075" y="2154354"/>
                <a:ext cx="1865803"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7" name="矩形 186"/>
              <p:cNvSpPr/>
              <p:nvPr/>
            </p:nvSpPr>
            <p:spPr>
              <a:xfrm>
                <a:off x="8985092" y="2209894"/>
                <a:ext cx="1913440"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0" name="矩形 189"/>
              <p:cNvSpPr/>
              <p:nvPr/>
            </p:nvSpPr>
            <p:spPr>
              <a:xfrm>
                <a:off x="8815184" y="2206720"/>
                <a:ext cx="2019831" cy="45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拓展模块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7660" name="组合 193"/>
          <p:cNvGrpSpPr/>
          <p:nvPr/>
        </p:nvGrpSpPr>
        <p:grpSpPr bwMode="auto">
          <a:xfrm>
            <a:off x="6350" y="2420938"/>
            <a:ext cx="2581275" cy="879475"/>
            <a:chOff x="-19060" y="1975614"/>
            <a:chExt cx="2581954" cy="879127"/>
          </a:xfrm>
        </p:grpSpPr>
        <p:grpSp>
          <p:nvGrpSpPr>
            <p:cNvPr id="27683" name="组合 194"/>
            <p:cNvGrpSpPr/>
            <p:nvPr/>
          </p:nvGrpSpPr>
          <p:grpSpPr bwMode="auto">
            <a:xfrm>
              <a:off x="-19060" y="2568401"/>
              <a:ext cx="2581954" cy="286340"/>
              <a:chOff x="8512610" y="3664536"/>
              <a:chExt cx="2581954" cy="286340"/>
            </a:xfrm>
          </p:grpSpPr>
          <p:cxnSp>
            <p:nvCxnSpPr>
              <p:cNvPr id="202" name="直接连接符 201"/>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a:off x="8969930" y="3693802"/>
                <a:ext cx="208652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4" name="椭圆 203"/>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grpSp>
        <p:grpSp>
          <p:nvGrpSpPr>
            <p:cNvPr id="27684" name="组合 195"/>
            <p:cNvGrpSpPr/>
            <p:nvPr/>
          </p:nvGrpSpPr>
          <p:grpSpPr bwMode="auto">
            <a:xfrm>
              <a:off x="332212" y="1975614"/>
              <a:ext cx="2115941" cy="553155"/>
              <a:chOff x="8815527" y="2154354"/>
              <a:chExt cx="2115941" cy="553155"/>
            </a:xfrm>
          </p:grpSpPr>
          <p:sp>
            <p:nvSpPr>
              <p:cNvPr id="197" name="矩形 196"/>
              <p:cNvSpPr/>
              <p:nvPr/>
            </p:nvSpPr>
            <p:spPr>
              <a:xfrm>
                <a:off x="9066076" y="2154354"/>
                <a:ext cx="1865802"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sp>
            <p:nvSpPr>
              <p:cNvPr id="198" name="矩形 197"/>
              <p:cNvSpPr/>
              <p:nvPr/>
            </p:nvSpPr>
            <p:spPr>
              <a:xfrm>
                <a:off x="8985092" y="2209894"/>
                <a:ext cx="1913441"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sp>
            <p:nvSpPr>
              <p:cNvPr id="201" name="矩形 200"/>
              <p:cNvSpPr/>
              <p:nvPr/>
            </p:nvSpPr>
            <p:spPr>
              <a:xfrm>
                <a:off x="8815185" y="2206720"/>
                <a:ext cx="2019831" cy="45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课程</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模块</a:t>
                </a:r>
                <a:endParaRPr kumimoji="0" lang="zh-CN" altLang="en-US" sz="20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grpSp>
      </p:grpSp>
      <p:cxnSp>
        <p:nvCxnSpPr>
          <p:cNvPr id="205" name="直接连接符 204"/>
          <p:cNvCxnSpPr>
            <a:stCxn id="182" idx="3"/>
          </p:cNvCxnSpPr>
          <p:nvPr/>
        </p:nvCxnSpPr>
        <p:spPr>
          <a:xfrm>
            <a:off x="2579688" y="5235575"/>
            <a:ext cx="490537" cy="9413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7662" name="Picture 9" descr="D:\Desktop\logo.png"/>
          <p:cNvPicPr>
            <a:picLocks noChangeAspect="1" noChangeArrowheads="1"/>
          </p:cNvPicPr>
          <p:nvPr/>
        </p:nvPicPr>
        <p:blipFill>
          <a:blip r:embed="rId4"/>
          <a:srcRect/>
          <a:stretch>
            <a:fillRect/>
          </a:stretch>
        </p:blipFill>
        <p:spPr bwMode="auto">
          <a:xfrm>
            <a:off x="9440863" y="6284913"/>
            <a:ext cx="25558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16"/>
          <p:cNvSpPr/>
          <p:nvPr/>
        </p:nvSpPr>
        <p:spPr bwMode="auto">
          <a:xfrm>
            <a:off x="3367088" y="2838450"/>
            <a:ext cx="2270125" cy="468313"/>
          </a:xfrm>
          <a:custGeom>
            <a:avLst/>
            <a:gdLst>
              <a:gd name="T0" fmla="*/ 605 w 605"/>
              <a:gd name="T1" fmla="*/ 167 h 226"/>
              <a:gd name="T2" fmla="*/ 578 w 605"/>
              <a:gd name="T3" fmla="*/ 226 h 226"/>
              <a:gd name="T4" fmla="*/ 26 w 605"/>
              <a:gd name="T5" fmla="*/ 226 h 226"/>
              <a:gd name="T6" fmla="*/ 0 w 605"/>
              <a:gd name="T7" fmla="*/ 167 h 226"/>
              <a:gd name="T8" fmla="*/ 0 w 605"/>
              <a:gd name="T9" fmla="*/ 59 h 226"/>
              <a:gd name="T10" fmla="*/ 26 w 605"/>
              <a:gd name="T11" fmla="*/ 0 h 226"/>
              <a:gd name="T12" fmla="*/ 578 w 605"/>
              <a:gd name="T13" fmla="*/ 0 h 226"/>
              <a:gd name="T14" fmla="*/ 605 w 605"/>
              <a:gd name="T15" fmla="*/ 59 h 226"/>
              <a:gd name="T16" fmla="*/ 605 w 605"/>
              <a:gd name="T17" fmla="*/ 16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5" h="226">
                <a:moveTo>
                  <a:pt x="605" y="167"/>
                </a:moveTo>
                <a:cubicBezTo>
                  <a:pt x="605" y="200"/>
                  <a:pt x="604" y="226"/>
                  <a:pt x="578" y="226"/>
                </a:cubicBezTo>
                <a:cubicBezTo>
                  <a:pt x="26" y="226"/>
                  <a:pt x="26" y="226"/>
                  <a:pt x="26" y="226"/>
                </a:cubicBezTo>
                <a:cubicBezTo>
                  <a:pt x="1" y="226"/>
                  <a:pt x="0" y="200"/>
                  <a:pt x="0" y="167"/>
                </a:cubicBezTo>
                <a:cubicBezTo>
                  <a:pt x="0" y="59"/>
                  <a:pt x="0" y="59"/>
                  <a:pt x="0" y="59"/>
                </a:cubicBezTo>
                <a:cubicBezTo>
                  <a:pt x="0" y="26"/>
                  <a:pt x="1" y="0"/>
                  <a:pt x="26" y="0"/>
                </a:cubicBezTo>
                <a:cubicBezTo>
                  <a:pt x="578" y="0"/>
                  <a:pt x="578" y="0"/>
                  <a:pt x="578" y="0"/>
                </a:cubicBezTo>
                <a:cubicBezTo>
                  <a:pt x="604" y="0"/>
                  <a:pt x="605" y="26"/>
                  <a:pt x="605" y="59"/>
                </a:cubicBezTo>
                <a:lnTo>
                  <a:pt x="605" y="167"/>
                </a:lnTo>
                <a:close/>
              </a:path>
            </a:pathLst>
          </a:custGeom>
          <a:solidFill>
            <a:srgbClr val="EFC249"/>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企业实践</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8" name="Freeform 16"/>
          <p:cNvSpPr/>
          <p:nvPr/>
        </p:nvSpPr>
        <p:spPr bwMode="auto">
          <a:xfrm>
            <a:off x="3340100" y="3511550"/>
            <a:ext cx="2270125" cy="468313"/>
          </a:xfrm>
          <a:custGeom>
            <a:avLst/>
            <a:gdLst>
              <a:gd name="T0" fmla="*/ 605 w 605"/>
              <a:gd name="T1" fmla="*/ 167 h 226"/>
              <a:gd name="T2" fmla="*/ 578 w 605"/>
              <a:gd name="T3" fmla="*/ 226 h 226"/>
              <a:gd name="T4" fmla="*/ 26 w 605"/>
              <a:gd name="T5" fmla="*/ 226 h 226"/>
              <a:gd name="T6" fmla="*/ 0 w 605"/>
              <a:gd name="T7" fmla="*/ 167 h 226"/>
              <a:gd name="T8" fmla="*/ 0 w 605"/>
              <a:gd name="T9" fmla="*/ 59 h 226"/>
              <a:gd name="T10" fmla="*/ 26 w 605"/>
              <a:gd name="T11" fmla="*/ 0 h 226"/>
              <a:gd name="T12" fmla="*/ 578 w 605"/>
              <a:gd name="T13" fmla="*/ 0 h 226"/>
              <a:gd name="T14" fmla="*/ 605 w 605"/>
              <a:gd name="T15" fmla="*/ 59 h 226"/>
              <a:gd name="T16" fmla="*/ 605 w 605"/>
              <a:gd name="T17" fmla="*/ 16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5" h="226">
                <a:moveTo>
                  <a:pt x="605" y="167"/>
                </a:moveTo>
                <a:cubicBezTo>
                  <a:pt x="605" y="200"/>
                  <a:pt x="604" y="226"/>
                  <a:pt x="578" y="226"/>
                </a:cubicBezTo>
                <a:cubicBezTo>
                  <a:pt x="26" y="226"/>
                  <a:pt x="26" y="226"/>
                  <a:pt x="26" y="226"/>
                </a:cubicBezTo>
                <a:cubicBezTo>
                  <a:pt x="1" y="226"/>
                  <a:pt x="0" y="200"/>
                  <a:pt x="0" y="167"/>
                </a:cubicBezTo>
                <a:cubicBezTo>
                  <a:pt x="0" y="59"/>
                  <a:pt x="0" y="59"/>
                  <a:pt x="0" y="59"/>
                </a:cubicBezTo>
                <a:cubicBezTo>
                  <a:pt x="0" y="26"/>
                  <a:pt x="1" y="0"/>
                  <a:pt x="26" y="0"/>
                </a:cubicBezTo>
                <a:cubicBezTo>
                  <a:pt x="578" y="0"/>
                  <a:pt x="578" y="0"/>
                  <a:pt x="578" y="0"/>
                </a:cubicBezTo>
                <a:cubicBezTo>
                  <a:pt x="604" y="0"/>
                  <a:pt x="605" y="26"/>
                  <a:pt x="605" y="59"/>
                </a:cubicBezTo>
                <a:lnTo>
                  <a:pt x="605" y="167"/>
                </a:lnTo>
                <a:close/>
              </a:path>
            </a:pathLst>
          </a:custGeom>
          <a:solidFill>
            <a:srgbClr val="0092EC"/>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顶岗实习</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 name="右大括号 1"/>
          <p:cNvSpPr/>
          <p:nvPr/>
        </p:nvSpPr>
        <p:spPr>
          <a:xfrm>
            <a:off x="5770563" y="2995613"/>
            <a:ext cx="257175" cy="908050"/>
          </a:xfrm>
          <a:prstGeom prst="rightBrace">
            <a:avLst/>
          </a:prstGeom>
          <a:ln w="9525">
            <a:solidFill>
              <a:srgbClr val="006AB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17" name="组合 2"/>
          <p:cNvGrpSpPr/>
          <p:nvPr/>
        </p:nvGrpSpPr>
        <p:grpSpPr bwMode="auto">
          <a:xfrm>
            <a:off x="6321425" y="2527300"/>
            <a:ext cx="2036763" cy="1571625"/>
            <a:chOff x="6100622" y="2433935"/>
            <a:chExt cx="2270125" cy="1751775"/>
          </a:xfrm>
        </p:grpSpPr>
        <p:grpSp>
          <p:nvGrpSpPr>
            <p:cNvPr id="27678" name="Group 81"/>
            <p:cNvGrpSpPr/>
            <p:nvPr/>
          </p:nvGrpSpPr>
          <p:grpSpPr bwMode="auto">
            <a:xfrm>
              <a:off x="6342537" y="2433935"/>
              <a:ext cx="1751775" cy="1751775"/>
              <a:chOff x="3107" y="1208"/>
              <a:chExt cx="1871" cy="1871"/>
            </a:xfrm>
          </p:grpSpPr>
          <p:sp>
            <p:nvSpPr>
              <p:cNvPr id="88" name="Oval 59"/>
              <p:cNvSpPr>
                <a:spLocks noChangeArrowheads="1"/>
              </p:cNvSpPr>
              <p:nvPr/>
            </p:nvSpPr>
            <p:spPr bwMode="auto">
              <a:xfrm rot="58767656">
                <a:off x="3107" y="1208"/>
                <a:ext cx="1871" cy="1871"/>
              </a:xfrm>
              <a:prstGeom prst="ellipse">
                <a:avLst/>
              </a:prstGeom>
              <a:solidFill>
                <a:srgbClr val="C6050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1" name="Line 23"/>
              <p:cNvSpPr>
                <a:spLocks noChangeShapeType="1"/>
              </p:cNvSpPr>
              <p:nvPr/>
            </p:nvSpPr>
            <p:spPr bwMode="auto">
              <a:xfrm>
                <a:off x="4967" y="2293"/>
                <a:ext cx="0" cy="0"/>
              </a:xfrm>
              <a:prstGeom prst="line">
                <a:avLst/>
              </a:prstGeom>
              <a:noFill/>
              <a:ln w="14288">
                <a:solidFill>
                  <a:srgbClr val="000000"/>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2" name="Line 24"/>
              <p:cNvSpPr>
                <a:spLocks noChangeShapeType="1"/>
              </p:cNvSpPr>
              <p:nvPr/>
            </p:nvSpPr>
            <p:spPr bwMode="auto">
              <a:xfrm>
                <a:off x="3130" y="1996"/>
                <a:ext cx="0" cy="0"/>
              </a:xfrm>
              <a:prstGeom prst="line">
                <a:avLst/>
              </a:prstGeom>
              <a:noFill/>
              <a:ln w="14288">
                <a:solidFill>
                  <a:srgbClr val="000000"/>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
          <p:nvSpPr>
            <p:cNvPr id="99" name="Freeform 16"/>
            <p:cNvSpPr/>
            <p:nvPr/>
          </p:nvSpPr>
          <p:spPr bwMode="auto">
            <a:xfrm>
              <a:off x="6100622" y="3124028"/>
              <a:ext cx="2270125" cy="467140"/>
            </a:xfrm>
            <a:custGeom>
              <a:avLst/>
              <a:gdLst>
                <a:gd name="T0" fmla="*/ 605 w 605"/>
                <a:gd name="T1" fmla="*/ 167 h 226"/>
                <a:gd name="T2" fmla="*/ 578 w 605"/>
                <a:gd name="T3" fmla="*/ 226 h 226"/>
                <a:gd name="T4" fmla="*/ 26 w 605"/>
                <a:gd name="T5" fmla="*/ 226 h 226"/>
                <a:gd name="T6" fmla="*/ 0 w 605"/>
                <a:gd name="T7" fmla="*/ 167 h 226"/>
                <a:gd name="T8" fmla="*/ 0 w 605"/>
                <a:gd name="T9" fmla="*/ 59 h 226"/>
                <a:gd name="T10" fmla="*/ 26 w 605"/>
                <a:gd name="T11" fmla="*/ 0 h 226"/>
                <a:gd name="T12" fmla="*/ 578 w 605"/>
                <a:gd name="T13" fmla="*/ 0 h 226"/>
                <a:gd name="T14" fmla="*/ 605 w 605"/>
                <a:gd name="T15" fmla="*/ 59 h 226"/>
                <a:gd name="T16" fmla="*/ 605 w 605"/>
                <a:gd name="T17" fmla="*/ 16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5" h="226">
                  <a:moveTo>
                    <a:pt x="605" y="167"/>
                  </a:moveTo>
                  <a:cubicBezTo>
                    <a:pt x="605" y="200"/>
                    <a:pt x="604" y="226"/>
                    <a:pt x="578" y="226"/>
                  </a:cubicBezTo>
                  <a:cubicBezTo>
                    <a:pt x="26" y="226"/>
                    <a:pt x="26" y="226"/>
                    <a:pt x="26" y="226"/>
                  </a:cubicBezTo>
                  <a:cubicBezTo>
                    <a:pt x="1" y="226"/>
                    <a:pt x="0" y="200"/>
                    <a:pt x="0" y="167"/>
                  </a:cubicBezTo>
                  <a:cubicBezTo>
                    <a:pt x="0" y="59"/>
                    <a:pt x="0" y="59"/>
                    <a:pt x="0" y="59"/>
                  </a:cubicBezTo>
                  <a:cubicBezTo>
                    <a:pt x="0" y="26"/>
                    <a:pt x="1" y="0"/>
                    <a:pt x="26" y="0"/>
                  </a:cubicBezTo>
                  <a:cubicBezTo>
                    <a:pt x="578" y="0"/>
                    <a:pt x="578" y="0"/>
                    <a:pt x="578" y="0"/>
                  </a:cubicBezTo>
                  <a:cubicBezTo>
                    <a:pt x="604" y="0"/>
                    <a:pt x="605" y="26"/>
                    <a:pt x="605" y="59"/>
                  </a:cubicBezTo>
                  <a:lnTo>
                    <a:pt x="605" y="167"/>
                  </a:lnTo>
                  <a:close/>
                </a:path>
              </a:pathLst>
            </a:cu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培养和表现</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职业素养</a:t>
              </a:r>
              <a:endPar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00" name="Freeform 16"/>
          <p:cNvSpPr/>
          <p:nvPr/>
        </p:nvSpPr>
        <p:spPr bwMode="auto">
          <a:xfrm>
            <a:off x="6605588" y="4484688"/>
            <a:ext cx="2270125" cy="466725"/>
          </a:xfrm>
          <a:custGeom>
            <a:avLst/>
            <a:gdLst>
              <a:gd name="T0" fmla="*/ 605 w 605"/>
              <a:gd name="T1" fmla="*/ 167 h 226"/>
              <a:gd name="T2" fmla="*/ 578 w 605"/>
              <a:gd name="T3" fmla="*/ 226 h 226"/>
              <a:gd name="T4" fmla="*/ 26 w 605"/>
              <a:gd name="T5" fmla="*/ 226 h 226"/>
              <a:gd name="T6" fmla="*/ 0 w 605"/>
              <a:gd name="T7" fmla="*/ 167 h 226"/>
              <a:gd name="T8" fmla="*/ 0 w 605"/>
              <a:gd name="T9" fmla="*/ 59 h 226"/>
              <a:gd name="T10" fmla="*/ 26 w 605"/>
              <a:gd name="T11" fmla="*/ 0 h 226"/>
              <a:gd name="T12" fmla="*/ 578 w 605"/>
              <a:gd name="T13" fmla="*/ 0 h 226"/>
              <a:gd name="T14" fmla="*/ 605 w 605"/>
              <a:gd name="T15" fmla="*/ 59 h 226"/>
              <a:gd name="T16" fmla="*/ 605 w 605"/>
              <a:gd name="T17" fmla="*/ 16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5" h="226">
                <a:moveTo>
                  <a:pt x="605" y="167"/>
                </a:moveTo>
                <a:cubicBezTo>
                  <a:pt x="605" y="200"/>
                  <a:pt x="604" y="226"/>
                  <a:pt x="578" y="226"/>
                </a:cubicBezTo>
                <a:cubicBezTo>
                  <a:pt x="26" y="226"/>
                  <a:pt x="26" y="226"/>
                  <a:pt x="26" y="226"/>
                </a:cubicBezTo>
                <a:cubicBezTo>
                  <a:pt x="1" y="226"/>
                  <a:pt x="0" y="200"/>
                  <a:pt x="0" y="167"/>
                </a:cubicBezTo>
                <a:cubicBezTo>
                  <a:pt x="0" y="59"/>
                  <a:pt x="0" y="59"/>
                  <a:pt x="0" y="59"/>
                </a:cubicBezTo>
                <a:cubicBezTo>
                  <a:pt x="0" y="26"/>
                  <a:pt x="1" y="0"/>
                  <a:pt x="26" y="0"/>
                </a:cubicBezTo>
                <a:cubicBezTo>
                  <a:pt x="578" y="0"/>
                  <a:pt x="578" y="0"/>
                  <a:pt x="578" y="0"/>
                </a:cubicBezTo>
                <a:cubicBezTo>
                  <a:pt x="604" y="0"/>
                  <a:pt x="605" y="26"/>
                  <a:pt x="605" y="59"/>
                </a:cubicBezTo>
                <a:lnTo>
                  <a:pt x="605" y="167"/>
                </a:lnTo>
                <a:close/>
              </a:path>
            </a:pathLst>
          </a:custGeom>
          <a:solidFill>
            <a:srgbClr val="EFC249"/>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用人单位</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9" name="Freeform 16"/>
          <p:cNvSpPr/>
          <p:nvPr/>
        </p:nvSpPr>
        <p:spPr bwMode="auto">
          <a:xfrm>
            <a:off x="5707063" y="5156200"/>
            <a:ext cx="3144837" cy="468313"/>
          </a:xfrm>
          <a:custGeom>
            <a:avLst/>
            <a:gdLst>
              <a:gd name="T0" fmla="*/ 605 w 605"/>
              <a:gd name="T1" fmla="*/ 167 h 226"/>
              <a:gd name="T2" fmla="*/ 578 w 605"/>
              <a:gd name="T3" fmla="*/ 226 h 226"/>
              <a:gd name="T4" fmla="*/ 26 w 605"/>
              <a:gd name="T5" fmla="*/ 226 h 226"/>
              <a:gd name="T6" fmla="*/ 0 w 605"/>
              <a:gd name="T7" fmla="*/ 167 h 226"/>
              <a:gd name="T8" fmla="*/ 0 w 605"/>
              <a:gd name="T9" fmla="*/ 59 h 226"/>
              <a:gd name="T10" fmla="*/ 26 w 605"/>
              <a:gd name="T11" fmla="*/ 0 h 226"/>
              <a:gd name="T12" fmla="*/ 578 w 605"/>
              <a:gd name="T13" fmla="*/ 0 h 226"/>
              <a:gd name="T14" fmla="*/ 605 w 605"/>
              <a:gd name="T15" fmla="*/ 59 h 226"/>
              <a:gd name="T16" fmla="*/ 605 w 605"/>
              <a:gd name="T17" fmla="*/ 16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5" h="226">
                <a:moveTo>
                  <a:pt x="605" y="167"/>
                </a:moveTo>
                <a:cubicBezTo>
                  <a:pt x="605" y="200"/>
                  <a:pt x="604" y="226"/>
                  <a:pt x="578" y="226"/>
                </a:cubicBezTo>
                <a:cubicBezTo>
                  <a:pt x="26" y="226"/>
                  <a:pt x="26" y="226"/>
                  <a:pt x="26" y="226"/>
                </a:cubicBezTo>
                <a:cubicBezTo>
                  <a:pt x="1" y="226"/>
                  <a:pt x="0" y="200"/>
                  <a:pt x="0" y="167"/>
                </a:cubicBezTo>
                <a:cubicBezTo>
                  <a:pt x="0" y="59"/>
                  <a:pt x="0" y="59"/>
                  <a:pt x="0" y="59"/>
                </a:cubicBezTo>
                <a:cubicBezTo>
                  <a:pt x="0" y="26"/>
                  <a:pt x="1" y="0"/>
                  <a:pt x="26" y="0"/>
                </a:cubicBezTo>
                <a:cubicBezTo>
                  <a:pt x="578" y="0"/>
                  <a:pt x="578" y="0"/>
                  <a:pt x="578" y="0"/>
                </a:cubicBezTo>
                <a:cubicBezTo>
                  <a:pt x="604" y="0"/>
                  <a:pt x="605" y="26"/>
                  <a:pt x="605" y="59"/>
                </a:cubicBezTo>
                <a:lnTo>
                  <a:pt x="605" y="167"/>
                </a:lnTo>
                <a:close/>
              </a:path>
            </a:pathLst>
          </a:custGeom>
          <a:solidFill>
            <a:srgbClr val="0092EC"/>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对学生岗位能力素养</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0" name="右大括号 109"/>
          <p:cNvSpPr/>
          <p:nvPr/>
        </p:nvSpPr>
        <p:spPr>
          <a:xfrm>
            <a:off x="9009063" y="4641850"/>
            <a:ext cx="257175" cy="908050"/>
          </a:xfrm>
          <a:prstGeom prst="rightBrace">
            <a:avLst/>
          </a:prstGeom>
          <a:ln w="9525">
            <a:solidFill>
              <a:srgbClr val="006AB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19" name="组合 3"/>
          <p:cNvGrpSpPr/>
          <p:nvPr/>
        </p:nvGrpSpPr>
        <p:grpSpPr bwMode="auto">
          <a:xfrm>
            <a:off x="9636125" y="4278313"/>
            <a:ext cx="1535113" cy="1450975"/>
            <a:chOff x="9478816" y="4094270"/>
            <a:chExt cx="1957664" cy="1851000"/>
          </a:xfrm>
        </p:grpSpPr>
        <p:grpSp>
          <p:nvGrpSpPr>
            <p:cNvPr id="27673" name="Group 81"/>
            <p:cNvGrpSpPr/>
            <p:nvPr/>
          </p:nvGrpSpPr>
          <p:grpSpPr bwMode="auto">
            <a:xfrm>
              <a:off x="9532148" y="4094270"/>
              <a:ext cx="1851000" cy="1851000"/>
              <a:chOff x="3107" y="1208"/>
              <a:chExt cx="1871" cy="1871"/>
            </a:xfrm>
          </p:grpSpPr>
          <p:sp>
            <p:nvSpPr>
              <p:cNvPr id="102" name="Oval 59"/>
              <p:cNvSpPr>
                <a:spLocks noChangeArrowheads="1"/>
              </p:cNvSpPr>
              <p:nvPr/>
            </p:nvSpPr>
            <p:spPr bwMode="auto">
              <a:xfrm rot="58767656">
                <a:off x="3107" y="1207"/>
                <a:ext cx="1871" cy="1872"/>
              </a:xfrm>
              <a:prstGeom prst="ellipse">
                <a:avLst/>
              </a:prstGeom>
              <a:solidFill>
                <a:srgbClr val="C6050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5" name="Line 23"/>
              <p:cNvSpPr>
                <a:spLocks noChangeShapeType="1"/>
              </p:cNvSpPr>
              <p:nvPr/>
            </p:nvSpPr>
            <p:spPr bwMode="auto">
              <a:xfrm>
                <a:off x="4968" y="2293"/>
                <a:ext cx="0" cy="0"/>
              </a:xfrm>
              <a:prstGeom prst="line">
                <a:avLst/>
              </a:prstGeom>
              <a:noFill/>
              <a:ln w="14288">
                <a:solidFill>
                  <a:srgbClr val="000000"/>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6" name="Line 24"/>
              <p:cNvSpPr>
                <a:spLocks noChangeShapeType="1"/>
              </p:cNvSpPr>
              <p:nvPr/>
            </p:nvSpPr>
            <p:spPr bwMode="auto">
              <a:xfrm>
                <a:off x="3129" y="1996"/>
                <a:ext cx="0" cy="0"/>
              </a:xfrm>
              <a:prstGeom prst="line">
                <a:avLst/>
              </a:prstGeom>
              <a:noFill/>
              <a:ln w="14288">
                <a:solidFill>
                  <a:srgbClr val="000000"/>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
          <p:nvSpPr>
            <p:cNvPr id="111" name="Freeform 16"/>
            <p:cNvSpPr/>
            <p:nvPr/>
          </p:nvSpPr>
          <p:spPr bwMode="auto">
            <a:xfrm>
              <a:off x="9478816" y="4825354"/>
              <a:ext cx="1957664" cy="467814"/>
            </a:xfrm>
            <a:custGeom>
              <a:avLst/>
              <a:gdLst>
                <a:gd name="T0" fmla="*/ 605 w 605"/>
                <a:gd name="T1" fmla="*/ 167 h 226"/>
                <a:gd name="T2" fmla="*/ 578 w 605"/>
                <a:gd name="T3" fmla="*/ 226 h 226"/>
                <a:gd name="T4" fmla="*/ 26 w 605"/>
                <a:gd name="T5" fmla="*/ 226 h 226"/>
                <a:gd name="T6" fmla="*/ 0 w 605"/>
                <a:gd name="T7" fmla="*/ 167 h 226"/>
                <a:gd name="T8" fmla="*/ 0 w 605"/>
                <a:gd name="T9" fmla="*/ 59 h 226"/>
                <a:gd name="T10" fmla="*/ 26 w 605"/>
                <a:gd name="T11" fmla="*/ 0 h 226"/>
                <a:gd name="T12" fmla="*/ 578 w 605"/>
                <a:gd name="T13" fmla="*/ 0 h 226"/>
                <a:gd name="T14" fmla="*/ 605 w 605"/>
                <a:gd name="T15" fmla="*/ 59 h 226"/>
                <a:gd name="T16" fmla="*/ 605 w 605"/>
                <a:gd name="T17" fmla="*/ 16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5" h="226">
                  <a:moveTo>
                    <a:pt x="605" y="167"/>
                  </a:moveTo>
                  <a:cubicBezTo>
                    <a:pt x="605" y="200"/>
                    <a:pt x="604" y="226"/>
                    <a:pt x="578" y="226"/>
                  </a:cubicBezTo>
                  <a:cubicBezTo>
                    <a:pt x="26" y="226"/>
                    <a:pt x="26" y="226"/>
                    <a:pt x="26" y="226"/>
                  </a:cubicBezTo>
                  <a:cubicBezTo>
                    <a:pt x="1" y="226"/>
                    <a:pt x="0" y="200"/>
                    <a:pt x="0" y="167"/>
                  </a:cubicBezTo>
                  <a:cubicBezTo>
                    <a:pt x="0" y="59"/>
                    <a:pt x="0" y="59"/>
                    <a:pt x="0" y="59"/>
                  </a:cubicBezTo>
                  <a:cubicBezTo>
                    <a:pt x="0" y="26"/>
                    <a:pt x="1" y="0"/>
                    <a:pt x="26" y="0"/>
                  </a:cubicBezTo>
                  <a:cubicBezTo>
                    <a:pt x="578" y="0"/>
                    <a:pt x="578" y="0"/>
                    <a:pt x="578" y="0"/>
                  </a:cubicBezTo>
                  <a:cubicBezTo>
                    <a:pt x="604" y="0"/>
                    <a:pt x="605" y="26"/>
                    <a:pt x="605" y="59"/>
                  </a:cubicBezTo>
                  <a:lnTo>
                    <a:pt x="605" y="167"/>
                  </a:lnTo>
                  <a:close/>
                </a:path>
              </a:pathLst>
            </a:cu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培养</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与</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综合评价</a:t>
              </a:r>
              <a:endPar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3" name="矩形 72"/>
          <p:cNvSpPr/>
          <p:nvPr/>
        </p:nvSpPr>
        <p:spPr>
          <a:xfrm>
            <a:off x="558800" y="1354138"/>
            <a:ext cx="3838575" cy="450850"/>
          </a:xfrm>
          <a:prstGeom prst="rect">
            <a:avLst/>
          </a:prstGeom>
          <a:gradFill flip="none" rotWithShape="1">
            <a:gsLst>
              <a:gs pos="55000">
                <a:srgbClr val="0092EC"/>
              </a:gs>
              <a:gs pos="0">
                <a:srgbClr val="006AB1">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职业素养护照（证书）内容框架</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6" name="矩形 75"/>
          <p:cNvSpPr/>
          <p:nvPr/>
        </p:nvSpPr>
        <p:spPr>
          <a:xfrm>
            <a:off x="147638" y="168275"/>
            <a:ext cx="6088062" cy="83026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一、探索构建职业素养护照（证书）</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5"/>
                                        </p:tgtEl>
                                        <p:attrNameLst>
                                          <p:attrName>style.visibility</p:attrName>
                                        </p:attrNameLst>
                                      </p:cBhvr>
                                      <p:to>
                                        <p:strVal val="visible"/>
                                      </p:to>
                                    </p:set>
                                    <p:animEffect transition="in" filter="wipe(up)">
                                      <p:cBhvr>
                                        <p:cTn id="11" dur="250"/>
                                        <p:tgtEl>
                                          <p:spTgt spid="20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barn(inVertical)">
                                      <p:cBhvr>
                                        <p:cTn id="15" dur="500"/>
                                        <p:tgtEl>
                                          <p:spTgt spid="7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par>
                          <p:cTn id="24" fill="hold">
                            <p:stCondLst>
                              <p:cond delay="2500"/>
                            </p:stCondLst>
                            <p:childTnLst>
                              <p:par>
                                <p:cTn id="25" presetID="31"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 calcmode="lin" valueType="num">
                                      <p:cBhvr>
                                        <p:cTn id="29" dur="500" fill="hold"/>
                                        <p:tgtEl>
                                          <p:spTgt spid="17"/>
                                        </p:tgtEl>
                                        <p:attrNameLst>
                                          <p:attrName>style.rotation</p:attrName>
                                        </p:attrNameLst>
                                      </p:cBhvr>
                                      <p:tavLst>
                                        <p:tav tm="0">
                                          <p:val>
                                            <p:fltVal val="90"/>
                                          </p:val>
                                        </p:tav>
                                        <p:tav tm="100000">
                                          <p:val>
                                            <p:fltVal val="0"/>
                                          </p:val>
                                        </p:tav>
                                      </p:tavLst>
                                    </p:anim>
                                    <p:animEffect transition="in" filter="fade">
                                      <p:cBhvr>
                                        <p:cTn id="30" dur="500"/>
                                        <p:tgtEl>
                                          <p:spTgt spid="17"/>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barn(inVertical)">
                                      <p:cBhvr>
                                        <p:cTn id="34" dur="500"/>
                                        <p:tgtEl>
                                          <p:spTgt spid="100"/>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barn(inVertical)">
                                      <p:cBhvr>
                                        <p:cTn id="38" dur="500"/>
                                        <p:tgtEl>
                                          <p:spTgt spid="109"/>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wipe(up)">
                                      <p:cBhvr>
                                        <p:cTn id="42" dur="500"/>
                                        <p:tgtEl>
                                          <p:spTgt spid="110"/>
                                        </p:tgtEl>
                                      </p:cBhvr>
                                    </p:animEffect>
                                  </p:childTnLst>
                                </p:cTn>
                              </p:par>
                            </p:childTnLst>
                          </p:cTn>
                        </p:par>
                        <p:par>
                          <p:cTn id="43" fill="hold">
                            <p:stCondLst>
                              <p:cond delay="4500"/>
                            </p:stCondLst>
                            <p:childTnLst>
                              <p:par>
                                <p:cTn id="44" presetID="31"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 calcmode="lin" valueType="num">
                                      <p:cBhvr>
                                        <p:cTn id="48" dur="500" fill="hold"/>
                                        <p:tgtEl>
                                          <p:spTgt spid="19"/>
                                        </p:tgtEl>
                                        <p:attrNameLst>
                                          <p:attrName>style.rotation</p:attrName>
                                        </p:attrNameLst>
                                      </p:cBhvr>
                                      <p:tavLst>
                                        <p:tav tm="0">
                                          <p:val>
                                            <p:fltVal val="90"/>
                                          </p:val>
                                        </p:tav>
                                        <p:tav tm="100000">
                                          <p:val>
                                            <p:fltVal val="0"/>
                                          </p:val>
                                        </p:tav>
                                      </p:tavLst>
                                    </p:anim>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98" grpId="0" animBg="1"/>
      <p:bldP spid="2" grpId="0" animBg="1"/>
      <p:bldP spid="100" grpId="0" animBg="1"/>
      <p:bldP spid="109" grpId="0" animBg="1"/>
      <p:bldP spid="1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176963"/>
            <a:ext cx="12192000" cy="4445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8675" name="图片 7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6246813"/>
            <a:ext cx="12192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图片 8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266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图片 72"/>
          <p:cNvPicPr>
            <a:picLocks noChangeAspect="1"/>
          </p:cNvPicPr>
          <p:nvPr/>
        </p:nvPicPr>
        <p:blipFill>
          <a:blip r:embed="rId3"/>
          <a:srcRect/>
          <a:stretch>
            <a:fillRect/>
          </a:stretch>
        </p:blipFill>
        <p:spPr bwMode="auto">
          <a:xfrm>
            <a:off x="9686925" y="0"/>
            <a:ext cx="2408238"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8679" name="组合 146"/>
          <p:cNvGrpSpPr/>
          <p:nvPr/>
        </p:nvGrpSpPr>
        <p:grpSpPr bwMode="auto">
          <a:xfrm>
            <a:off x="6350" y="3144838"/>
            <a:ext cx="2581275" cy="879475"/>
            <a:chOff x="-19060" y="1975614"/>
            <a:chExt cx="2581954" cy="879127"/>
          </a:xfrm>
        </p:grpSpPr>
        <p:grpSp>
          <p:nvGrpSpPr>
            <p:cNvPr id="28756" name="组合 147"/>
            <p:cNvGrpSpPr/>
            <p:nvPr/>
          </p:nvGrpSpPr>
          <p:grpSpPr bwMode="auto">
            <a:xfrm>
              <a:off x="-19060" y="2568401"/>
              <a:ext cx="2581954" cy="286340"/>
              <a:chOff x="8512610" y="3664536"/>
              <a:chExt cx="2581954" cy="286340"/>
            </a:xfrm>
          </p:grpSpPr>
          <p:cxnSp>
            <p:nvCxnSpPr>
              <p:cNvPr id="155" name="直接连接符 154"/>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8969930" y="3693802"/>
                <a:ext cx="208652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57" name="椭圆 156"/>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grpSp>
        <p:grpSp>
          <p:nvGrpSpPr>
            <p:cNvPr id="28757" name="组合 148"/>
            <p:cNvGrpSpPr/>
            <p:nvPr/>
          </p:nvGrpSpPr>
          <p:grpSpPr bwMode="auto">
            <a:xfrm>
              <a:off x="332212" y="1975614"/>
              <a:ext cx="2115941" cy="553155"/>
              <a:chOff x="8815527" y="2154354"/>
              <a:chExt cx="2115941" cy="553155"/>
            </a:xfrm>
          </p:grpSpPr>
          <p:sp>
            <p:nvSpPr>
              <p:cNvPr id="150" name="矩形 149"/>
              <p:cNvSpPr/>
              <p:nvPr/>
            </p:nvSpPr>
            <p:spPr>
              <a:xfrm>
                <a:off x="9066076" y="2154354"/>
                <a:ext cx="1865802"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sp>
            <p:nvSpPr>
              <p:cNvPr id="151" name="矩形 150"/>
              <p:cNvSpPr/>
              <p:nvPr/>
            </p:nvSpPr>
            <p:spPr>
              <a:xfrm>
                <a:off x="8985092" y="2209894"/>
                <a:ext cx="1913441"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sp>
            <p:nvSpPr>
              <p:cNvPr id="154" name="矩形 153"/>
              <p:cNvSpPr/>
              <p:nvPr/>
            </p:nvSpPr>
            <p:spPr>
              <a:xfrm>
                <a:off x="8815185" y="2206720"/>
                <a:ext cx="2019831" cy="45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基础模块</a:t>
                </a:r>
                <a:endParaRPr kumimoji="0" lang="zh-CN" altLang="en-US" sz="20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8680" name="组合 157"/>
          <p:cNvGrpSpPr/>
          <p:nvPr/>
        </p:nvGrpSpPr>
        <p:grpSpPr bwMode="auto">
          <a:xfrm>
            <a:off x="6350" y="3868738"/>
            <a:ext cx="2581275" cy="879475"/>
            <a:chOff x="-19060" y="1975614"/>
            <a:chExt cx="2581954" cy="879127"/>
          </a:xfrm>
        </p:grpSpPr>
        <p:grpSp>
          <p:nvGrpSpPr>
            <p:cNvPr id="28746" name="组合 158"/>
            <p:cNvGrpSpPr/>
            <p:nvPr/>
          </p:nvGrpSpPr>
          <p:grpSpPr bwMode="auto">
            <a:xfrm>
              <a:off x="-19060" y="2568401"/>
              <a:ext cx="2581954" cy="286340"/>
              <a:chOff x="8512610" y="3664536"/>
              <a:chExt cx="2581954" cy="286340"/>
            </a:xfrm>
          </p:grpSpPr>
          <p:cxnSp>
            <p:nvCxnSpPr>
              <p:cNvPr id="166" name="直接连接符 165"/>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a:off x="8969930" y="3693802"/>
                <a:ext cx="208652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8" name="椭圆 167"/>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8747" name="组合 159"/>
            <p:cNvGrpSpPr/>
            <p:nvPr/>
          </p:nvGrpSpPr>
          <p:grpSpPr bwMode="auto">
            <a:xfrm>
              <a:off x="332212" y="1975614"/>
              <a:ext cx="2115941" cy="553155"/>
              <a:chOff x="8815527" y="2154354"/>
              <a:chExt cx="2115941" cy="553155"/>
            </a:xfrm>
          </p:grpSpPr>
          <p:sp>
            <p:nvSpPr>
              <p:cNvPr id="161" name="矩形 160"/>
              <p:cNvSpPr/>
              <p:nvPr/>
            </p:nvSpPr>
            <p:spPr>
              <a:xfrm>
                <a:off x="9066076" y="2154354"/>
                <a:ext cx="1865802"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2" name="矩形 161"/>
              <p:cNvSpPr/>
              <p:nvPr/>
            </p:nvSpPr>
            <p:spPr>
              <a:xfrm>
                <a:off x="8985092" y="2209894"/>
                <a:ext cx="1913441"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5" name="矩形 164"/>
              <p:cNvSpPr/>
              <p:nvPr/>
            </p:nvSpPr>
            <p:spPr>
              <a:xfrm>
                <a:off x="8815185" y="2206720"/>
                <a:ext cx="2019831" cy="45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专业模块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8681" name="组合 168"/>
          <p:cNvGrpSpPr/>
          <p:nvPr/>
        </p:nvGrpSpPr>
        <p:grpSpPr bwMode="auto">
          <a:xfrm>
            <a:off x="6350" y="4592638"/>
            <a:ext cx="2581275" cy="879475"/>
            <a:chOff x="-19060" y="1975614"/>
            <a:chExt cx="2581954" cy="879127"/>
          </a:xfrm>
        </p:grpSpPr>
        <p:grpSp>
          <p:nvGrpSpPr>
            <p:cNvPr id="28736" name="组合 169"/>
            <p:cNvGrpSpPr/>
            <p:nvPr/>
          </p:nvGrpSpPr>
          <p:grpSpPr bwMode="auto">
            <a:xfrm>
              <a:off x="-19060" y="2568401"/>
              <a:ext cx="2581954" cy="286340"/>
              <a:chOff x="8512610" y="3664536"/>
              <a:chExt cx="2581954" cy="286340"/>
            </a:xfrm>
          </p:grpSpPr>
          <p:cxnSp>
            <p:nvCxnSpPr>
              <p:cNvPr id="177" name="直接连接符 176"/>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a:off x="8977870" y="3693802"/>
                <a:ext cx="208493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79" name="椭圆 178"/>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8737" name="组合 170"/>
            <p:cNvGrpSpPr/>
            <p:nvPr/>
          </p:nvGrpSpPr>
          <p:grpSpPr bwMode="auto">
            <a:xfrm>
              <a:off x="332212" y="1975614"/>
              <a:ext cx="2115941" cy="553155"/>
              <a:chOff x="8815527" y="2154354"/>
              <a:chExt cx="2115941" cy="553155"/>
            </a:xfrm>
          </p:grpSpPr>
          <p:sp>
            <p:nvSpPr>
              <p:cNvPr id="172" name="矩形 171"/>
              <p:cNvSpPr/>
              <p:nvPr/>
            </p:nvSpPr>
            <p:spPr>
              <a:xfrm>
                <a:off x="9066076" y="2154354"/>
                <a:ext cx="1865802"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3" name="矩形 172"/>
              <p:cNvSpPr/>
              <p:nvPr/>
            </p:nvSpPr>
            <p:spPr>
              <a:xfrm>
                <a:off x="8985092" y="2209894"/>
                <a:ext cx="1913441"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6" name="矩形 175"/>
              <p:cNvSpPr/>
              <p:nvPr/>
            </p:nvSpPr>
            <p:spPr>
              <a:xfrm>
                <a:off x="8815185" y="2206720"/>
                <a:ext cx="2019831" cy="458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岗位模块</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4" name="组合 180"/>
          <p:cNvGrpSpPr/>
          <p:nvPr/>
        </p:nvGrpSpPr>
        <p:grpSpPr bwMode="auto">
          <a:xfrm>
            <a:off x="20638" y="5908675"/>
            <a:ext cx="2581275" cy="287338"/>
            <a:chOff x="8512610" y="3664536"/>
            <a:chExt cx="2581954" cy="286340"/>
          </a:xfrm>
        </p:grpSpPr>
        <p:cxnSp>
          <p:nvCxnSpPr>
            <p:cNvPr id="188" name="直接连接符 187"/>
            <p:cNvCxnSpPr/>
            <p:nvPr/>
          </p:nvCxnSpPr>
          <p:spPr>
            <a:xfrm flipH="1">
              <a:off x="8512610" y="3691430"/>
              <a:ext cx="466848" cy="25944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a:off x="8966754" y="3699340"/>
              <a:ext cx="20849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0" name="椭圆 189"/>
            <p:cNvSpPr/>
            <p:nvPr/>
          </p:nvSpPr>
          <p:spPr>
            <a:xfrm flipH="1">
              <a:off x="11035811" y="3664536"/>
              <a:ext cx="58753" cy="6011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Calibri" panose="020F0502020204030204"/>
                <a:ea typeface="宋体" panose="02010600030101010101" pitchFamily="2" charset="-122"/>
                <a:cs typeface="+mn-cs"/>
              </a:endParaRPr>
            </a:p>
          </p:txBody>
        </p:sp>
      </p:grpSp>
      <p:grpSp>
        <p:nvGrpSpPr>
          <p:cNvPr id="28683" name="组合 181"/>
          <p:cNvGrpSpPr/>
          <p:nvPr/>
        </p:nvGrpSpPr>
        <p:grpSpPr bwMode="auto">
          <a:xfrm>
            <a:off x="371475" y="5316538"/>
            <a:ext cx="2116138" cy="552450"/>
            <a:chOff x="8815527" y="2154354"/>
            <a:chExt cx="2115941" cy="553155"/>
          </a:xfrm>
        </p:grpSpPr>
        <p:sp>
          <p:nvSpPr>
            <p:cNvPr id="183" name="矩形 182"/>
            <p:cNvSpPr/>
            <p:nvPr/>
          </p:nvSpPr>
          <p:spPr>
            <a:xfrm>
              <a:off x="9066329" y="2154354"/>
              <a:ext cx="1865139" cy="41963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Calibri" panose="020F0502020204030204"/>
                <a:ea typeface="宋体" panose="02010600030101010101" pitchFamily="2" charset="-122"/>
                <a:cs typeface="+mn-cs"/>
              </a:endParaRPr>
            </a:p>
          </p:txBody>
        </p:sp>
        <p:sp>
          <p:nvSpPr>
            <p:cNvPr id="184" name="矩形 183"/>
            <p:cNvSpPr/>
            <p:nvPr/>
          </p:nvSpPr>
          <p:spPr>
            <a:xfrm>
              <a:off x="8985374" y="2209987"/>
              <a:ext cx="1912759" cy="497522"/>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Calibri" panose="020F0502020204030204"/>
                <a:ea typeface="宋体" panose="02010600030101010101" pitchFamily="2" charset="-122"/>
                <a:cs typeface="+mn-cs"/>
              </a:endParaRPr>
            </a:p>
          </p:txBody>
        </p:sp>
        <p:sp>
          <p:nvSpPr>
            <p:cNvPr id="187" name="矩形 186"/>
            <p:cNvSpPr/>
            <p:nvPr/>
          </p:nvSpPr>
          <p:spPr>
            <a:xfrm>
              <a:off x="8815527" y="2206808"/>
              <a:ext cx="2019112" cy="457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拓展模块</a:t>
              </a:r>
              <a:endParaRPr kumimoji="0" lang="zh-CN" altLang="en-US" sz="20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8684" name="组合 190"/>
          <p:cNvGrpSpPr/>
          <p:nvPr/>
        </p:nvGrpSpPr>
        <p:grpSpPr bwMode="auto">
          <a:xfrm>
            <a:off x="6350" y="2420938"/>
            <a:ext cx="2581275" cy="879475"/>
            <a:chOff x="-19060" y="1975614"/>
            <a:chExt cx="2581954" cy="879127"/>
          </a:xfrm>
        </p:grpSpPr>
        <p:grpSp>
          <p:nvGrpSpPr>
            <p:cNvPr id="28720" name="组合 191"/>
            <p:cNvGrpSpPr/>
            <p:nvPr/>
          </p:nvGrpSpPr>
          <p:grpSpPr bwMode="auto">
            <a:xfrm>
              <a:off x="-19060" y="2568401"/>
              <a:ext cx="2581954" cy="286340"/>
              <a:chOff x="8512610" y="3664536"/>
              <a:chExt cx="2581954" cy="286340"/>
            </a:xfrm>
          </p:grpSpPr>
          <p:cxnSp>
            <p:nvCxnSpPr>
              <p:cNvPr id="199" name="直接连接符 198"/>
              <p:cNvCxnSpPr/>
              <p:nvPr/>
            </p:nvCxnSpPr>
            <p:spPr>
              <a:xfrm flipH="1">
                <a:off x="8512610" y="3692215"/>
                <a:ext cx="466848" cy="2586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a:off x="8969930" y="3693802"/>
                <a:ext cx="208652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1" name="椭圆 200"/>
              <p:cNvSpPr/>
              <p:nvPr/>
            </p:nvSpPr>
            <p:spPr>
              <a:xfrm flipH="1">
                <a:off x="11035080" y="3664536"/>
                <a:ext cx="59484" cy="59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grpSp>
        <p:grpSp>
          <p:nvGrpSpPr>
            <p:cNvPr id="28721" name="组合 192"/>
            <p:cNvGrpSpPr/>
            <p:nvPr/>
          </p:nvGrpSpPr>
          <p:grpSpPr bwMode="auto">
            <a:xfrm>
              <a:off x="332212" y="1975614"/>
              <a:ext cx="2115941" cy="553155"/>
              <a:chOff x="8815527" y="2154354"/>
              <a:chExt cx="2115941" cy="553155"/>
            </a:xfrm>
          </p:grpSpPr>
          <p:sp>
            <p:nvSpPr>
              <p:cNvPr id="194" name="矩形 193"/>
              <p:cNvSpPr/>
              <p:nvPr/>
            </p:nvSpPr>
            <p:spPr>
              <a:xfrm>
                <a:off x="9066076" y="2154354"/>
                <a:ext cx="1865802" cy="420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sp>
            <p:nvSpPr>
              <p:cNvPr id="195" name="矩形 194"/>
              <p:cNvSpPr/>
              <p:nvPr/>
            </p:nvSpPr>
            <p:spPr>
              <a:xfrm>
                <a:off x="8985092" y="2209894"/>
                <a:ext cx="1913441" cy="498278"/>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宋体" panose="02010600030101010101" pitchFamily="2" charset="-122"/>
                  <a:cs typeface="+mn-cs"/>
                </a:endParaRPr>
              </a:p>
            </p:txBody>
          </p:sp>
          <p:sp>
            <p:nvSpPr>
              <p:cNvPr id="198" name="矩形 197"/>
              <p:cNvSpPr/>
              <p:nvPr/>
            </p:nvSpPr>
            <p:spPr>
              <a:xfrm>
                <a:off x="8815185" y="2216241"/>
                <a:ext cx="2019831" cy="457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课程</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模块</a:t>
                </a:r>
                <a:endParaRPr kumimoji="0" lang="zh-CN" altLang="en-US" sz="20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grpSp>
      </p:grpSp>
      <p:cxnSp>
        <p:nvCxnSpPr>
          <p:cNvPr id="202" name="直接连接符 201"/>
          <p:cNvCxnSpPr/>
          <p:nvPr/>
        </p:nvCxnSpPr>
        <p:spPr>
          <a:xfrm>
            <a:off x="2536825" y="5918200"/>
            <a:ext cx="519113" cy="25876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8686" name="Picture 9" descr="D:\Desktop\logo.png"/>
          <p:cNvPicPr>
            <a:picLocks noChangeAspect="1" noChangeArrowheads="1"/>
          </p:cNvPicPr>
          <p:nvPr/>
        </p:nvPicPr>
        <p:blipFill>
          <a:blip r:embed="rId4"/>
          <a:srcRect/>
          <a:stretch>
            <a:fillRect/>
          </a:stretch>
        </p:blipFill>
        <p:spPr bwMode="auto">
          <a:xfrm>
            <a:off x="9186863" y="6234113"/>
            <a:ext cx="279241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273425" y="5318125"/>
            <a:ext cx="8739188" cy="10668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marL="0" marR="0" lvl="0" indent="0" algn="ctr" defTabSz="1733550" rtl="0" eaLnBrk="1" fontAlgn="auto" latinLnBrk="0" hangingPunct="1">
              <a:lnSpc>
                <a:spcPct val="125000"/>
              </a:lnSpc>
              <a:spcBef>
                <a:spcPct val="0"/>
              </a:spcBef>
              <a:spcAft>
                <a:spcPct val="3500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爱好特长和取得的</a:t>
            </a:r>
            <a:r>
              <a:rPr kumimoji="0" lang="zh-CN" altLang="en-US" sz="24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成绩荣誉、资格资质</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及表现出来的综合素养</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0" name="组合 26"/>
          <p:cNvGrpSpPr/>
          <p:nvPr/>
        </p:nvGrpSpPr>
        <p:grpSpPr bwMode="auto">
          <a:xfrm>
            <a:off x="6819900" y="1562100"/>
            <a:ext cx="1506538" cy="1443038"/>
            <a:chOff x="6819339" y="1562873"/>
            <a:chExt cx="1506937" cy="1441547"/>
          </a:xfrm>
        </p:grpSpPr>
        <p:sp>
          <p:nvSpPr>
            <p:cNvPr id="2" name="椭圆 1"/>
            <p:cNvSpPr/>
            <p:nvPr/>
          </p:nvSpPr>
          <p:spPr>
            <a:xfrm>
              <a:off x="6819339" y="1954581"/>
              <a:ext cx="1049616" cy="1049839"/>
            </a:xfrm>
            <a:prstGeom prst="ellipse">
              <a:avLst/>
            </a:prstGeom>
            <a:noFill/>
            <a:ln w="12700">
              <a:solidFill>
                <a:srgbClr val="D3101E"/>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marL="0" marR="0" lvl="0" indent="0" algn="ctr" defTabSz="1733550" rtl="0" eaLnBrk="1" fontAlgn="auto" latinLnBrk="0" hangingPunct="1">
                <a:lnSpc>
                  <a:spcPct val="125000"/>
                </a:lnSpc>
                <a:spcBef>
                  <a:spcPct val="0"/>
                </a:spcBef>
                <a:spcAft>
                  <a:spcPct val="35000"/>
                </a:spcAft>
                <a:buClrTx/>
                <a:buSzTx/>
                <a:buFontTx/>
                <a:buNone/>
                <a:defRPr/>
              </a:pP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8718" name="图片 5"/>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7026156" y="1562873"/>
              <a:ext cx="686889" cy="135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7411634" y="2271753"/>
              <a:ext cx="914642" cy="458313"/>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marL="0" marR="0" lvl="0" indent="0" algn="ctr" defTabSz="1733550" rtl="0" eaLnBrk="1" fontAlgn="auto" latinLnBrk="0" hangingPunct="1">
                <a:lnSpc>
                  <a:spcPct val="125000"/>
                </a:lnSpc>
                <a:spcBef>
                  <a:spcPct val="0"/>
                </a:spcBef>
                <a:spcAft>
                  <a:spcPct val="3500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学生</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94" name="矩形 93"/>
          <p:cNvSpPr/>
          <p:nvPr/>
        </p:nvSpPr>
        <p:spPr>
          <a:xfrm>
            <a:off x="5395913" y="4618038"/>
            <a:ext cx="914400" cy="4572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marL="0" marR="0" lvl="0" indent="0" algn="ctr" defTabSz="1733550" rtl="0" eaLnBrk="1" fontAlgn="auto" latinLnBrk="0" hangingPunct="1">
              <a:lnSpc>
                <a:spcPct val="125000"/>
              </a:lnSpc>
              <a:spcBef>
                <a:spcPct val="0"/>
              </a:spcBef>
              <a:spcAft>
                <a:spcPct val="3500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艺 术</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5" name="矩形 94"/>
          <p:cNvSpPr/>
          <p:nvPr/>
        </p:nvSpPr>
        <p:spPr>
          <a:xfrm>
            <a:off x="6802438" y="4618038"/>
            <a:ext cx="1146175" cy="4572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marL="0" marR="0" lvl="0" indent="0" algn="ctr" defTabSz="1733550" rtl="0" eaLnBrk="1" fontAlgn="auto" latinLnBrk="0" hangingPunct="1">
              <a:lnSpc>
                <a:spcPct val="125000"/>
              </a:lnSpc>
              <a:spcBef>
                <a:spcPct val="0"/>
              </a:spcBef>
              <a:spcAft>
                <a:spcPct val="3500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体  育</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6" name="矩形 95"/>
          <p:cNvSpPr/>
          <p:nvPr/>
        </p:nvSpPr>
        <p:spPr>
          <a:xfrm>
            <a:off x="8440738" y="4618038"/>
            <a:ext cx="1046162" cy="4572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marL="0" marR="0" lvl="0" indent="0" algn="ctr" defTabSz="1733550" rtl="0" eaLnBrk="1" fontAlgn="auto" latinLnBrk="0" hangingPunct="1">
              <a:lnSpc>
                <a:spcPct val="125000"/>
              </a:lnSpc>
              <a:spcBef>
                <a:spcPct val="0"/>
              </a:spcBef>
              <a:spcAft>
                <a:spcPct val="3500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科  技</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7" name="矩形 96"/>
          <p:cNvSpPr/>
          <p:nvPr/>
        </p:nvSpPr>
        <p:spPr>
          <a:xfrm>
            <a:off x="9872663" y="4618038"/>
            <a:ext cx="1101725" cy="4572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marL="0" marR="0" lvl="0" indent="0" algn="ctr" defTabSz="1733550" rtl="0" eaLnBrk="1" fontAlgn="auto" latinLnBrk="0" hangingPunct="1">
              <a:lnSpc>
                <a:spcPct val="125000"/>
              </a:lnSpc>
              <a:spcBef>
                <a:spcPct val="0"/>
              </a:spcBef>
              <a:spcAft>
                <a:spcPct val="3500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其  他</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1" name="组合 15"/>
          <p:cNvGrpSpPr/>
          <p:nvPr/>
        </p:nvGrpSpPr>
        <p:grpSpPr bwMode="auto">
          <a:xfrm>
            <a:off x="3817938" y="3560763"/>
            <a:ext cx="1049337" cy="1049337"/>
            <a:chOff x="3817470" y="3597217"/>
            <a:chExt cx="1049737" cy="1049737"/>
          </a:xfrm>
        </p:grpSpPr>
        <p:sp>
          <p:nvSpPr>
            <p:cNvPr id="87" name="椭圆 86"/>
            <p:cNvSpPr/>
            <p:nvPr/>
          </p:nvSpPr>
          <p:spPr>
            <a:xfrm>
              <a:off x="3817470" y="3597217"/>
              <a:ext cx="1049737" cy="1049737"/>
            </a:xfrm>
            <a:prstGeom prst="ellipse">
              <a:avLst/>
            </a:prstGeom>
            <a:noFill/>
            <a:ln>
              <a:solidFill>
                <a:srgbClr val="D3101E"/>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marL="0" marR="0" lvl="0" indent="0" algn="ctr" defTabSz="1733550" rtl="0" eaLnBrk="1" fontAlgn="auto" latinLnBrk="0" hangingPunct="1">
                <a:lnSpc>
                  <a:spcPct val="125000"/>
                </a:lnSpc>
                <a:spcBef>
                  <a:spcPct val="0"/>
                </a:spcBef>
                <a:spcAft>
                  <a:spcPct val="35000"/>
                </a:spcAft>
                <a:buClrTx/>
                <a:buSzTx/>
                <a:buFontTx/>
                <a:buNone/>
                <a:defRPr/>
              </a:pP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8716" name="图片 7"/>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3853596" y="3635824"/>
              <a:ext cx="977485" cy="97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组合 14"/>
          <p:cNvGrpSpPr/>
          <p:nvPr/>
        </p:nvGrpSpPr>
        <p:grpSpPr bwMode="auto">
          <a:xfrm>
            <a:off x="5257800" y="3560763"/>
            <a:ext cx="1362075" cy="1049337"/>
            <a:chOff x="5209689" y="3597217"/>
            <a:chExt cx="1361452" cy="1049737"/>
          </a:xfrm>
        </p:grpSpPr>
        <p:sp>
          <p:nvSpPr>
            <p:cNvPr id="89" name="椭圆 88"/>
            <p:cNvSpPr/>
            <p:nvPr/>
          </p:nvSpPr>
          <p:spPr>
            <a:xfrm>
              <a:off x="5365193" y="3597217"/>
              <a:ext cx="1050444" cy="1049737"/>
            </a:xfrm>
            <a:prstGeom prst="ellipse">
              <a:avLst/>
            </a:prstGeom>
            <a:noFill/>
            <a:ln>
              <a:solidFill>
                <a:srgbClr val="D3101E"/>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marL="0" marR="0" lvl="0" indent="0" algn="ctr" defTabSz="1733550" rtl="0" eaLnBrk="1" fontAlgn="auto" latinLnBrk="0" hangingPunct="1">
                <a:lnSpc>
                  <a:spcPct val="125000"/>
                </a:lnSpc>
                <a:spcBef>
                  <a:spcPct val="0"/>
                </a:spcBef>
                <a:spcAft>
                  <a:spcPct val="35000"/>
                </a:spcAft>
                <a:buClrTx/>
                <a:buSzTx/>
                <a:buFontTx/>
                <a:buNone/>
                <a:defRPr/>
              </a:pP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8714" name="图片 8"/>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5209689" y="3795070"/>
              <a:ext cx="1361452" cy="65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组合 16"/>
          <p:cNvGrpSpPr/>
          <p:nvPr/>
        </p:nvGrpSpPr>
        <p:grpSpPr bwMode="auto">
          <a:xfrm>
            <a:off x="6904038" y="3478213"/>
            <a:ext cx="1057275" cy="1195387"/>
            <a:chOff x="6968975" y="3490597"/>
            <a:chExt cx="1055959" cy="1195963"/>
          </a:xfrm>
        </p:grpSpPr>
        <p:sp>
          <p:nvSpPr>
            <p:cNvPr id="90" name="椭圆 89"/>
            <p:cNvSpPr/>
            <p:nvPr/>
          </p:nvSpPr>
          <p:spPr>
            <a:xfrm>
              <a:off x="6975317" y="3560481"/>
              <a:ext cx="1049617" cy="1049843"/>
            </a:xfrm>
            <a:prstGeom prst="ellipse">
              <a:avLst/>
            </a:prstGeom>
            <a:noFill/>
            <a:ln>
              <a:solidFill>
                <a:srgbClr val="D3101E"/>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marL="0" marR="0" lvl="0" indent="0" algn="ctr" defTabSz="1733550" rtl="0" eaLnBrk="1" fontAlgn="auto" latinLnBrk="0" hangingPunct="1">
                <a:lnSpc>
                  <a:spcPct val="125000"/>
                </a:lnSpc>
                <a:spcBef>
                  <a:spcPct val="0"/>
                </a:spcBef>
                <a:spcAft>
                  <a:spcPct val="35000"/>
                </a:spcAft>
                <a:buClrTx/>
                <a:buSzTx/>
                <a:buFontTx/>
                <a:buNone/>
                <a:defRPr/>
              </a:pP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8712" name="图片 9"/>
            <p:cNvPicPr>
              <a:picLocks noChangeAspect="1"/>
            </p:cNvPicPr>
            <p:nvPr/>
          </p:nvPicPr>
          <p:blipFill>
            <a:blip r:embed="rId8">
              <a:clrChange>
                <a:clrFrom>
                  <a:srgbClr val="FFFFFF"/>
                </a:clrFrom>
                <a:clrTo>
                  <a:srgbClr val="FFFFFF">
                    <a:alpha val="0"/>
                  </a:srgbClr>
                </a:clrTo>
              </a:clrChange>
            </a:blip>
            <a:srcRect/>
            <a:stretch>
              <a:fillRect/>
            </a:stretch>
          </p:blipFill>
          <p:spPr bwMode="auto">
            <a:xfrm>
              <a:off x="6968975" y="3490597"/>
              <a:ext cx="750467" cy="119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组合 3"/>
          <p:cNvGrpSpPr/>
          <p:nvPr/>
        </p:nvGrpSpPr>
        <p:grpSpPr bwMode="auto">
          <a:xfrm>
            <a:off x="9898063" y="3560763"/>
            <a:ext cx="1050925" cy="1049337"/>
            <a:chOff x="9898513" y="3560708"/>
            <a:chExt cx="1049737" cy="1049737"/>
          </a:xfrm>
        </p:grpSpPr>
        <p:pic>
          <p:nvPicPr>
            <p:cNvPr id="28709" name="图片 10"/>
            <p:cNvPicPr>
              <a:picLocks noChangeAspect="1"/>
            </p:cNvPicPr>
            <p:nvPr/>
          </p:nvPicPr>
          <p:blipFill>
            <a:blip r:embed="rId9">
              <a:clrChange>
                <a:clrFrom>
                  <a:srgbClr val="FFFFFF"/>
                </a:clrFrom>
                <a:clrTo>
                  <a:srgbClr val="FFFFFF">
                    <a:alpha val="0"/>
                  </a:srgbClr>
                </a:clrTo>
              </a:clrChange>
            </a:blip>
            <a:srcRect/>
            <a:stretch>
              <a:fillRect/>
            </a:stretch>
          </p:blipFill>
          <p:spPr bwMode="auto">
            <a:xfrm>
              <a:off x="10047014" y="3698012"/>
              <a:ext cx="810327" cy="78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椭圆 91"/>
            <p:cNvSpPr/>
            <p:nvPr/>
          </p:nvSpPr>
          <p:spPr>
            <a:xfrm>
              <a:off x="9898513" y="3560708"/>
              <a:ext cx="1049737" cy="1049737"/>
            </a:xfrm>
            <a:prstGeom prst="ellipse">
              <a:avLst/>
            </a:prstGeom>
            <a:noFill/>
            <a:ln>
              <a:solidFill>
                <a:srgbClr val="D3101E"/>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marL="0" marR="0" lvl="0" indent="0" algn="ctr" defTabSz="1733550" rtl="0" eaLnBrk="1" fontAlgn="auto" latinLnBrk="0" hangingPunct="1">
                <a:lnSpc>
                  <a:spcPct val="125000"/>
                </a:lnSpc>
                <a:spcBef>
                  <a:spcPct val="0"/>
                </a:spcBef>
                <a:spcAft>
                  <a:spcPct val="35000"/>
                </a:spcAft>
                <a:buClrTx/>
                <a:buSzTx/>
                <a:buFontTx/>
                <a:buNone/>
                <a:defRPr/>
              </a:pP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4"/>
          <p:cNvGrpSpPr/>
          <p:nvPr/>
        </p:nvGrpSpPr>
        <p:grpSpPr bwMode="auto">
          <a:xfrm>
            <a:off x="8458200" y="3495675"/>
            <a:ext cx="1049338" cy="1114425"/>
            <a:chOff x="8457737" y="3495432"/>
            <a:chExt cx="1049737" cy="1115013"/>
          </a:xfrm>
        </p:grpSpPr>
        <p:sp>
          <p:nvSpPr>
            <p:cNvPr id="91" name="椭圆 90"/>
            <p:cNvSpPr/>
            <p:nvPr/>
          </p:nvSpPr>
          <p:spPr>
            <a:xfrm>
              <a:off x="8457737" y="3560554"/>
              <a:ext cx="1049737" cy="1049891"/>
            </a:xfrm>
            <a:prstGeom prst="ellipse">
              <a:avLst/>
            </a:prstGeom>
            <a:noFill/>
            <a:ln>
              <a:solidFill>
                <a:srgbClr val="D3101E"/>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marL="0" marR="0" lvl="0" indent="0" algn="ctr" defTabSz="1733550" rtl="0" eaLnBrk="1" fontAlgn="auto" latinLnBrk="0" hangingPunct="1">
                <a:lnSpc>
                  <a:spcPct val="125000"/>
                </a:lnSpc>
                <a:spcBef>
                  <a:spcPct val="0"/>
                </a:spcBef>
                <a:spcAft>
                  <a:spcPct val="35000"/>
                </a:spcAft>
                <a:buClrTx/>
                <a:buSzTx/>
                <a:buFontTx/>
                <a:buNone/>
                <a:defRPr/>
              </a:pP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8708" name="图片 11"/>
            <p:cNvPicPr>
              <a:picLocks noChangeAspect="1"/>
            </p:cNvPicPr>
            <p:nvPr/>
          </p:nvPicPr>
          <p:blipFill>
            <a:blip r:embed="rId10">
              <a:clrChange>
                <a:clrFrom>
                  <a:srgbClr val="FFFFFF"/>
                </a:clrFrom>
                <a:clrTo>
                  <a:srgbClr val="FFFFFF">
                    <a:alpha val="0"/>
                  </a:srgbClr>
                </a:clrTo>
              </a:clrChange>
            </a:blip>
            <a:srcRect/>
            <a:stretch>
              <a:fillRect/>
            </a:stretch>
          </p:blipFill>
          <p:spPr bwMode="auto">
            <a:xfrm>
              <a:off x="8614058" y="3495432"/>
              <a:ext cx="680365" cy="10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9" name="直接箭头连接符 18"/>
          <p:cNvCxnSpPr>
            <a:stCxn id="2" idx="4"/>
          </p:cNvCxnSpPr>
          <p:nvPr/>
        </p:nvCxnSpPr>
        <p:spPr>
          <a:xfrm flipH="1">
            <a:off x="4384675" y="3005138"/>
            <a:ext cx="2959100" cy="50006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a:stCxn id="2" idx="4"/>
          </p:cNvCxnSpPr>
          <p:nvPr/>
        </p:nvCxnSpPr>
        <p:spPr>
          <a:xfrm flipH="1">
            <a:off x="5913438" y="3005138"/>
            <a:ext cx="1430337" cy="50006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接箭头连接符 114"/>
          <p:cNvCxnSpPr>
            <a:stCxn id="2" idx="4"/>
          </p:cNvCxnSpPr>
          <p:nvPr/>
        </p:nvCxnSpPr>
        <p:spPr>
          <a:xfrm>
            <a:off x="7343775" y="3005138"/>
            <a:ext cx="1574800" cy="5159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 idx="4"/>
          </p:cNvCxnSpPr>
          <p:nvPr/>
        </p:nvCxnSpPr>
        <p:spPr>
          <a:xfrm>
            <a:off x="7343775" y="3005138"/>
            <a:ext cx="25400" cy="50006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接箭头连接符 116"/>
          <p:cNvCxnSpPr>
            <a:stCxn id="2" idx="4"/>
          </p:cNvCxnSpPr>
          <p:nvPr/>
        </p:nvCxnSpPr>
        <p:spPr>
          <a:xfrm>
            <a:off x="7343775" y="3005138"/>
            <a:ext cx="2959100" cy="50958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0" name="左大括号 99"/>
          <p:cNvSpPr/>
          <p:nvPr/>
        </p:nvSpPr>
        <p:spPr>
          <a:xfrm rot="16200000">
            <a:off x="7045326" y="1573212"/>
            <a:ext cx="742950" cy="7064375"/>
          </a:xfrm>
          <a:prstGeom prst="leftBrace">
            <a:avLst>
              <a:gd name="adj1" fmla="val 8333"/>
              <a:gd name="adj2" fmla="val 5133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3" name="矩形 92"/>
          <p:cNvSpPr/>
          <p:nvPr/>
        </p:nvSpPr>
        <p:spPr>
          <a:xfrm>
            <a:off x="3884613" y="4618038"/>
            <a:ext cx="914400" cy="4572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marL="0" marR="0" lvl="0" indent="0" algn="ctr" defTabSz="1733550" rtl="0" eaLnBrk="1" fontAlgn="auto" latinLnBrk="0" hangingPunct="1">
              <a:lnSpc>
                <a:spcPct val="125000"/>
              </a:lnSpc>
              <a:spcBef>
                <a:spcPct val="0"/>
              </a:spcBef>
              <a:spcAft>
                <a:spcPct val="3500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文 化</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6" name="矩形 85"/>
          <p:cNvSpPr/>
          <p:nvPr/>
        </p:nvSpPr>
        <p:spPr>
          <a:xfrm>
            <a:off x="558800" y="1354138"/>
            <a:ext cx="3838575" cy="450850"/>
          </a:xfrm>
          <a:prstGeom prst="rect">
            <a:avLst/>
          </a:prstGeom>
          <a:gradFill flip="none" rotWithShape="1">
            <a:gsLst>
              <a:gs pos="55000">
                <a:srgbClr val="0092EC"/>
              </a:gs>
              <a:gs pos="0">
                <a:srgbClr val="006AB1">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职业素养护照（证书）内容框架</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8" name="矩形 87"/>
          <p:cNvSpPr/>
          <p:nvPr/>
        </p:nvSpPr>
        <p:spPr>
          <a:xfrm>
            <a:off x="147638" y="168275"/>
            <a:ext cx="6088062" cy="83026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一、探索构建职业素养护照（证书）</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5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2"/>
                                        </p:tgtEl>
                                        <p:attrNameLst>
                                          <p:attrName>style.visibility</p:attrName>
                                        </p:attrNameLst>
                                      </p:cBhvr>
                                      <p:to>
                                        <p:strVal val="visible"/>
                                      </p:to>
                                    </p:set>
                                    <p:animEffect transition="in" filter="wipe(up)">
                                      <p:cBhvr>
                                        <p:cTn id="11" dur="250"/>
                                        <p:tgtEl>
                                          <p:spTgt spid="20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50"/>
                                        <p:tgtEl>
                                          <p:spTgt spid="2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250"/>
                                        <p:tgtEl>
                                          <p:spTgt spid="19"/>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250" fill="hold"/>
                                        <p:tgtEl>
                                          <p:spTgt spid="21"/>
                                        </p:tgtEl>
                                        <p:attrNameLst>
                                          <p:attrName>ppt_w</p:attrName>
                                        </p:attrNameLst>
                                      </p:cBhvr>
                                      <p:tavLst>
                                        <p:tav tm="0">
                                          <p:val>
                                            <p:fltVal val="0"/>
                                          </p:val>
                                        </p:tav>
                                        <p:tav tm="100000">
                                          <p:val>
                                            <p:strVal val="#ppt_w"/>
                                          </p:val>
                                        </p:tav>
                                      </p:tavLst>
                                    </p:anim>
                                    <p:anim calcmode="lin" valueType="num">
                                      <p:cBhvr>
                                        <p:cTn id="24" dur="250" fill="hold"/>
                                        <p:tgtEl>
                                          <p:spTgt spid="21"/>
                                        </p:tgtEl>
                                        <p:attrNameLst>
                                          <p:attrName>ppt_h</p:attrName>
                                        </p:attrNameLst>
                                      </p:cBhvr>
                                      <p:tavLst>
                                        <p:tav tm="0">
                                          <p:val>
                                            <p:fltVal val="0"/>
                                          </p:val>
                                        </p:tav>
                                        <p:tav tm="100000">
                                          <p:val>
                                            <p:strVal val="#ppt_h"/>
                                          </p:val>
                                        </p:tav>
                                      </p:tavLst>
                                    </p:anim>
                                    <p:anim calcmode="lin" valueType="num">
                                      <p:cBhvr>
                                        <p:cTn id="25" dur="250" fill="hold"/>
                                        <p:tgtEl>
                                          <p:spTgt spid="21"/>
                                        </p:tgtEl>
                                        <p:attrNameLst>
                                          <p:attrName>style.rotation</p:attrName>
                                        </p:attrNameLst>
                                      </p:cBhvr>
                                      <p:tavLst>
                                        <p:tav tm="0">
                                          <p:val>
                                            <p:fltVal val="90"/>
                                          </p:val>
                                        </p:tav>
                                        <p:tav tm="100000">
                                          <p:val>
                                            <p:fltVal val="0"/>
                                          </p:val>
                                        </p:tav>
                                      </p:tavLst>
                                    </p:anim>
                                    <p:animEffect transition="in" filter="fade">
                                      <p:cBhvr>
                                        <p:cTn id="26" dur="250"/>
                                        <p:tgtEl>
                                          <p:spTgt spid="21"/>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fade">
                                      <p:cBhvr>
                                        <p:cTn id="30" dur="250"/>
                                        <p:tgtEl>
                                          <p:spTgt spid="93"/>
                                        </p:tgtEl>
                                      </p:cBhvr>
                                    </p:animEffect>
                                    <p:anim calcmode="lin" valueType="num">
                                      <p:cBhvr>
                                        <p:cTn id="31" dur="250" fill="hold"/>
                                        <p:tgtEl>
                                          <p:spTgt spid="93"/>
                                        </p:tgtEl>
                                        <p:attrNameLst>
                                          <p:attrName>ppt_x</p:attrName>
                                        </p:attrNameLst>
                                      </p:cBhvr>
                                      <p:tavLst>
                                        <p:tav tm="0">
                                          <p:val>
                                            <p:strVal val="#ppt_x"/>
                                          </p:val>
                                        </p:tav>
                                        <p:tav tm="100000">
                                          <p:val>
                                            <p:strVal val="#ppt_x"/>
                                          </p:val>
                                        </p:tav>
                                      </p:tavLst>
                                    </p:anim>
                                    <p:anim calcmode="lin" valueType="num">
                                      <p:cBhvr>
                                        <p:cTn id="32" dur="250" fill="hold"/>
                                        <p:tgtEl>
                                          <p:spTgt spid="9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108"/>
                                        </p:tgtEl>
                                        <p:attrNameLst>
                                          <p:attrName>style.visibility</p:attrName>
                                        </p:attrNameLst>
                                      </p:cBhvr>
                                      <p:to>
                                        <p:strVal val="visible"/>
                                      </p:to>
                                    </p:set>
                                    <p:animEffect transition="in" filter="wipe(up)">
                                      <p:cBhvr>
                                        <p:cTn id="36" dur="250"/>
                                        <p:tgtEl>
                                          <p:spTgt spid="108"/>
                                        </p:tgtEl>
                                      </p:cBhvr>
                                    </p:animEffect>
                                  </p:childTnLst>
                                </p:cTn>
                              </p:par>
                            </p:childTnLst>
                          </p:cTn>
                        </p:par>
                        <p:par>
                          <p:cTn id="37" fill="hold">
                            <p:stCondLst>
                              <p:cond delay="3500"/>
                            </p:stCondLst>
                            <p:childTnLst>
                              <p:par>
                                <p:cTn id="38" presetID="31"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250" fill="hold"/>
                                        <p:tgtEl>
                                          <p:spTgt spid="22"/>
                                        </p:tgtEl>
                                        <p:attrNameLst>
                                          <p:attrName>ppt_w</p:attrName>
                                        </p:attrNameLst>
                                      </p:cBhvr>
                                      <p:tavLst>
                                        <p:tav tm="0">
                                          <p:val>
                                            <p:fltVal val="0"/>
                                          </p:val>
                                        </p:tav>
                                        <p:tav tm="100000">
                                          <p:val>
                                            <p:strVal val="#ppt_w"/>
                                          </p:val>
                                        </p:tav>
                                      </p:tavLst>
                                    </p:anim>
                                    <p:anim calcmode="lin" valueType="num">
                                      <p:cBhvr>
                                        <p:cTn id="41" dur="250" fill="hold"/>
                                        <p:tgtEl>
                                          <p:spTgt spid="22"/>
                                        </p:tgtEl>
                                        <p:attrNameLst>
                                          <p:attrName>ppt_h</p:attrName>
                                        </p:attrNameLst>
                                      </p:cBhvr>
                                      <p:tavLst>
                                        <p:tav tm="0">
                                          <p:val>
                                            <p:fltVal val="0"/>
                                          </p:val>
                                        </p:tav>
                                        <p:tav tm="100000">
                                          <p:val>
                                            <p:strVal val="#ppt_h"/>
                                          </p:val>
                                        </p:tav>
                                      </p:tavLst>
                                    </p:anim>
                                    <p:anim calcmode="lin" valueType="num">
                                      <p:cBhvr>
                                        <p:cTn id="42" dur="250" fill="hold"/>
                                        <p:tgtEl>
                                          <p:spTgt spid="22"/>
                                        </p:tgtEl>
                                        <p:attrNameLst>
                                          <p:attrName>style.rotation</p:attrName>
                                        </p:attrNameLst>
                                      </p:cBhvr>
                                      <p:tavLst>
                                        <p:tav tm="0">
                                          <p:val>
                                            <p:fltVal val="90"/>
                                          </p:val>
                                        </p:tav>
                                        <p:tav tm="100000">
                                          <p:val>
                                            <p:fltVal val="0"/>
                                          </p:val>
                                        </p:tav>
                                      </p:tavLst>
                                    </p:anim>
                                    <p:animEffect transition="in" filter="fade">
                                      <p:cBhvr>
                                        <p:cTn id="43" dur="250"/>
                                        <p:tgtEl>
                                          <p:spTgt spid="22"/>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250"/>
                                        <p:tgtEl>
                                          <p:spTgt spid="94"/>
                                        </p:tgtEl>
                                      </p:cBhvr>
                                    </p:animEffect>
                                    <p:anim calcmode="lin" valueType="num">
                                      <p:cBhvr>
                                        <p:cTn id="47" dur="250" fill="hold"/>
                                        <p:tgtEl>
                                          <p:spTgt spid="94"/>
                                        </p:tgtEl>
                                        <p:attrNameLst>
                                          <p:attrName>ppt_x</p:attrName>
                                        </p:attrNameLst>
                                      </p:cBhvr>
                                      <p:tavLst>
                                        <p:tav tm="0">
                                          <p:val>
                                            <p:strVal val="#ppt_x"/>
                                          </p:val>
                                        </p:tav>
                                        <p:tav tm="100000">
                                          <p:val>
                                            <p:strVal val="#ppt_x"/>
                                          </p:val>
                                        </p:tav>
                                      </p:tavLst>
                                    </p:anim>
                                    <p:anim calcmode="lin" valueType="num">
                                      <p:cBhvr>
                                        <p:cTn id="48" dur="250" fill="hold"/>
                                        <p:tgtEl>
                                          <p:spTgt spid="94"/>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22" presetClass="entr" presetSubtype="1"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250"/>
                                        <p:tgtEl>
                                          <p:spTgt spid="31"/>
                                        </p:tgtEl>
                                      </p:cBhvr>
                                    </p:animEffect>
                                  </p:childTnLst>
                                </p:cTn>
                              </p:par>
                            </p:childTnLst>
                          </p:cTn>
                        </p:par>
                        <p:par>
                          <p:cTn id="53" fill="hold">
                            <p:stCondLst>
                              <p:cond delay="45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250" fill="hold"/>
                                        <p:tgtEl>
                                          <p:spTgt spid="23"/>
                                        </p:tgtEl>
                                        <p:attrNameLst>
                                          <p:attrName>ppt_w</p:attrName>
                                        </p:attrNameLst>
                                      </p:cBhvr>
                                      <p:tavLst>
                                        <p:tav tm="0">
                                          <p:val>
                                            <p:fltVal val="0"/>
                                          </p:val>
                                        </p:tav>
                                        <p:tav tm="100000">
                                          <p:val>
                                            <p:strVal val="#ppt_w"/>
                                          </p:val>
                                        </p:tav>
                                      </p:tavLst>
                                    </p:anim>
                                    <p:anim calcmode="lin" valueType="num">
                                      <p:cBhvr>
                                        <p:cTn id="57" dur="250" fill="hold"/>
                                        <p:tgtEl>
                                          <p:spTgt spid="23"/>
                                        </p:tgtEl>
                                        <p:attrNameLst>
                                          <p:attrName>ppt_h</p:attrName>
                                        </p:attrNameLst>
                                      </p:cBhvr>
                                      <p:tavLst>
                                        <p:tav tm="0">
                                          <p:val>
                                            <p:fltVal val="0"/>
                                          </p:val>
                                        </p:tav>
                                        <p:tav tm="100000">
                                          <p:val>
                                            <p:strVal val="#ppt_h"/>
                                          </p:val>
                                        </p:tav>
                                      </p:tavLst>
                                    </p:anim>
                                    <p:anim calcmode="lin" valueType="num">
                                      <p:cBhvr>
                                        <p:cTn id="58" dur="250" fill="hold"/>
                                        <p:tgtEl>
                                          <p:spTgt spid="23"/>
                                        </p:tgtEl>
                                        <p:attrNameLst>
                                          <p:attrName>style.rotation</p:attrName>
                                        </p:attrNameLst>
                                      </p:cBhvr>
                                      <p:tavLst>
                                        <p:tav tm="0">
                                          <p:val>
                                            <p:fltVal val="90"/>
                                          </p:val>
                                        </p:tav>
                                        <p:tav tm="100000">
                                          <p:val>
                                            <p:fltVal val="0"/>
                                          </p:val>
                                        </p:tav>
                                      </p:tavLst>
                                    </p:anim>
                                    <p:animEffect transition="in" filter="fade">
                                      <p:cBhvr>
                                        <p:cTn id="59" dur="250"/>
                                        <p:tgtEl>
                                          <p:spTgt spid="23"/>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fade">
                                      <p:cBhvr>
                                        <p:cTn id="62" dur="250"/>
                                        <p:tgtEl>
                                          <p:spTgt spid="95"/>
                                        </p:tgtEl>
                                      </p:cBhvr>
                                    </p:animEffect>
                                    <p:anim calcmode="lin" valueType="num">
                                      <p:cBhvr>
                                        <p:cTn id="63" dur="250" fill="hold"/>
                                        <p:tgtEl>
                                          <p:spTgt spid="95"/>
                                        </p:tgtEl>
                                        <p:attrNameLst>
                                          <p:attrName>ppt_x</p:attrName>
                                        </p:attrNameLst>
                                      </p:cBhvr>
                                      <p:tavLst>
                                        <p:tav tm="0">
                                          <p:val>
                                            <p:strVal val="#ppt_x"/>
                                          </p:val>
                                        </p:tav>
                                        <p:tav tm="100000">
                                          <p:val>
                                            <p:strVal val="#ppt_x"/>
                                          </p:val>
                                        </p:tav>
                                      </p:tavLst>
                                    </p:anim>
                                    <p:anim calcmode="lin" valueType="num">
                                      <p:cBhvr>
                                        <p:cTn id="64" dur="250" fill="hold"/>
                                        <p:tgtEl>
                                          <p:spTgt spid="95"/>
                                        </p:tgtEl>
                                        <p:attrNameLst>
                                          <p:attrName>ppt_y</p:attrName>
                                        </p:attrNameLst>
                                      </p:cBhvr>
                                      <p:tavLst>
                                        <p:tav tm="0">
                                          <p:val>
                                            <p:strVal val="#ppt_y+.1"/>
                                          </p:val>
                                        </p:tav>
                                        <p:tav tm="100000">
                                          <p:val>
                                            <p:strVal val="#ppt_y"/>
                                          </p:val>
                                        </p:tav>
                                      </p:tavLst>
                                    </p:anim>
                                  </p:childTnLst>
                                </p:cTn>
                              </p:par>
                            </p:childTnLst>
                          </p:cTn>
                        </p:par>
                        <p:par>
                          <p:cTn id="65" fill="hold">
                            <p:stCondLst>
                              <p:cond delay="5000"/>
                            </p:stCondLst>
                            <p:childTnLst>
                              <p:par>
                                <p:cTn id="66" presetID="22" presetClass="entr" presetSubtype="1" fill="hold"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up)">
                                      <p:cBhvr>
                                        <p:cTn id="68" dur="250"/>
                                        <p:tgtEl>
                                          <p:spTgt spid="115"/>
                                        </p:tgtEl>
                                      </p:cBhvr>
                                    </p:animEffect>
                                  </p:childTnLst>
                                </p:cTn>
                              </p:par>
                            </p:childTnLst>
                          </p:cTn>
                        </p:par>
                        <p:par>
                          <p:cTn id="69" fill="hold">
                            <p:stCondLst>
                              <p:cond delay="5500"/>
                            </p:stCondLst>
                            <p:childTnLst>
                              <p:par>
                                <p:cTn id="70" presetID="31" presetClass="entr" presetSubtype="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50" fill="hold"/>
                                        <p:tgtEl>
                                          <p:spTgt spid="25"/>
                                        </p:tgtEl>
                                        <p:attrNameLst>
                                          <p:attrName>ppt_w</p:attrName>
                                        </p:attrNameLst>
                                      </p:cBhvr>
                                      <p:tavLst>
                                        <p:tav tm="0">
                                          <p:val>
                                            <p:fltVal val="0"/>
                                          </p:val>
                                        </p:tav>
                                        <p:tav tm="100000">
                                          <p:val>
                                            <p:strVal val="#ppt_w"/>
                                          </p:val>
                                        </p:tav>
                                      </p:tavLst>
                                    </p:anim>
                                    <p:anim calcmode="lin" valueType="num">
                                      <p:cBhvr>
                                        <p:cTn id="73" dur="250" fill="hold"/>
                                        <p:tgtEl>
                                          <p:spTgt spid="25"/>
                                        </p:tgtEl>
                                        <p:attrNameLst>
                                          <p:attrName>ppt_h</p:attrName>
                                        </p:attrNameLst>
                                      </p:cBhvr>
                                      <p:tavLst>
                                        <p:tav tm="0">
                                          <p:val>
                                            <p:fltVal val="0"/>
                                          </p:val>
                                        </p:tav>
                                        <p:tav tm="100000">
                                          <p:val>
                                            <p:strVal val="#ppt_h"/>
                                          </p:val>
                                        </p:tav>
                                      </p:tavLst>
                                    </p:anim>
                                    <p:anim calcmode="lin" valueType="num">
                                      <p:cBhvr>
                                        <p:cTn id="74" dur="250" fill="hold"/>
                                        <p:tgtEl>
                                          <p:spTgt spid="25"/>
                                        </p:tgtEl>
                                        <p:attrNameLst>
                                          <p:attrName>style.rotation</p:attrName>
                                        </p:attrNameLst>
                                      </p:cBhvr>
                                      <p:tavLst>
                                        <p:tav tm="0">
                                          <p:val>
                                            <p:fltVal val="90"/>
                                          </p:val>
                                        </p:tav>
                                        <p:tav tm="100000">
                                          <p:val>
                                            <p:fltVal val="0"/>
                                          </p:val>
                                        </p:tav>
                                      </p:tavLst>
                                    </p:anim>
                                    <p:animEffect transition="in" filter="fade">
                                      <p:cBhvr>
                                        <p:cTn id="75" dur="250"/>
                                        <p:tgtEl>
                                          <p:spTgt spid="25"/>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96"/>
                                        </p:tgtEl>
                                        <p:attrNameLst>
                                          <p:attrName>style.visibility</p:attrName>
                                        </p:attrNameLst>
                                      </p:cBhvr>
                                      <p:to>
                                        <p:strVal val="visible"/>
                                      </p:to>
                                    </p:set>
                                    <p:animEffect transition="in" filter="fade">
                                      <p:cBhvr>
                                        <p:cTn id="78" dur="250"/>
                                        <p:tgtEl>
                                          <p:spTgt spid="96"/>
                                        </p:tgtEl>
                                      </p:cBhvr>
                                    </p:animEffect>
                                    <p:anim calcmode="lin" valueType="num">
                                      <p:cBhvr>
                                        <p:cTn id="79" dur="250" fill="hold"/>
                                        <p:tgtEl>
                                          <p:spTgt spid="96"/>
                                        </p:tgtEl>
                                        <p:attrNameLst>
                                          <p:attrName>ppt_x</p:attrName>
                                        </p:attrNameLst>
                                      </p:cBhvr>
                                      <p:tavLst>
                                        <p:tav tm="0">
                                          <p:val>
                                            <p:strVal val="#ppt_x"/>
                                          </p:val>
                                        </p:tav>
                                        <p:tav tm="100000">
                                          <p:val>
                                            <p:strVal val="#ppt_x"/>
                                          </p:val>
                                        </p:tav>
                                      </p:tavLst>
                                    </p:anim>
                                    <p:anim calcmode="lin" valueType="num">
                                      <p:cBhvr>
                                        <p:cTn id="80" dur="250" fill="hold"/>
                                        <p:tgtEl>
                                          <p:spTgt spid="9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22" presetClass="entr" presetSubtype="1" fill="hold" nodeType="afterEffect">
                                  <p:stCondLst>
                                    <p:cond delay="0"/>
                                  </p:stCondLst>
                                  <p:childTnLst>
                                    <p:set>
                                      <p:cBhvr>
                                        <p:cTn id="83" dur="1" fill="hold">
                                          <p:stCondLst>
                                            <p:cond delay="0"/>
                                          </p:stCondLst>
                                        </p:cTn>
                                        <p:tgtEl>
                                          <p:spTgt spid="117"/>
                                        </p:tgtEl>
                                        <p:attrNameLst>
                                          <p:attrName>style.visibility</p:attrName>
                                        </p:attrNameLst>
                                      </p:cBhvr>
                                      <p:to>
                                        <p:strVal val="visible"/>
                                      </p:to>
                                    </p:set>
                                    <p:animEffect transition="in" filter="wipe(up)">
                                      <p:cBhvr>
                                        <p:cTn id="84" dur="250"/>
                                        <p:tgtEl>
                                          <p:spTgt spid="117"/>
                                        </p:tgtEl>
                                      </p:cBhvr>
                                    </p:animEffect>
                                  </p:childTnLst>
                                </p:cTn>
                              </p:par>
                            </p:childTnLst>
                          </p:cTn>
                        </p:par>
                        <p:par>
                          <p:cTn id="85" fill="hold">
                            <p:stCondLst>
                              <p:cond delay="6500"/>
                            </p:stCondLst>
                            <p:childTnLst>
                              <p:par>
                                <p:cTn id="86" presetID="31" presetClass="entr" presetSubtype="0" fill="hold"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250" fill="hold"/>
                                        <p:tgtEl>
                                          <p:spTgt spid="24"/>
                                        </p:tgtEl>
                                        <p:attrNameLst>
                                          <p:attrName>ppt_w</p:attrName>
                                        </p:attrNameLst>
                                      </p:cBhvr>
                                      <p:tavLst>
                                        <p:tav tm="0">
                                          <p:val>
                                            <p:fltVal val="0"/>
                                          </p:val>
                                        </p:tav>
                                        <p:tav tm="100000">
                                          <p:val>
                                            <p:strVal val="#ppt_w"/>
                                          </p:val>
                                        </p:tav>
                                      </p:tavLst>
                                    </p:anim>
                                    <p:anim calcmode="lin" valueType="num">
                                      <p:cBhvr>
                                        <p:cTn id="89" dur="250" fill="hold"/>
                                        <p:tgtEl>
                                          <p:spTgt spid="24"/>
                                        </p:tgtEl>
                                        <p:attrNameLst>
                                          <p:attrName>ppt_h</p:attrName>
                                        </p:attrNameLst>
                                      </p:cBhvr>
                                      <p:tavLst>
                                        <p:tav tm="0">
                                          <p:val>
                                            <p:fltVal val="0"/>
                                          </p:val>
                                        </p:tav>
                                        <p:tav tm="100000">
                                          <p:val>
                                            <p:strVal val="#ppt_h"/>
                                          </p:val>
                                        </p:tav>
                                      </p:tavLst>
                                    </p:anim>
                                    <p:anim calcmode="lin" valueType="num">
                                      <p:cBhvr>
                                        <p:cTn id="90" dur="250" fill="hold"/>
                                        <p:tgtEl>
                                          <p:spTgt spid="24"/>
                                        </p:tgtEl>
                                        <p:attrNameLst>
                                          <p:attrName>style.rotation</p:attrName>
                                        </p:attrNameLst>
                                      </p:cBhvr>
                                      <p:tavLst>
                                        <p:tav tm="0">
                                          <p:val>
                                            <p:fltVal val="90"/>
                                          </p:val>
                                        </p:tav>
                                        <p:tav tm="100000">
                                          <p:val>
                                            <p:fltVal val="0"/>
                                          </p:val>
                                        </p:tav>
                                      </p:tavLst>
                                    </p:anim>
                                    <p:animEffect transition="in" filter="fade">
                                      <p:cBhvr>
                                        <p:cTn id="91" dur="250"/>
                                        <p:tgtEl>
                                          <p:spTgt spid="24"/>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97"/>
                                        </p:tgtEl>
                                        <p:attrNameLst>
                                          <p:attrName>style.visibility</p:attrName>
                                        </p:attrNameLst>
                                      </p:cBhvr>
                                      <p:to>
                                        <p:strVal val="visible"/>
                                      </p:to>
                                    </p:set>
                                    <p:animEffect transition="in" filter="fade">
                                      <p:cBhvr>
                                        <p:cTn id="94" dur="250"/>
                                        <p:tgtEl>
                                          <p:spTgt spid="97"/>
                                        </p:tgtEl>
                                      </p:cBhvr>
                                    </p:animEffect>
                                    <p:anim calcmode="lin" valueType="num">
                                      <p:cBhvr>
                                        <p:cTn id="95" dur="250" fill="hold"/>
                                        <p:tgtEl>
                                          <p:spTgt spid="97"/>
                                        </p:tgtEl>
                                        <p:attrNameLst>
                                          <p:attrName>ppt_x</p:attrName>
                                        </p:attrNameLst>
                                      </p:cBhvr>
                                      <p:tavLst>
                                        <p:tav tm="0">
                                          <p:val>
                                            <p:strVal val="#ppt_x"/>
                                          </p:val>
                                        </p:tav>
                                        <p:tav tm="100000">
                                          <p:val>
                                            <p:strVal val="#ppt_x"/>
                                          </p:val>
                                        </p:tav>
                                      </p:tavLst>
                                    </p:anim>
                                    <p:anim calcmode="lin" valueType="num">
                                      <p:cBhvr>
                                        <p:cTn id="96" dur="250" fill="hold"/>
                                        <p:tgtEl>
                                          <p:spTgt spid="97"/>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16" presetClass="entr" presetSubtype="21" fill="hold" grpId="0" nodeType="afterEffect">
                                  <p:stCondLst>
                                    <p:cond delay="0"/>
                                  </p:stCondLst>
                                  <p:childTnLst>
                                    <p:set>
                                      <p:cBhvr>
                                        <p:cTn id="99" dur="1" fill="hold">
                                          <p:stCondLst>
                                            <p:cond delay="0"/>
                                          </p:stCondLst>
                                        </p:cTn>
                                        <p:tgtEl>
                                          <p:spTgt spid="100"/>
                                        </p:tgtEl>
                                        <p:attrNameLst>
                                          <p:attrName>style.visibility</p:attrName>
                                        </p:attrNameLst>
                                      </p:cBhvr>
                                      <p:to>
                                        <p:strVal val="visible"/>
                                      </p:to>
                                    </p:set>
                                    <p:animEffect transition="in" filter="barn(inVertical)">
                                      <p:cBhvr>
                                        <p:cTn id="100" dur="500"/>
                                        <p:tgtEl>
                                          <p:spTgt spid="100"/>
                                        </p:tgtEl>
                                      </p:cBhvr>
                                    </p:animEffect>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3"/>
                                        </p:tgtEl>
                                        <p:attrNameLst>
                                          <p:attrName>style.visibility</p:attrName>
                                        </p:attrNameLst>
                                      </p:cBhvr>
                                      <p:to>
                                        <p:strVal val="visible"/>
                                      </p:to>
                                    </p:set>
                                    <p:anim calcmode="lin" valueType="num">
                                      <p:cBhvr>
                                        <p:cTn id="104" dur="500" fill="hold"/>
                                        <p:tgtEl>
                                          <p:spTgt spid="3"/>
                                        </p:tgtEl>
                                        <p:attrNameLst>
                                          <p:attrName>ppt_w</p:attrName>
                                        </p:attrNameLst>
                                      </p:cBhvr>
                                      <p:tavLst>
                                        <p:tav tm="0">
                                          <p:val>
                                            <p:fltVal val="0"/>
                                          </p:val>
                                        </p:tav>
                                        <p:tav tm="100000">
                                          <p:val>
                                            <p:strVal val="#ppt_w"/>
                                          </p:val>
                                        </p:tav>
                                      </p:tavLst>
                                    </p:anim>
                                    <p:anim calcmode="lin" valueType="num">
                                      <p:cBhvr>
                                        <p:cTn id="105" dur="500" fill="hold"/>
                                        <p:tgtEl>
                                          <p:spTgt spid="3"/>
                                        </p:tgtEl>
                                        <p:attrNameLst>
                                          <p:attrName>ppt_h</p:attrName>
                                        </p:attrNameLst>
                                      </p:cBhvr>
                                      <p:tavLst>
                                        <p:tav tm="0">
                                          <p:val>
                                            <p:fltVal val="0"/>
                                          </p:val>
                                        </p:tav>
                                        <p:tav tm="100000">
                                          <p:val>
                                            <p:strVal val="#ppt_h"/>
                                          </p:val>
                                        </p:tav>
                                      </p:tavLst>
                                    </p:anim>
                                    <p:animEffect transition="in" filter="fade">
                                      <p:cBhvr>
                                        <p:cTn id="10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4" grpId="0"/>
      <p:bldP spid="95" grpId="0"/>
      <p:bldP spid="96" grpId="0"/>
      <p:bldP spid="97" grpId="0"/>
      <p:bldP spid="100" grpId="0" animBg="1"/>
      <p:bldP spid="9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176963"/>
            <a:ext cx="12192000" cy="4445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4339" name="图片 17"/>
          <p:cNvPicPr>
            <a:picLocks noChangeAspect="1"/>
          </p:cNvPicPr>
          <p:nvPr/>
        </p:nvPicPr>
        <p:blipFill>
          <a:blip r:embed="rId1"/>
          <a:srcRect/>
          <a:stretch>
            <a:fillRect/>
          </a:stretch>
        </p:blipFill>
        <p:spPr bwMode="auto">
          <a:xfrm>
            <a:off x="0" y="0"/>
            <a:ext cx="9926638" cy="812800"/>
          </a:xfrm>
          <a:prstGeom prst="rect">
            <a:avLst/>
          </a:prstGeom>
          <a:noFill/>
          <a:ln w="9525">
            <a:noFill/>
            <a:miter lim="800000"/>
            <a:headEnd/>
            <a:tailEnd/>
          </a:ln>
        </p:spPr>
      </p:pic>
      <p:pic>
        <p:nvPicPr>
          <p:cNvPr id="14340" name="图片 72"/>
          <p:cNvPicPr>
            <a:picLocks noChangeAspect="1"/>
          </p:cNvPicPr>
          <p:nvPr/>
        </p:nvPicPr>
        <p:blipFill>
          <a:blip r:embed="rId2"/>
          <a:srcRect/>
          <a:stretch>
            <a:fillRect/>
          </a:stretch>
        </p:blipFill>
        <p:spPr bwMode="auto">
          <a:xfrm>
            <a:off x="9686925" y="0"/>
            <a:ext cx="2408238" cy="798513"/>
          </a:xfrm>
          <a:prstGeom prst="rect">
            <a:avLst/>
          </a:prstGeom>
          <a:noFill/>
          <a:ln w="9525">
            <a:noFill/>
            <a:miter lim="800000"/>
            <a:headEnd/>
            <a:tailEnd/>
          </a:ln>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4342" name="Picture 9" descr="D:\Desktop\logo.png"/>
          <p:cNvPicPr>
            <a:picLocks noChangeAspect="1"/>
          </p:cNvPicPr>
          <p:nvPr/>
        </p:nvPicPr>
        <p:blipFill>
          <a:blip r:embed="rId3"/>
          <a:srcRect/>
          <a:stretch>
            <a:fillRect/>
          </a:stretch>
        </p:blipFill>
        <p:spPr bwMode="auto">
          <a:xfrm>
            <a:off x="9631363" y="6300788"/>
            <a:ext cx="2478087" cy="523875"/>
          </a:xfrm>
          <a:prstGeom prst="rect">
            <a:avLst/>
          </a:prstGeom>
          <a:noFill/>
          <a:ln w="9525">
            <a:noFill/>
            <a:miter lim="800000"/>
            <a:headEnd/>
            <a:tailEnd/>
          </a:ln>
        </p:spPr>
      </p:pic>
      <p:sp>
        <p:nvSpPr>
          <p:cNvPr id="14" name="圆角矩形 13"/>
          <p:cNvSpPr/>
          <p:nvPr/>
        </p:nvSpPr>
        <p:spPr>
          <a:xfrm>
            <a:off x="355600" y="938213"/>
            <a:ext cx="6013450" cy="555625"/>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建立以职业素养学分为核心的评价体系</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pic>
        <p:nvPicPr>
          <p:cNvPr id="14345" name="图片 1" descr="屏幕快照 2018-04-24 上午10.38.27.png"/>
          <p:cNvPicPr>
            <a:picLocks noChangeAspect="1"/>
          </p:cNvPicPr>
          <p:nvPr/>
        </p:nvPicPr>
        <p:blipFill>
          <a:blip r:embed="rId4"/>
          <a:srcRect/>
          <a:stretch>
            <a:fillRect/>
          </a:stretch>
        </p:blipFill>
        <p:spPr bwMode="auto">
          <a:xfrm>
            <a:off x="0" y="1571625"/>
            <a:ext cx="12192000" cy="5286375"/>
          </a:xfrm>
          <a:prstGeom prst="rect">
            <a:avLst/>
          </a:prstGeom>
          <a:noFill/>
          <a:ln w="9525">
            <a:noFill/>
            <a:miter lim="800000"/>
            <a:headEnd/>
            <a:tailEnd/>
          </a:ln>
        </p:spPr>
      </p:pic>
      <p:sp>
        <p:nvSpPr>
          <p:cNvPr id="53" name="矩形 52"/>
          <p:cNvSpPr/>
          <p:nvPr/>
        </p:nvSpPr>
        <p:spPr>
          <a:xfrm>
            <a:off x="7564438" y="1046163"/>
            <a:ext cx="4627562" cy="1455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nSpc>
                <a:spcPct val="150000"/>
              </a:lnSpc>
              <a:defRPr/>
            </a:pPr>
            <a:r>
              <a:rPr lang="zh-CN" altLang="en-US" sz="1800" b="1" dirty="0">
                <a:solidFill>
                  <a:srgbClr val="3B3838"/>
                </a:solidFill>
                <a:latin typeface="微软雅黑" panose="020B0503020204020204" pitchFamily="34" charset="-122"/>
                <a:ea typeface="微软雅黑" panose="020B0503020204020204" pitchFamily="34" charset="-122"/>
              </a:rPr>
              <a:t>建立了以职业素养学分为核心，以职业精神培养和职业行为养成为切入点的职业素养评价体系，与以学业成绩为导向的评价体系双轨同步运行。 </a:t>
            </a:r>
            <a:endParaRPr lang="zh-CN" altLang="en-US" sz="1800" b="1" dirty="0">
              <a:solidFill>
                <a:srgbClr val="3B3838"/>
              </a:solidFill>
              <a:latin typeface="微软雅黑" panose="020B0503020204020204" pitchFamily="34" charset="-122"/>
              <a:ea typeface="微软雅黑" panose="020B0503020204020204" pitchFamily="34" charset="-122"/>
            </a:endParaRPr>
          </a:p>
        </p:txBody>
      </p:sp>
      <p:sp>
        <p:nvSpPr>
          <p:cNvPr id="4" name="椭圆形标注 3"/>
          <p:cNvSpPr/>
          <p:nvPr/>
        </p:nvSpPr>
        <p:spPr>
          <a:xfrm>
            <a:off x="1064640" y="1624632"/>
            <a:ext cx="2839041" cy="1830045"/>
          </a:xfrm>
          <a:prstGeom prst="wedgeEllipseCallout">
            <a:avLst/>
          </a:prstGeom>
          <a:noFill/>
          <a:ln>
            <a:solidFill>
              <a:srgbClr val="E40000"/>
            </a:solidFill>
          </a:ln>
          <a:effectLst>
            <a:glow rad="139700">
              <a:schemeClr val="accent3">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algn="ctr" defTabSz="1733550">
              <a:lnSpc>
                <a:spcPct val="125000"/>
              </a:lnSpc>
              <a:spcAft>
                <a:spcPct val="35000"/>
              </a:spcAft>
              <a:defRPr/>
            </a:pP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4350" name="矩形 5"/>
          <p:cNvSpPr>
            <a:spLocks noChangeArrowheads="1"/>
          </p:cNvSpPr>
          <p:nvPr/>
        </p:nvSpPr>
        <p:spPr bwMode="auto">
          <a:xfrm>
            <a:off x="1311275" y="1836738"/>
            <a:ext cx="2368550" cy="1476375"/>
          </a:xfrm>
          <a:prstGeom prst="rect">
            <a:avLst/>
          </a:prstGeom>
          <a:noFill/>
          <a:ln w="9525">
            <a:noFill/>
            <a:miter lim="800000"/>
          </a:ln>
        </p:spPr>
        <p:txBody>
          <a:bodyPr>
            <a:spAutoFit/>
          </a:bodyPr>
          <a:lstStyle/>
          <a:p>
            <a:r>
              <a:rPr lang="zh-CN" altLang="zh-CN">
                <a:latin typeface="微软雅黑" panose="020B0503020204020204" pitchFamily="34" charset="-122"/>
                <a:ea typeface="微软雅黑" panose="020B0503020204020204" pitchFamily="34" charset="-122"/>
              </a:rPr>
              <a:t>将职业素养指标的培养嵌入到五个模块每一项培养途径之中 </a:t>
            </a:r>
            <a:r>
              <a:rPr lang="zh-CN" altLang="en-US">
                <a:latin typeface="微软雅黑" panose="020B0503020204020204" pitchFamily="34" charset="-122"/>
                <a:ea typeface="微软雅黑" panose="020B0503020204020204" pitchFamily="34" charset="-122"/>
              </a:rPr>
              <a:t>，以职业素养学分的方式转化和呈现， </a:t>
            </a:r>
            <a:endParaRPr lang="zh-CN" altLang="en-US">
              <a:latin typeface="微软雅黑" panose="020B0503020204020204" pitchFamily="34" charset="-122"/>
              <a:ea typeface="微软雅黑" panose="020B0503020204020204" pitchFamily="34" charset="-122"/>
            </a:endParaRPr>
          </a:p>
        </p:txBody>
      </p:sp>
      <p:sp>
        <p:nvSpPr>
          <p:cNvPr id="13" name="矩形 12"/>
          <p:cNvSpPr/>
          <p:nvPr/>
        </p:nvSpPr>
        <p:spPr>
          <a:xfrm>
            <a:off x="803854" y="179033"/>
            <a:ext cx="3456174" cy="461665"/>
          </a:xfrm>
          <a:prstGeom prst="rect">
            <a:avLst/>
          </a:prstGeom>
        </p:spPr>
        <p:txBody>
          <a:bodyPr wrap="square">
            <a:spAutoFit/>
          </a:bodyPr>
          <a:lstStyle/>
          <a:p>
            <a:pPr>
              <a:defRPr/>
            </a:pPr>
            <a:r>
              <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rPr>
              <a:t>中职学生职业素养护照</a:t>
            </a:r>
            <a:endPar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75"/>
          <p:cNvPicPr>
            <a:picLocks noChangeAspect="1"/>
          </p:cNvPicPr>
          <p:nvPr/>
        </p:nvPicPr>
        <p:blipFill>
          <a:blip r:embed="rId1"/>
          <a:srcRect/>
          <a:stretch>
            <a:fillRect/>
          </a:stretch>
        </p:blipFill>
        <p:spPr bwMode="auto">
          <a:xfrm>
            <a:off x="0" y="6221413"/>
            <a:ext cx="12192000" cy="641350"/>
          </a:xfrm>
          <a:prstGeom prst="rect">
            <a:avLst/>
          </a:prstGeom>
          <a:noFill/>
          <a:ln w="9525">
            <a:noFill/>
            <a:miter lim="800000"/>
            <a:headEnd/>
            <a:tailEnd/>
          </a:ln>
        </p:spPr>
      </p:pic>
      <p:pic>
        <p:nvPicPr>
          <p:cNvPr id="25603" name="图片 43"/>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25604" name="图片 45"/>
          <p:cNvPicPr>
            <a:picLocks noChangeAspect="1"/>
          </p:cNvPicPr>
          <p:nvPr/>
        </p:nvPicPr>
        <p:blipFill>
          <a:blip r:embed="rId3"/>
          <a:srcRect/>
          <a:stretch>
            <a:fillRect/>
          </a:stretch>
        </p:blipFill>
        <p:spPr bwMode="auto">
          <a:xfrm>
            <a:off x="7026275" y="22225"/>
            <a:ext cx="2408238" cy="798513"/>
          </a:xfrm>
          <a:prstGeom prst="rect">
            <a:avLst/>
          </a:prstGeom>
          <a:noFill/>
          <a:ln w="9525">
            <a:noFill/>
            <a:miter lim="800000"/>
            <a:headEnd/>
            <a:tailEnd/>
          </a:ln>
        </p:spPr>
      </p:pic>
      <p:sp>
        <p:nvSpPr>
          <p:cNvPr id="47" name="矩形 46"/>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5606" name="Picture 9" descr="D:\Desktop\logo.png"/>
          <p:cNvPicPr>
            <a:picLocks noChangeAspect="1"/>
          </p:cNvPicPr>
          <p:nvPr/>
        </p:nvPicPr>
        <p:blipFill>
          <a:blip r:embed="rId4"/>
          <a:srcRect/>
          <a:stretch>
            <a:fillRect/>
          </a:stretch>
        </p:blipFill>
        <p:spPr bwMode="auto">
          <a:xfrm>
            <a:off x="9925050" y="201613"/>
            <a:ext cx="2087563" cy="441325"/>
          </a:xfrm>
          <a:prstGeom prst="rect">
            <a:avLst/>
          </a:prstGeom>
          <a:noFill/>
          <a:ln w="9525">
            <a:noFill/>
            <a:miter lim="800000"/>
            <a:headEnd/>
            <a:tailEnd/>
          </a:ln>
        </p:spPr>
      </p:pic>
      <p:sp>
        <p:nvSpPr>
          <p:cNvPr id="46" name="矩形 4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 name="组合 82"/>
          <p:cNvGrpSpPr/>
          <p:nvPr/>
        </p:nvGrpSpPr>
        <p:grpSpPr bwMode="auto">
          <a:xfrm>
            <a:off x="-31750" y="1828800"/>
            <a:ext cx="6316663" cy="4737100"/>
            <a:chOff x="1730375" y="2465388"/>
            <a:chExt cx="7646988" cy="4133850"/>
          </a:xfrm>
        </p:grpSpPr>
        <p:cxnSp>
          <p:nvCxnSpPr>
            <p:cNvPr id="52" name="直接箭头连接符 95"/>
            <p:cNvCxnSpPr/>
            <p:nvPr/>
          </p:nvCxnSpPr>
          <p:spPr>
            <a:xfrm flipV="1">
              <a:off x="3202502" y="2591454"/>
              <a:ext cx="0" cy="3159957"/>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2512563" y="5292864"/>
              <a:ext cx="718767" cy="77717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1733550">
                <a:lnSpc>
                  <a:spcPct val="125000"/>
                </a:lnSpc>
                <a:spcAft>
                  <a:spcPct val="35000"/>
                </a:spcAft>
                <a:defRPr/>
              </a:pPr>
              <a:r>
                <a:rPr lang="en-US" altLang="zh-CN" sz="1600" b="1" dirty="0">
                  <a:solidFill>
                    <a:srgbClr val="0D0D0D"/>
                  </a:solidFill>
                  <a:latin typeface="微软雅黑" panose="020B0503020204020204" pitchFamily="34" charset="-122"/>
                  <a:ea typeface="微软雅黑" panose="020B0503020204020204" pitchFamily="34" charset="-122"/>
                </a:rPr>
                <a:t>0</a:t>
              </a:r>
              <a:endParaRPr lang="zh-CN" altLang="en-US" sz="1600" b="1" dirty="0">
                <a:solidFill>
                  <a:srgbClr val="0D0D0D"/>
                </a:solidFill>
                <a:latin typeface="微软雅黑" panose="020B0503020204020204" pitchFamily="34" charset="-122"/>
                <a:ea typeface="微软雅黑" panose="020B0503020204020204" pitchFamily="34" charset="-122"/>
              </a:endParaRPr>
            </a:p>
          </p:txBody>
        </p:sp>
        <p:sp>
          <p:nvSpPr>
            <p:cNvPr id="58" name="矩形 57"/>
            <p:cNvSpPr/>
            <p:nvPr/>
          </p:nvSpPr>
          <p:spPr>
            <a:xfrm>
              <a:off x="2358816" y="4821849"/>
              <a:ext cx="932090" cy="77717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1733550">
                <a:lnSpc>
                  <a:spcPct val="125000"/>
                </a:lnSpc>
                <a:spcAft>
                  <a:spcPct val="35000"/>
                </a:spcAft>
                <a:defRPr/>
              </a:pPr>
              <a:r>
                <a:rPr lang="en-US" altLang="zh-CN" sz="1600" b="1" dirty="0">
                  <a:solidFill>
                    <a:srgbClr val="0D0D0D"/>
                  </a:solidFill>
                  <a:latin typeface="微软雅黑" panose="020B0503020204020204" pitchFamily="34" charset="-122"/>
                  <a:ea typeface="微软雅黑" panose="020B0503020204020204" pitchFamily="34" charset="-122"/>
                </a:rPr>
                <a:t>200</a:t>
              </a:r>
              <a:endParaRPr lang="zh-CN" altLang="en-US" sz="1600" b="1" dirty="0">
                <a:solidFill>
                  <a:srgbClr val="0D0D0D"/>
                </a:solidFill>
                <a:latin typeface="微软雅黑" panose="020B0503020204020204" pitchFamily="34" charset="-122"/>
                <a:ea typeface="微软雅黑" panose="020B0503020204020204" pitchFamily="34" charset="-122"/>
              </a:endParaRPr>
            </a:p>
          </p:txBody>
        </p:sp>
        <p:sp>
          <p:nvSpPr>
            <p:cNvPr id="59" name="矩形 58"/>
            <p:cNvSpPr/>
            <p:nvPr/>
          </p:nvSpPr>
          <p:spPr>
            <a:xfrm>
              <a:off x="2358816" y="4349448"/>
              <a:ext cx="932090" cy="77856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1733550">
                <a:lnSpc>
                  <a:spcPct val="125000"/>
                </a:lnSpc>
                <a:spcAft>
                  <a:spcPct val="35000"/>
                </a:spcAft>
                <a:defRPr/>
              </a:pPr>
              <a:r>
                <a:rPr lang="en-US" altLang="zh-CN" sz="1600" b="1" dirty="0">
                  <a:solidFill>
                    <a:srgbClr val="0D0D0D"/>
                  </a:solidFill>
                  <a:latin typeface="微软雅黑" panose="020B0503020204020204" pitchFamily="34" charset="-122"/>
                  <a:ea typeface="微软雅黑" panose="020B0503020204020204" pitchFamily="34" charset="-122"/>
                </a:rPr>
                <a:t>400</a:t>
              </a:r>
              <a:endParaRPr lang="zh-CN" altLang="en-US" sz="1600" b="1" dirty="0">
                <a:solidFill>
                  <a:srgbClr val="0D0D0D"/>
                </a:solidFill>
                <a:latin typeface="微软雅黑" panose="020B0503020204020204" pitchFamily="34" charset="-122"/>
                <a:ea typeface="微软雅黑" panose="020B0503020204020204" pitchFamily="34" charset="-122"/>
              </a:endParaRPr>
            </a:p>
          </p:txBody>
        </p:sp>
        <p:sp>
          <p:nvSpPr>
            <p:cNvPr id="60" name="矩形 59"/>
            <p:cNvSpPr/>
            <p:nvPr/>
          </p:nvSpPr>
          <p:spPr>
            <a:xfrm>
              <a:off x="2358816" y="3878433"/>
              <a:ext cx="932090" cy="77717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1733550">
                <a:lnSpc>
                  <a:spcPct val="125000"/>
                </a:lnSpc>
                <a:spcAft>
                  <a:spcPct val="35000"/>
                </a:spcAft>
                <a:defRPr/>
              </a:pPr>
              <a:r>
                <a:rPr lang="en-US" altLang="zh-CN" sz="1600" b="1" dirty="0">
                  <a:solidFill>
                    <a:srgbClr val="0D0D0D"/>
                  </a:solidFill>
                  <a:latin typeface="微软雅黑" panose="020B0503020204020204" pitchFamily="34" charset="-122"/>
                  <a:ea typeface="微软雅黑" panose="020B0503020204020204" pitchFamily="34" charset="-122"/>
                </a:rPr>
                <a:t>600</a:t>
              </a:r>
              <a:endParaRPr lang="zh-CN" altLang="en-US" sz="1600" b="1" dirty="0">
                <a:solidFill>
                  <a:srgbClr val="0D0D0D"/>
                </a:solidFill>
                <a:latin typeface="微软雅黑" panose="020B0503020204020204" pitchFamily="34" charset="-122"/>
                <a:ea typeface="微软雅黑" panose="020B0503020204020204" pitchFamily="34" charset="-122"/>
              </a:endParaRPr>
            </a:p>
          </p:txBody>
        </p:sp>
        <p:sp>
          <p:nvSpPr>
            <p:cNvPr id="61" name="矩形 60"/>
            <p:cNvSpPr/>
            <p:nvPr/>
          </p:nvSpPr>
          <p:spPr>
            <a:xfrm>
              <a:off x="2358816" y="3408804"/>
              <a:ext cx="932090" cy="77717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1733550">
                <a:lnSpc>
                  <a:spcPct val="125000"/>
                </a:lnSpc>
                <a:spcAft>
                  <a:spcPct val="35000"/>
                </a:spcAft>
                <a:defRPr/>
              </a:pPr>
              <a:r>
                <a:rPr lang="en-US" altLang="zh-CN" sz="1600" b="1" dirty="0">
                  <a:solidFill>
                    <a:srgbClr val="0D0D0D"/>
                  </a:solidFill>
                  <a:latin typeface="微软雅黑" panose="020B0503020204020204" pitchFamily="34" charset="-122"/>
                  <a:ea typeface="微软雅黑" panose="020B0503020204020204" pitchFamily="34" charset="-122"/>
                </a:rPr>
                <a:t>800</a:t>
              </a:r>
              <a:endParaRPr lang="zh-CN" altLang="en-US" sz="1600" b="1" dirty="0">
                <a:solidFill>
                  <a:srgbClr val="0D0D0D"/>
                </a:solidFill>
                <a:latin typeface="微软雅黑" panose="020B0503020204020204" pitchFamily="34" charset="-122"/>
                <a:ea typeface="微软雅黑" panose="020B0503020204020204" pitchFamily="34" charset="-122"/>
              </a:endParaRPr>
            </a:p>
          </p:txBody>
        </p:sp>
        <p:sp>
          <p:nvSpPr>
            <p:cNvPr id="62" name="矩形 61"/>
            <p:cNvSpPr/>
            <p:nvPr/>
          </p:nvSpPr>
          <p:spPr>
            <a:xfrm>
              <a:off x="2172397" y="2936403"/>
              <a:ext cx="1118509" cy="77856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1733550">
                <a:lnSpc>
                  <a:spcPct val="125000"/>
                </a:lnSpc>
                <a:spcAft>
                  <a:spcPct val="35000"/>
                </a:spcAft>
                <a:defRPr/>
              </a:pPr>
              <a:r>
                <a:rPr lang="en-US" altLang="zh-CN" sz="1600" b="1" dirty="0">
                  <a:solidFill>
                    <a:srgbClr val="0D0D0D"/>
                  </a:solidFill>
                  <a:latin typeface="微软雅黑" panose="020B0503020204020204" pitchFamily="34" charset="-122"/>
                  <a:ea typeface="微软雅黑" panose="020B0503020204020204" pitchFamily="34" charset="-122"/>
                </a:rPr>
                <a:t>1000</a:t>
              </a:r>
              <a:endParaRPr lang="zh-CN" altLang="en-US" sz="1600" b="1" dirty="0">
                <a:solidFill>
                  <a:srgbClr val="0D0D0D"/>
                </a:solidFill>
                <a:latin typeface="微软雅黑" panose="020B0503020204020204" pitchFamily="34" charset="-122"/>
                <a:ea typeface="微软雅黑" panose="020B0503020204020204" pitchFamily="34" charset="-122"/>
              </a:endParaRPr>
            </a:p>
          </p:txBody>
        </p:sp>
        <p:sp>
          <p:nvSpPr>
            <p:cNvPr id="63" name="矩形 62"/>
            <p:cNvSpPr/>
            <p:nvPr/>
          </p:nvSpPr>
          <p:spPr>
            <a:xfrm>
              <a:off x="1730375" y="2465388"/>
              <a:ext cx="1560531" cy="77856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algn="ctr" defTabSz="1733550" fontAlgn="auto">
                <a:lnSpc>
                  <a:spcPct val="125000"/>
                </a:lnSpc>
                <a:spcAft>
                  <a:spcPct val="35000"/>
                </a:spcAft>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1000</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以上</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4" name="矩形 63"/>
            <p:cNvSpPr/>
            <p:nvPr/>
          </p:nvSpPr>
          <p:spPr>
            <a:xfrm>
              <a:off x="3204424" y="5475729"/>
              <a:ext cx="1122353" cy="112350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algn="ctr" defTabSz="1733550" fontAlgn="auto">
                <a:lnSpc>
                  <a:spcPct val="125000"/>
                </a:lnSpc>
                <a:spcAft>
                  <a:spcPct val="35000"/>
                </a:spcAft>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青 铜</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5" name="矩形 64"/>
            <p:cNvSpPr/>
            <p:nvPr/>
          </p:nvSpPr>
          <p:spPr>
            <a:xfrm>
              <a:off x="4215310" y="5475729"/>
              <a:ext cx="1122353" cy="112350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algn="ctr" defTabSz="1733550" fontAlgn="auto">
                <a:lnSpc>
                  <a:spcPct val="125000"/>
                </a:lnSpc>
                <a:spcAft>
                  <a:spcPct val="35000"/>
                </a:spcAft>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白 银</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6" name="矩形 65"/>
            <p:cNvSpPr/>
            <p:nvPr/>
          </p:nvSpPr>
          <p:spPr>
            <a:xfrm>
              <a:off x="5224274" y="5475729"/>
              <a:ext cx="1124275" cy="112350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algn="ctr" defTabSz="1733550" fontAlgn="auto">
                <a:lnSpc>
                  <a:spcPct val="125000"/>
                </a:lnSpc>
                <a:spcAft>
                  <a:spcPct val="35000"/>
                </a:spcAft>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黄 金</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7" name="矩形 66"/>
            <p:cNvSpPr/>
            <p:nvPr/>
          </p:nvSpPr>
          <p:spPr>
            <a:xfrm>
              <a:off x="6233239" y="5475729"/>
              <a:ext cx="1124274" cy="112350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1733550">
                <a:lnSpc>
                  <a:spcPct val="125000"/>
                </a:lnSpc>
                <a:spcAft>
                  <a:spcPct val="35000"/>
                </a:spcAft>
                <a:defRPr/>
              </a:pPr>
              <a:r>
                <a:rPr lang="zh-CN" altLang="en-US" sz="1600" b="1" dirty="0">
                  <a:solidFill>
                    <a:srgbClr val="0D0D0D"/>
                  </a:solidFill>
                  <a:latin typeface="微软雅黑" panose="020B0503020204020204" pitchFamily="34" charset="-122"/>
                  <a:ea typeface="微软雅黑" panose="020B0503020204020204" pitchFamily="34" charset="-122"/>
                </a:rPr>
                <a:t>铂金</a:t>
              </a:r>
              <a:endParaRPr lang="zh-CN" altLang="en-US" sz="1600" b="1" dirty="0">
                <a:solidFill>
                  <a:srgbClr val="0D0D0D"/>
                </a:solidFill>
                <a:latin typeface="微软雅黑" panose="020B0503020204020204" pitchFamily="34" charset="-122"/>
                <a:ea typeface="微软雅黑" panose="020B0503020204020204" pitchFamily="34" charset="-122"/>
              </a:endParaRPr>
            </a:p>
          </p:txBody>
        </p:sp>
        <p:sp>
          <p:nvSpPr>
            <p:cNvPr id="68" name="矩形 67"/>
            <p:cNvSpPr/>
            <p:nvPr/>
          </p:nvSpPr>
          <p:spPr>
            <a:xfrm>
              <a:off x="7244124" y="5475729"/>
              <a:ext cx="1124274" cy="112350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algn="ctr" defTabSz="1733550" fontAlgn="auto">
                <a:lnSpc>
                  <a:spcPct val="125000"/>
                </a:lnSpc>
                <a:spcAft>
                  <a:spcPct val="35000"/>
                </a:spcAft>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钻 石</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8253088" y="5475729"/>
              <a:ext cx="1124275" cy="112350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algn="ctr" defTabSz="1733550" fontAlgn="auto">
                <a:lnSpc>
                  <a:spcPct val="125000"/>
                </a:lnSpc>
                <a:spcAft>
                  <a:spcPct val="35000"/>
                </a:spcAft>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皇 冠</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4" name="组合 109"/>
            <p:cNvGrpSpPr/>
            <p:nvPr/>
          </p:nvGrpSpPr>
          <p:grpSpPr bwMode="auto">
            <a:xfrm>
              <a:off x="8535988" y="2900363"/>
              <a:ext cx="560387" cy="2968625"/>
              <a:chOff x="8085201" y="3413233"/>
              <a:chExt cx="456093" cy="2416494"/>
            </a:xfrm>
          </p:grpSpPr>
          <p:pic>
            <p:nvPicPr>
              <p:cNvPr id="25675" name="图片 110"/>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8085201" y="5560945"/>
                <a:ext cx="456093" cy="268782"/>
              </a:xfrm>
              <a:prstGeom prst="rect">
                <a:avLst/>
              </a:prstGeom>
              <a:noFill/>
              <a:ln w="9525">
                <a:noFill/>
                <a:miter lim="800000"/>
                <a:headEnd/>
                <a:tailEnd/>
              </a:ln>
            </p:spPr>
          </p:pic>
          <p:pic>
            <p:nvPicPr>
              <p:cNvPr id="25676" name="图片 111"/>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8085201" y="3413233"/>
                <a:ext cx="456093" cy="268782"/>
              </a:xfrm>
              <a:prstGeom prst="rect">
                <a:avLst/>
              </a:prstGeom>
              <a:noFill/>
              <a:ln w="9525">
                <a:noFill/>
                <a:miter lim="800000"/>
                <a:headEnd/>
                <a:tailEnd/>
              </a:ln>
            </p:spPr>
          </p:pic>
          <p:pic>
            <p:nvPicPr>
              <p:cNvPr id="25677" name="图片 113"/>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8085201" y="4755553"/>
                <a:ext cx="456093" cy="268782"/>
              </a:xfrm>
              <a:prstGeom prst="rect">
                <a:avLst/>
              </a:prstGeom>
              <a:noFill/>
              <a:ln w="9525">
                <a:noFill/>
                <a:miter lim="800000"/>
                <a:headEnd/>
                <a:tailEnd/>
              </a:ln>
            </p:spPr>
          </p:pic>
          <p:pic>
            <p:nvPicPr>
              <p:cNvPr id="25678" name="图片 114"/>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8085201" y="5024017"/>
                <a:ext cx="456093" cy="268782"/>
              </a:xfrm>
              <a:prstGeom prst="rect">
                <a:avLst/>
              </a:prstGeom>
              <a:noFill/>
              <a:ln w="9525">
                <a:noFill/>
                <a:miter lim="800000"/>
                <a:headEnd/>
                <a:tailEnd/>
              </a:ln>
            </p:spPr>
          </p:pic>
          <p:pic>
            <p:nvPicPr>
              <p:cNvPr id="25679" name="图片 116"/>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8085201" y="5292481"/>
                <a:ext cx="456093" cy="268782"/>
              </a:xfrm>
              <a:prstGeom prst="rect">
                <a:avLst/>
              </a:prstGeom>
              <a:noFill/>
              <a:ln w="9525">
                <a:noFill/>
                <a:miter lim="800000"/>
                <a:headEnd/>
                <a:tailEnd/>
              </a:ln>
            </p:spPr>
          </p:pic>
          <p:pic>
            <p:nvPicPr>
              <p:cNvPr id="25680" name="图片 118"/>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8085201" y="4218625"/>
                <a:ext cx="456093" cy="268782"/>
              </a:xfrm>
              <a:prstGeom prst="rect">
                <a:avLst/>
              </a:prstGeom>
              <a:noFill/>
              <a:ln w="9525">
                <a:noFill/>
                <a:miter lim="800000"/>
                <a:headEnd/>
                <a:tailEnd/>
              </a:ln>
            </p:spPr>
          </p:pic>
          <p:pic>
            <p:nvPicPr>
              <p:cNvPr id="25681" name="图片 119"/>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8085201" y="4487089"/>
                <a:ext cx="456093" cy="268782"/>
              </a:xfrm>
              <a:prstGeom prst="rect">
                <a:avLst/>
              </a:prstGeom>
              <a:noFill/>
              <a:ln w="9525">
                <a:noFill/>
                <a:miter lim="800000"/>
                <a:headEnd/>
                <a:tailEnd/>
              </a:ln>
            </p:spPr>
          </p:pic>
          <p:pic>
            <p:nvPicPr>
              <p:cNvPr id="25682" name="图片 131"/>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8085201" y="3681697"/>
                <a:ext cx="456093" cy="268782"/>
              </a:xfrm>
              <a:prstGeom prst="rect">
                <a:avLst/>
              </a:prstGeom>
              <a:noFill/>
              <a:ln w="9525">
                <a:noFill/>
                <a:miter lim="800000"/>
                <a:headEnd/>
                <a:tailEnd/>
              </a:ln>
            </p:spPr>
          </p:pic>
          <p:pic>
            <p:nvPicPr>
              <p:cNvPr id="25683" name="图片 140"/>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8085201" y="3950161"/>
                <a:ext cx="456093" cy="268782"/>
              </a:xfrm>
              <a:prstGeom prst="rect">
                <a:avLst/>
              </a:prstGeom>
              <a:noFill/>
              <a:ln w="9525">
                <a:noFill/>
                <a:miter lim="800000"/>
                <a:headEnd/>
                <a:tailEnd/>
              </a:ln>
            </p:spPr>
          </p:pic>
        </p:grpSp>
        <p:grpSp>
          <p:nvGrpSpPr>
            <p:cNvPr id="5" name="组合 151"/>
            <p:cNvGrpSpPr/>
            <p:nvPr/>
          </p:nvGrpSpPr>
          <p:grpSpPr bwMode="auto">
            <a:xfrm>
              <a:off x="3082925" y="3262313"/>
              <a:ext cx="4749800" cy="80962"/>
              <a:chOff x="3647097" y="3708387"/>
              <a:chExt cx="3865376" cy="65279"/>
            </a:xfrm>
          </p:grpSpPr>
          <p:cxnSp>
            <p:nvCxnSpPr>
              <p:cNvPr id="122" name="直接连接符 153"/>
              <p:cNvCxnSpPr/>
              <p:nvPr/>
            </p:nvCxnSpPr>
            <p:spPr>
              <a:xfrm>
                <a:off x="3647441" y="3746078"/>
                <a:ext cx="3831765"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 name="椭圆 122"/>
              <p:cNvSpPr/>
              <p:nvPr/>
            </p:nvSpPr>
            <p:spPr>
              <a:xfrm>
                <a:off x="7446363" y="3708101"/>
                <a:ext cx="65687" cy="65902"/>
              </a:xfrm>
              <a:prstGeom prst="ellipse">
                <a:avLst/>
              </a:prstGeom>
              <a:solidFill>
                <a:schemeClr val="tx1"/>
              </a:solidFill>
              <a:ln>
                <a:solidFill>
                  <a:schemeClr val="tx1">
                    <a:lumMod val="95000"/>
                    <a:lumOff val="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algn="ctr" defTabSz="1733550" fontAlgn="auto">
                  <a:lnSpc>
                    <a:spcPct val="125000"/>
                  </a:lnSpc>
                  <a:spcAft>
                    <a:spcPct val="35000"/>
                  </a:spcAf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6" name="组合 173"/>
            <p:cNvGrpSpPr/>
            <p:nvPr/>
          </p:nvGrpSpPr>
          <p:grpSpPr bwMode="auto">
            <a:xfrm>
              <a:off x="3082925" y="2806700"/>
              <a:ext cx="5751513" cy="79375"/>
              <a:chOff x="3647097" y="3336699"/>
              <a:chExt cx="4680648" cy="65279"/>
            </a:xfrm>
          </p:grpSpPr>
          <p:cxnSp>
            <p:nvCxnSpPr>
              <p:cNvPr id="120" name="直接连接符 174"/>
              <p:cNvCxnSpPr/>
              <p:nvPr/>
            </p:nvCxnSpPr>
            <p:spPr>
              <a:xfrm>
                <a:off x="3647441" y="3380707"/>
                <a:ext cx="466388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1" name="椭圆 120"/>
              <p:cNvSpPr/>
              <p:nvPr/>
            </p:nvSpPr>
            <p:spPr>
              <a:xfrm>
                <a:off x="8261279" y="3336273"/>
                <a:ext cx="65689" cy="66081"/>
              </a:xfrm>
              <a:prstGeom prst="ellipse">
                <a:avLst/>
              </a:prstGeom>
              <a:solidFill>
                <a:schemeClr val="tx1"/>
              </a:solidFill>
              <a:ln>
                <a:solidFill>
                  <a:schemeClr val="tx1">
                    <a:lumMod val="95000"/>
                    <a:lumOff val="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algn="ctr" defTabSz="1733550" fontAlgn="auto">
                  <a:lnSpc>
                    <a:spcPct val="125000"/>
                  </a:lnSpc>
                  <a:spcAft>
                    <a:spcPct val="35000"/>
                  </a:spcAf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184"/>
            <p:cNvGrpSpPr/>
            <p:nvPr/>
          </p:nvGrpSpPr>
          <p:grpSpPr bwMode="auto">
            <a:xfrm>
              <a:off x="3082925" y="3738563"/>
              <a:ext cx="3732213" cy="79375"/>
              <a:chOff x="3647097" y="4095033"/>
              <a:chExt cx="3037298" cy="65279"/>
            </a:xfrm>
          </p:grpSpPr>
          <p:cxnSp>
            <p:nvCxnSpPr>
              <p:cNvPr id="118" name="直接连接符 185"/>
              <p:cNvCxnSpPr/>
              <p:nvPr/>
            </p:nvCxnSpPr>
            <p:spPr>
              <a:xfrm>
                <a:off x="3647441" y="4139426"/>
                <a:ext cx="3010706"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9" name="椭圆 118"/>
              <p:cNvSpPr/>
              <p:nvPr/>
            </p:nvSpPr>
            <p:spPr>
              <a:xfrm>
                <a:off x="6619046" y="4094993"/>
                <a:ext cx="65688" cy="64941"/>
              </a:xfrm>
              <a:prstGeom prst="ellipse">
                <a:avLst/>
              </a:prstGeom>
              <a:solidFill>
                <a:schemeClr val="tx1"/>
              </a:solidFill>
              <a:ln>
                <a:solidFill>
                  <a:schemeClr val="tx1">
                    <a:lumMod val="95000"/>
                    <a:lumOff val="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algn="ctr" defTabSz="1733550" fontAlgn="auto">
                  <a:lnSpc>
                    <a:spcPct val="125000"/>
                  </a:lnSpc>
                  <a:spcAft>
                    <a:spcPct val="35000"/>
                  </a:spcAf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187"/>
            <p:cNvGrpSpPr/>
            <p:nvPr/>
          </p:nvGrpSpPr>
          <p:grpSpPr bwMode="auto">
            <a:xfrm>
              <a:off x="6583363" y="3902075"/>
              <a:ext cx="374650" cy="1987550"/>
              <a:chOff x="6493203" y="4210560"/>
              <a:chExt cx="305476" cy="1618333"/>
            </a:xfrm>
          </p:grpSpPr>
          <p:pic>
            <p:nvPicPr>
              <p:cNvPr id="25665" name="图片 188"/>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6493203" y="4210560"/>
                <a:ext cx="305476" cy="402435"/>
              </a:xfrm>
              <a:prstGeom prst="rect">
                <a:avLst/>
              </a:prstGeom>
              <a:noFill/>
              <a:ln w="9525">
                <a:noFill/>
                <a:miter lim="800000"/>
                <a:headEnd/>
                <a:tailEnd/>
              </a:ln>
            </p:spPr>
          </p:pic>
          <p:pic>
            <p:nvPicPr>
              <p:cNvPr id="25666" name="图片 189"/>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6493203" y="4615860"/>
                <a:ext cx="305476" cy="402435"/>
              </a:xfrm>
              <a:prstGeom prst="rect">
                <a:avLst/>
              </a:prstGeom>
              <a:noFill/>
              <a:ln w="9525">
                <a:noFill/>
                <a:miter lim="800000"/>
                <a:headEnd/>
                <a:tailEnd/>
              </a:ln>
            </p:spPr>
          </p:pic>
          <p:pic>
            <p:nvPicPr>
              <p:cNvPr id="25667" name="图片 190"/>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6493203" y="5021160"/>
                <a:ext cx="305476" cy="402435"/>
              </a:xfrm>
              <a:prstGeom prst="rect">
                <a:avLst/>
              </a:prstGeom>
              <a:noFill/>
              <a:ln w="9525">
                <a:noFill/>
                <a:miter lim="800000"/>
                <a:headEnd/>
                <a:tailEnd/>
              </a:ln>
            </p:spPr>
          </p:pic>
          <p:pic>
            <p:nvPicPr>
              <p:cNvPr id="25668" name="图片 191"/>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6493203" y="5426458"/>
                <a:ext cx="305476" cy="402435"/>
              </a:xfrm>
              <a:prstGeom prst="rect">
                <a:avLst/>
              </a:prstGeom>
              <a:noFill/>
              <a:ln w="9525">
                <a:noFill/>
                <a:miter lim="800000"/>
                <a:headEnd/>
                <a:tailEnd/>
              </a:ln>
            </p:spPr>
          </p:pic>
        </p:grpSp>
        <p:grpSp>
          <p:nvGrpSpPr>
            <p:cNvPr id="9" name="组合 192"/>
            <p:cNvGrpSpPr/>
            <p:nvPr/>
          </p:nvGrpSpPr>
          <p:grpSpPr bwMode="auto">
            <a:xfrm>
              <a:off x="3082925" y="4222750"/>
              <a:ext cx="2714625" cy="80963"/>
              <a:chOff x="3647097" y="4489807"/>
              <a:chExt cx="2209199" cy="65279"/>
            </a:xfrm>
          </p:grpSpPr>
          <p:cxnSp>
            <p:nvCxnSpPr>
              <p:cNvPr id="111" name="直接连接符 193"/>
              <p:cNvCxnSpPr/>
              <p:nvPr/>
            </p:nvCxnSpPr>
            <p:spPr>
              <a:xfrm>
                <a:off x="3647441" y="4527177"/>
                <a:ext cx="2167728"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a:off x="5790144" y="4490317"/>
                <a:ext cx="65689" cy="64784"/>
              </a:xfrm>
              <a:prstGeom prst="ellipse">
                <a:avLst/>
              </a:prstGeom>
              <a:solidFill>
                <a:schemeClr val="tx1"/>
              </a:solidFill>
              <a:ln>
                <a:solidFill>
                  <a:schemeClr val="tx1">
                    <a:lumMod val="95000"/>
                    <a:lumOff val="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algn="ctr" defTabSz="1733550" fontAlgn="auto">
                  <a:lnSpc>
                    <a:spcPct val="125000"/>
                  </a:lnSpc>
                  <a:spcAft>
                    <a:spcPct val="35000"/>
                  </a:spcAf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195"/>
            <p:cNvGrpSpPr/>
            <p:nvPr/>
          </p:nvGrpSpPr>
          <p:grpSpPr bwMode="auto">
            <a:xfrm>
              <a:off x="5532438" y="4297363"/>
              <a:ext cx="471487" cy="1609725"/>
              <a:chOff x="5640382" y="4550888"/>
              <a:chExt cx="384489" cy="1309519"/>
            </a:xfrm>
          </p:grpSpPr>
          <p:pic>
            <p:nvPicPr>
              <p:cNvPr id="25657" name="图片 196"/>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5640382" y="5185001"/>
                <a:ext cx="384489" cy="252664"/>
              </a:xfrm>
              <a:prstGeom prst="rect">
                <a:avLst/>
              </a:prstGeom>
              <a:noFill/>
              <a:ln w="9525">
                <a:noFill/>
                <a:miter lim="800000"/>
                <a:headEnd/>
                <a:tailEnd/>
              </a:ln>
            </p:spPr>
          </p:pic>
          <p:pic>
            <p:nvPicPr>
              <p:cNvPr id="25658" name="图片 197"/>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5640382" y="4550888"/>
                <a:ext cx="384489" cy="252664"/>
              </a:xfrm>
              <a:prstGeom prst="rect">
                <a:avLst/>
              </a:prstGeom>
              <a:noFill/>
              <a:ln w="9525">
                <a:noFill/>
                <a:miter lim="800000"/>
                <a:headEnd/>
                <a:tailEnd/>
              </a:ln>
            </p:spPr>
          </p:pic>
          <p:pic>
            <p:nvPicPr>
              <p:cNvPr id="25659" name="图片 198"/>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5640382" y="5607743"/>
                <a:ext cx="384489" cy="252664"/>
              </a:xfrm>
              <a:prstGeom prst="rect">
                <a:avLst/>
              </a:prstGeom>
              <a:noFill/>
              <a:ln w="9525">
                <a:noFill/>
                <a:miter lim="800000"/>
                <a:headEnd/>
                <a:tailEnd/>
              </a:ln>
            </p:spPr>
          </p:pic>
          <p:pic>
            <p:nvPicPr>
              <p:cNvPr id="25660" name="图片 199"/>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5640382" y="4762259"/>
                <a:ext cx="384489" cy="252664"/>
              </a:xfrm>
              <a:prstGeom prst="rect">
                <a:avLst/>
              </a:prstGeom>
              <a:noFill/>
              <a:ln w="9525">
                <a:noFill/>
                <a:miter lim="800000"/>
                <a:headEnd/>
                <a:tailEnd/>
              </a:ln>
            </p:spPr>
          </p:pic>
          <p:pic>
            <p:nvPicPr>
              <p:cNvPr id="25661" name="图片 200"/>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5640382" y="4973630"/>
                <a:ext cx="384489" cy="252664"/>
              </a:xfrm>
              <a:prstGeom prst="rect">
                <a:avLst/>
              </a:prstGeom>
              <a:noFill/>
              <a:ln w="9525">
                <a:noFill/>
                <a:miter lim="800000"/>
                <a:headEnd/>
                <a:tailEnd/>
              </a:ln>
            </p:spPr>
          </p:pic>
          <p:pic>
            <p:nvPicPr>
              <p:cNvPr id="25662" name="图片 201"/>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5640382" y="5396372"/>
                <a:ext cx="384489" cy="252664"/>
              </a:xfrm>
              <a:prstGeom prst="rect">
                <a:avLst/>
              </a:prstGeom>
              <a:noFill/>
              <a:ln w="9525">
                <a:noFill/>
                <a:miter lim="800000"/>
                <a:headEnd/>
                <a:tailEnd/>
              </a:ln>
            </p:spPr>
          </p:pic>
        </p:grpSp>
        <p:grpSp>
          <p:nvGrpSpPr>
            <p:cNvPr id="11" name="组合 202"/>
            <p:cNvGrpSpPr/>
            <p:nvPr/>
          </p:nvGrpSpPr>
          <p:grpSpPr bwMode="auto">
            <a:xfrm>
              <a:off x="3082925" y="4691063"/>
              <a:ext cx="1679575" cy="79375"/>
              <a:chOff x="3647097" y="4870136"/>
              <a:chExt cx="1367535" cy="65279"/>
            </a:xfrm>
          </p:grpSpPr>
          <p:cxnSp>
            <p:nvCxnSpPr>
              <p:cNvPr id="103" name="直接连接符 203"/>
              <p:cNvCxnSpPr/>
              <p:nvPr/>
            </p:nvCxnSpPr>
            <p:spPr>
              <a:xfrm>
                <a:off x="3647441" y="4905919"/>
                <a:ext cx="1342588"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4" name="椭圆 103"/>
              <p:cNvSpPr/>
              <p:nvPr/>
            </p:nvSpPr>
            <p:spPr>
              <a:xfrm>
                <a:off x="4949345" y="4870600"/>
                <a:ext cx="65721" cy="64941"/>
              </a:xfrm>
              <a:prstGeom prst="ellipse">
                <a:avLst/>
              </a:prstGeom>
              <a:solidFill>
                <a:schemeClr val="tx1"/>
              </a:solidFill>
              <a:ln>
                <a:solidFill>
                  <a:schemeClr val="tx1">
                    <a:lumMod val="95000"/>
                    <a:lumOff val="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algn="ctr" defTabSz="1733550" fontAlgn="auto">
                  <a:lnSpc>
                    <a:spcPct val="125000"/>
                  </a:lnSpc>
                  <a:spcAft>
                    <a:spcPct val="35000"/>
                  </a:spcAf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205"/>
            <p:cNvGrpSpPr/>
            <p:nvPr/>
          </p:nvGrpSpPr>
          <p:grpSpPr bwMode="auto">
            <a:xfrm>
              <a:off x="4552950" y="4773613"/>
              <a:ext cx="396875" cy="1130300"/>
              <a:chOff x="4843915" y="4938069"/>
              <a:chExt cx="322591" cy="919675"/>
            </a:xfrm>
          </p:grpSpPr>
          <p:pic>
            <p:nvPicPr>
              <p:cNvPr id="25651" name="图片 206"/>
              <p:cNvPicPr>
                <a:picLocks noChangeAspect="1"/>
              </p:cNvPicPr>
              <p:nvPr/>
            </p:nvPicPr>
            <p:blipFill>
              <a:blip r:embed="rId8">
                <a:clrChange>
                  <a:clrFrom>
                    <a:srgbClr val="FEFEFE"/>
                  </a:clrFrom>
                  <a:clrTo>
                    <a:srgbClr val="FEFEFE">
                      <a:alpha val="0"/>
                    </a:srgbClr>
                  </a:clrTo>
                </a:clrChange>
              </a:blip>
              <a:srcRect/>
              <a:stretch>
                <a:fillRect/>
              </a:stretch>
            </p:blipFill>
            <p:spPr bwMode="auto">
              <a:xfrm>
                <a:off x="4843915" y="4938069"/>
                <a:ext cx="322591" cy="217800"/>
              </a:xfrm>
              <a:prstGeom prst="rect">
                <a:avLst/>
              </a:prstGeom>
              <a:noFill/>
              <a:ln w="9525">
                <a:noFill/>
                <a:miter lim="800000"/>
                <a:headEnd/>
                <a:tailEnd/>
              </a:ln>
            </p:spPr>
          </p:pic>
          <p:pic>
            <p:nvPicPr>
              <p:cNvPr id="25652" name="图片 207"/>
              <p:cNvPicPr>
                <a:picLocks noChangeAspect="1"/>
              </p:cNvPicPr>
              <p:nvPr/>
            </p:nvPicPr>
            <p:blipFill>
              <a:blip r:embed="rId8">
                <a:clrChange>
                  <a:clrFrom>
                    <a:srgbClr val="FEFEFE"/>
                  </a:clrFrom>
                  <a:clrTo>
                    <a:srgbClr val="FEFEFE">
                      <a:alpha val="0"/>
                    </a:srgbClr>
                  </a:clrTo>
                </a:clrChange>
              </a:blip>
              <a:srcRect/>
              <a:stretch>
                <a:fillRect/>
              </a:stretch>
            </p:blipFill>
            <p:spPr bwMode="auto">
              <a:xfrm>
                <a:off x="4843915" y="5639944"/>
                <a:ext cx="322591" cy="217800"/>
              </a:xfrm>
              <a:prstGeom prst="rect">
                <a:avLst/>
              </a:prstGeom>
              <a:noFill/>
              <a:ln w="9525">
                <a:noFill/>
                <a:miter lim="800000"/>
                <a:headEnd/>
                <a:tailEnd/>
              </a:ln>
            </p:spPr>
          </p:pic>
          <p:pic>
            <p:nvPicPr>
              <p:cNvPr id="25653" name="图片 208"/>
              <p:cNvPicPr>
                <a:picLocks noChangeAspect="1"/>
              </p:cNvPicPr>
              <p:nvPr/>
            </p:nvPicPr>
            <p:blipFill>
              <a:blip r:embed="rId8">
                <a:clrChange>
                  <a:clrFrom>
                    <a:srgbClr val="FEFEFE"/>
                  </a:clrFrom>
                  <a:clrTo>
                    <a:srgbClr val="FEFEFE">
                      <a:alpha val="0"/>
                    </a:srgbClr>
                  </a:clrTo>
                </a:clrChange>
              </a:blip>
              <a:srcRect/>
              <a:stretch>
                <a:fillRect/>
              </a:stretch>
            </p:blipFill>
            <p:spPr bwMode="auto">
              <a:xfrm>
                <a:off x="4843915" y="5172027"/>
                <a:ext cx="322591" cy="217800"/>
              </a:xfrm>
              <a:prstGeom prst="rect">
                <a:avLst/>
              </a:prstGeom>
              <a:noFill/>
              <a:ln w="9525">
                <a:noFill/>
                <a:miter lim="800000"/>
                <a:headEnd/>
                <a:tailEnd/>
              </a:ln>
            </p:spPr>
          </p:pic>
          <p:pic>
            <p:nvPicPr>
              <p:cNvPr id="25654" name="图片 209"/>
              <p:cNvPicPr>
                <a:picLocks noChangeAspect="1"/>
              </p:cNvPicPr>
              <p:nvPr/>
            </p:nvPicPr>
            <p:blipFill>
              <a:blip r:embed="rId8">
                <a:clrChange>
                  <a:clrFrom>
                    <a:srgbClr val="FEFEFE"/>
                  </a:clrFrom>
                  <a:clrTo>
                    <a:srgbClr val="FEFEFE">
                      <a:alpha val="0"/>
                    </a:srgbClr>
                  </a:clrTo>
                </a:clrChange>
              </a:blip>
              <a:srcRect/>
              <a:stretch>
                <a:fillRect/>
              </a:stretch>
            </p:blipFill>
            <p:spPr bwMode="auto">
              <a:xfrm>
                <a:off x="4843915" y="5405985"/>
                <a:ext cx="322591" cy="217800"/>
              </a:xfrm>
              <a:prstGeom prst="rect">
                <a:avLst/>
              </a:prstGeom>
              <a:noFill/>
              <a:ln w="9525">
                <a:noFill/>
                <a:miter lim="800000"/>
                <a:headEnd/>
                <a:tailEnd/>
              </a:ln>
            </p:spPr>
          </p:pic>
        </p:grpSp>
        <p:grpSp>
          <p:nvGrpSpPr>
            <p:cNvPr id="13" name="组合 210"/>
            <p:cNvGrpSpPr/>
            <p:nvPr/>
          </p:nvGrpSpPr>
          <p:grpSpPr bwMode="auto">
            <a:xfrm>
              <a:off x="3082925" y="5159375"/>
              <a:ext cx="719138" cy="80963"/>
              <a:chOff x="3647099" y="5251780"/>
              <a:chExt cx="585145" cy="65279"/>
            </a:xfrm>
          </p:grpSpPr>
          <p:cxnSp>
            <p:nvCxnSpPr>
              <p:cNvPr id="97" name="直接连接符 211"/>
              <p:cNvCxnSpPr>
                <a:endCxn id="98" idx="6"/>
              </p:cNvCxnSpPr>
              <p:nvPr/>
            </p:nvCxnSpPr>
            <p:spPr>
              <a:xfrm flipV="1">
                <a:off x="3647443" y="5285690"/>
                <a:ext cx="584843" cy="893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8" name="椭圆 97"/>
              <p:cNvSpPr/>
              <p:nvPr/>
            </p:nvSpPr>
            <p:spPr>
              <a:xfrm>
                <a:off x="4166608" y="5252180"/>
                <a:ext cx="65678" cy="64784"/>
              </a:xfrm>
              <a:prstGeom prst="ellipse">
                <a:avLst/>
              </a:prstGeom>
              <a:solidFill>
                <a:schemeClr val="tx1"/>
              </a:solidFill>
              <a:ln>
                <a:solidFill>
                  <a:schemeClr val="tx1">
                    <a:lumMod val="95000"/>
                    <a:lumOff val="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algn="ctr" defTabSz="1733550" fontAlgn="auto">
                  <a:lnSpc>
                    <a:spcPct val="125000"/>
                  </a:lnSpc>
                  <a:spcAft>
                    <a:spcPct val="35000"/>
                  </a:spcAf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213"/>
            <p:cNvGrpSpPr/>
            <p:nvPr/>
          </p:nvGrpSpPr>
          <p:grpSpPr bwMode="auto">
            <a:xfrm>
              <a:off x="3602038" y="5246688"/>
              <a:ext cx="322262" cy="671512"/>
              <a:chOff x="4070307" y="5322922"/>
              <a:chExt cx="262202" cy="545829"/>
            </a:xfrm>
          </p:grpSpPr>
          <p:pic>
            <p:nvPicPr>
              <p:cNvPr id="25647" name="图片 214"/>
              <p:cNvPicPr>
                <a:picLocks noChangeAspect="1"/>
              </p:cNvPicPr>
              <p:nvPr/>
            </p:nvPicPr>
            <p:blipFill>
              <a:blip r:embed="rId9">
                <a:clrChange>
                  <a:clrFrom>
                    <a:srgbClr val="EBF4F3"/>
                  </a:clrFrom>
                  <a:clrTo>
                    <a:srgbClr val="EBF4F3">
                      <a:alpha val="0"/>
                    </a:srgbClr>
                  </a:clrTo>
                </a:clrChange>
              </a:blip>
              <a:srcRect/>
              <a:stretch>
                <a:fillRect/>
              </a:stretch>
            </p:blipFill>
            <p:spPr bwMode="auto">
              <a:xfrm>
                <a:off x="4073920" y="5599040"/>
                <a:ext cx="258589" cy="269711"/>
              </a:xfrm>
              <a:prstGeom prst="rect">
                <a:avLst/>
              </a:prstGeom>
              <a:noFill/>
              <a:ln w="9525">
                <a:noFill/>
                <a:miter lim="800000"/>
                <a:headEnd/>
                <a:tailEnd/>
              </a:ln>
            </p:spPr>
          </p:pic>
          <p:pic>
            <p:nvPicPr>
              <p:cNvPr id="25648" name="图片 215"/>
              <p:cNvPicPr>
                <a:picLocks noChangeAspect="1"/>
              </p:cNvPicPr>
              <p:nvPr/>
            </p:nvPicPr>
            <p:blipFill>
              <a:blip r:embed="rId9">
                <a:clrChange>
                  <a:clrFrom>
                    <a:srgbClr val="EBF4F3"/>
                  </a:clrFrom>
                  <a:clrTo>
                    <a:srgbClr val="EBF4F3">
                      <a:alpha val="0"/>
                    </a:srgbClr>
                  </a:clrTo>
                </a:clrChange>
              </a:blip>
              <a:srcRect/>
              <a:stretch>
                <a:fillRect/>
              </a:stretch>
            </p:blipFill>
            <p:spPr bwMode="auto">
              <a:xfrm>
                <a:off x="4070307" y="5322922"/>
                <a:ext cx="258589" cy="269711"/>
              </a:xfrm>
              <a:prstGeom prst="rect">
                <a:avLst/>
              </a:prstGeom>
              <a:noFill/>
              <a:ln w="9525">
                <a:noFill/>
                <a:miter lim="800000"/>
                <a:headEnd/>
                <a:tailEnd/>
              </a:ln>
            </p:spPr>
          </p:pic>
        </p:grpSp>
        <p:grpSp>
          <p:nvGrpSpPr>
            <p:cNvPr id="15" name="组合 31"/>
            <p:cNvGrpSpPr/>
            <p:nvPr/>
          </p:nvGrpSpPr>
          <p:grpSpPr bwMode="auto">
            <a:xfrm>
              <a:off x="7548563" y="3355975"/>
              <a:ext cx="450850" cy="2532063"/>
              <a:chOff x="7280683" y="3784644"/>
              <a:chExt cx="367130" cy="2060567"/>
            </a:xfrm>
          </p:grpSpPr>
          <p:pic>
            <p:nvPicPr>
              <p:cNvPr id="25639" name="图片 178"/>
              <p:cNvPicPr>
                <a:picLocks noChangeAspect="1"/>
              </p:cNvPicPr>
              <p:nvPr/>
            </p:nvPicPr>
            <p:blipFill>
              <a:blip r:embed="rId10">
                <a:clrChange>
                  <a:clrFrom>
                    <a:srgbClr val="FFFFFF"/>
                  </a:clrFrom>
                  <a:clrTo>
                    <a:srgbClr val="FFFFFF">
                      <a:alpha val="0"/>
                    </a:srgbClr>
                  </a:clrTo>
                </a:clrChange>
              </a:blip>
              <a:srcRect/>
              <a:stretch>
                <a:fillRect/>
              </a:stretch>
            </p:blipFill>
            <p:spPr bwMode="auto">
              <a:xfrm flipV="1">
                <a:off x="7280683" y="4035470"/>
                <a:ext cx="367130" cy="304787"/>
              </a:xfrm>
              <a:prstGeom prst="rect">
                <a:avLst/>
              </a:prstGeom>
              <a:noFill/>
              <a:ln w="9525">
                <a:noFill/>
                <a:miter lim="800000"/>
                <a:headEnd/>
                <a:tailEnd/>
              </a:ln>
            </p:spPr>
          </p:pic>
          <p:pic>
            <p:nvPicPr>
              <p:cNvPr id="25640" name="图片 216"/>
              <p:cNvPicPr>
                <a:picLocks noChangeAspect="1"/>
              </p:cNvPicPr>
              <p:nvPr/>
            </p:nvPicPr>
            <p:blipFill>
              <a:blip r:embed="rId10">
                <a:clrChange>
                  <a:clrFrom>
                    <a:srgbClr val="FFFFFF"/>
                  </a:clrFrom>
                  <a:clrTo>
                    <a:srgbClr val="FFFFFF">
                      <a:alpha val="0"/>
                    </a:srgbClr>
                  </a:clrTo>
                </a:clrChange>
              </a:blip>
              <a:srcRect/>
              <a:stretch>
                <a:fillRect/>
              </a:stretch>
            </p:blipFill>
            <p:spPr bwMode="auto">
              <a:xfrm flipV="1">
                <a:off x="7280683" y="4286296"/>
                <a:ext cx="367130" cy="304787"/>
              </a:xfrm>
              <a:prstGeom prst="rect">
                <a:avLst/>
              </a:prstGeom>
              <a:noFill/>
              <a:ln w="9525">
                <a:noFill/>
                <a:miter lim="800000"/>
                <a:headEnd/>
                <a:tailEnd/>
              </a:ln>
            </p:spPr>
          </p:pic>
          <p:pic>
            <p:nvPicPr>
              <p:cNvPr id="25641" name="图片 217"/>
              <p:cNvPicPr>
                <a:picLocks noChangeAspect="1"/>
              </p:cNvPicPr>
              <p:nvPr/>
            </p:nvPicPr>
            <p:blipFill>
              <a:blip r:embed="rId10">
                <a:clrChange>
                  <a:clrFrom>
                    <a:srgbClr val="FFFFFF"/>
                  </a:clrFrom>
                  <a:clrTo>
                    <a:srgbClr val="FFFFFF">
                      <a:alpha val="0"/>
                    </a:srgbClr>
                  </a:clrTo>
                </a:clrChange>
              </a:blip>
              <a:srcRect/>
              <a:stretch>
                <a:fillRect/>
              </a:stretch>
            </p:blipFill>
            <p:spPr bwMode="auto">
              <a:xfrm flipV="1">
                <a:off x="7280683" y="4537122"/>
                <a:ext cx="367130" cy="304787"/>
              </a:xfrm>
              <a:prstGeom prst="rect">
                <a:avLst/>
              </a:prstGeom>
              <a:noFill/>
              <a:ln w="9525">
                <a:noFill/>
                <a:miter lim="800000"/>
                <a:headEnd/>
                <a:tailEnd/>
              </a:ln>
            </p:spPr>
          </p:pic>
          <p:pic>
            <p:nvPicPr>
              <p:cNvPr id="25642" name="图片 218"/>
              <p:cNvPicPr>
                <a:picLocks noChangeAspect="1"/>
              </p:cNvPicPr>
              <p:nvPr/>
            </p:nvPicPr>
            <p:blipFill>
              <a:blip r:embed="rId10">
                <a:clrChange>
                  <a:clrFrom>
                    <a:srgbClr val="FFFFFF"/>
                  </a:clrFrom>
                  <a:clrTo>
                    <a:srgbClr val="FFFFFF">
                      <a:alpha val="0"/>
                    </a:srgbClr>
                  </a:clrTo>
                </a:clrChange>
              </a:blip>
              <a:srcRect/>
              <a:stretch>
                <a:fillRect/>
              </a:stretch>
            </p:blipFill>
            <p:spPr bwMode="auto">
              <a:xfrm flipV="1">
                <a:off x="7280683" y="4787948"/>
                <a:ext cx="367130" cy="304787"/>
              </a:xfrm>
              <a:prstGeom prst="rect">
                <a:avLst/>
              </a:prstGeom>
              <a:noFill/>
              <a:ln w="9525">
                <a:noFill/>
                <a:miter lim="800000"/>
                <a:headEnd/>
                <a:tailEnd/>
              </a:ln>
            </p:spPr>
          </p:pic>
          <p:pic>
            <p:nvPicPr>
              <p:cNvPr id="25643" name="图片 219"/>
              <p:cNvPicPr>
                <a:picLocks noChangeAspect="1"/>
              </p:cNvPicPr>
              <p:nvPr/>
            </p:nvPicPr>
            <p:blipFill>
              <a:blip r:embed="rId10">
                <a:clrChange>
                  <a:clrFrom>
                    <a:srgbClr val="FFFFFF"/>
                  </a:clrFrom>
                  <a:clrTo>
                    <a:srgbClr val="FFFFFF">
                      <a:alpha val="0"/>
                    </a:srgbClr>
                  </a:clrTo>
                </a:clrChange>
              </a:blip>
              <a:srcRect/>
              <a:stretch>
                <a:fillRect/>
              </a:stretch>
            </p:blipFill>
            <p:spPr bwMode="auto">
              <a:xfrm flipV="1">
                <a:off x="7280683" y="5038774"/>
                <a:ext cx="367130" cy="304787"/>
              </a:xfrm>
              <a:prstGeom prst="rect">
                <a:avLst/>
              </a:prstGeom>
              <a:noFill/>
              <a:ln w="9525">
                <a:noFill/>
                <a:miter lim="800000"/>
                <a:headEnd/>
                <a:tailEnd/>
              </a:ln>
            </p:spPr>
          </p:pic>
          <p:pic>
            <p:nvPicPr>
              <p:cNvPr id="25644" name="图片 220"/>
              <p:cNvPicPr>
                <a:picLocks noChangeAspect="1"/>
              </p:cNvPicPr>
              <p:nvPr/>
            </p:nvPicPr>
            <p:blipFill>
              <a:blip r:embed="rId10">
                <a:clrChange>
                  <a:clrFrom>
                    <a:srgbClr val="FFFFFF"/>
                  </a:clrFrom>
                  <a:clrTo>
                    <a:srgbClr val="FFFFFF">
                      <a:alpha val="0"/>
                    </a:srgbClr>
                  </a:clrTo>
                </a:clrChange>
              </a:blip>
              <a:srcRect/>
              <a:stretch>
                <a:fillRect/>
              </a:stretch>
            </p:blipFill>
            <p:spPr bwMode="auto">
              <a:xfrm flipV="1">
                <a:off x="7280683" y="5289600"/>
                <a:ext cx="367130" cy="304787"/>
              </a:xfrm>
              <a:prstGeom prst="rect">
                <a:avLst/>
              </a:prstGeom>
              <a:noFill/>
              <a:ln w="9525">
                <a:noFill/>
                <a:miter lim="800000"/>
                <a:headEnd/>
                <a:tailEnd/>
              </a:ln>
            </p:spPr>
          </p:pic>
          <p:pic>
            <p:nvPicPr>
              <p:cNvPr id="25645" name="图片 221"/>
              <p:cNvPicPr>
                <a:picLocks noChangeAspect="1"/>
              </p:cNvPicPr>
              <p:nvPr/>
            </p:nvPicPr>
            <p:blipFill>
              <a:blip r:embed="rId10">
                <a:clrChange>
                  <a:clrFrom>
                    <a:srgbClr val="FFFFFF"/>
                  </a:clrFrom>
                  <a:clrTo>
                    <a:srgbClr val="FFFFFF">
                      <a:alpha val="0"/>
                    </a:srgbClr>
                  </a:clrTo>
                </a:clrChange>
              </a:blip>
              <a:srcRect/>
              <a:stretch>
                <a:fillRect/>
              </a:stretch>
            </p:blipFill>
            <p:spPr bwMode="auto">
              <a:xfrm flipV="1">
                <a:off x="7280683" y="5540424"/>
                <a:ext cx="367130" cy="304787"/>
              </a:xfrm>
              <a:prstGeom prst="rect">
                <a:avLst/>
              </a:prstGeom>
              <a:noFill/>
              <a:ln w="9525">
                <a:noFill/>
                <a:miter lim="800000"/>
                <a:headEnd/>
                <a:tailEnd/>
              </a:ln>
            </p:spPr>
          </p:pic>
          <p:pic>
            <p:nvPicPr>
              <p:cNvPr id="25646" name="图片 222"/>
              <p:cNvPicPr>
                <a:picLocks noChangeAspect="1"/>
              </p:cNvPicPr>
              <p:nvPr/>
            </p:nvPicPr>
            <p:blipFill>
              <a:blip r:embed="rId10">
                <a:clrChange>
                  <a:clrFrom>
                    <a:srgbClr val="FFFFFF"/>
                  </a:clrFrom>
                  <a:clrTo>
                    <a:srgbClr val="FFFFFF">
                      <a:alpha val="0"/>
                    </a:srgbClr>
                  </a:clrTo>
                </a:clrChange>
              </a:blip>
              <a:srcRect/>
              <a:stretch>
                <a:fillRect/>
              </a:stretch>
            </p:blipFill>
            <p:spPr bwMode="auto">
              <a:xfrm flipV="1">
                <a:off x="7280683" y="3784644"/>
                <a:ext cx="367130" cy="304787"/>
              </a:xfrm>
              <a:prstGeom prst="rect">
                <a:avLst/>
              </a:prstGeom>
              <a:noFill/>
              <a:ln w="9525">
                <a:noFill/>
                <a:miter lim="800000"/>
                <a:headEnd/>
                <a:tailEnd/>
              </a:ln>
            </p:spPr>
          </p:pic>
        </p:grpSp>
      </p:grpSp>
      <p:sp>
        <p:nvSpPr>
          <p:cNvPr id="133" name="矩形 132"/>
          <p:cNvSpPr/>
          <p:nvPr/>
        </p:nvSpPr>
        <p:spPr>
          <a:xfrm>
            <a:off x="0" y="6176963"/>
            <a:ext cx="12192000" cy="4445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35" name="图片 134" descr="图片8"/>
          <p:cNvPicPr>
            <a:picLocks noChangeAspect="1"/>
          </p:cNvPicPr>
          <p:nvPr/>
        </p:nvPicPr>
        <p:blipFill>
          <a:blip r:embed="rId11"/>
          <a:stretch>
            <a:fillRect/>
          </a:stretch>
        </p:blipFill>
        <p:spPr>
          <a:xfrm>
            <a:off x="5669270" y="690494"/>
            <a:ext cx="7087980" cy="6773475"/>
          </a:xfrm>
          <a:prstGeom prst="rect">
            <a:avLst/>
          </a:prstGeom>
          <a:effectLst>
            <a:softEdge rad="635000"/>
          </a:effectLst>
        </p:spPr>
      </p:pic>
      <p:sp>
        <p:nvSpPr>
          <p:cNvPr id="84" name="矩形 83"/>
          <p:cNvSpPr/>
          <p:nvPr/>
        </p:nvSpPr>
        <p:spPr>
          <a:xfrm>
            <a:off x="803854" y="179033"/>
            <a:ext cx="3456174" cy="461665"/>
          </a:xfrm>
          <a:prstGeom prst="rect">
            <a:avLst/>
          </a:prstGeom>
        </p:spPr>
        <p:txBody>
          <a:bodyPr wrap="square">
            <a:spAutoFit/>
          </a:bodyPr>
          <a:lstStyle/>
          <a:p>
            <a:pPr>
              <a:defRPr/>
            </a:pPr>
            <a:r>
              <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rPr>
              <a:t>中职学生职业素养护照</a:t>
            </a:r>
            <a:endPar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5" name="圆角矩形 84"/>
          <p:cNvSpPr/>
          <p:nvPr/>
        </p:nvSpPr>
        <p:spPr>
          <a:xfrm>
            <a:off x="355600" y="938213"/>
            <a:ext cx="6013450" cy="555625"/>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建立以职业素养学分为核心的评价体系</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20483" name="图片 31"/>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20484" name="图片 72"/>
          <p:cNvPicPr>
            <a:picLocks noChangeAspect="1"/>
          </p:cNvPicPr>
          <p:nvPr/>
        </p:nvPicPr>
        <p:blipFill>
          <a:blip r:embed="rId3"/>
          <a:srcRect/>
          <a:stretch>
            <a:fillRect/>
          </a:stretch>
        </p:blipFill>
        <p:spPr bwMode="auto">
          <a:xfrm>
            <a:off x="7026275" y="22225"/>
            <a:ext cx="2408238" cy="798513"/>
          </a:xfrm>
          <a:prstGeom prst="rect">
            <a:avLst/>
          </a:prstGeom>
          <a:noFill/>
          <a:ln w="9525">
            <a:noFill/>
            <a:miter lim="800000"/>
            <a:headEnd/>
            <a:tailEnd/>
          </a:ln>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0486" name="Picture 9" descr="D:\Desktop\logo.png"/>
          <p:cNvPicPr>
            <a:picLocks noChangeAspect="1"/>
          </p:cNvPicPr>
          <p:nvPr/>
        </p:nvPicPr>
        <p:blipFill>
          <a:blip r:embed="rId4"/>
          <a:srcRect/>
          <a:stretch>
            <a:fillRect/>
          </a:stretch>
        </p:blipFill>
        <p:spPr bwMode="auto">
          <a:xfrm>
            <a:off x="9925050" y="201613"/>
            <a:ext cx="2087563" cy="441325"/>
          </a:xfrm>
          <a:prstGeom prst="rect">
            <a:avLst/>
          </a:prstGeom>
          <a:noFill/>
          <a:ln w="9525">
            <a:noFill/>
            <a:miter lim="800000"/>
            <a:headEnd/>
            <a:tailEnd/>
          </a:ln>
        </p:spPr>
      </p:pic>
      <p:sp>
        <p:nvSpPr>
          <p:cNvPr id="75" name="矩形 74"/>
          <p:cNvSpPr/>
          <p:nvPr/>
        </p:nvSpPr>
        <p:spPr>
          <a:xfrm>
            <a:off x="28575" y="6207125"/>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aphicFrame>
        <p:nvGraphicFramePr>
          <p:cNvPr id="5" name="图表 4"/>
          <p:cNvGraphicFramePr/>
          <p:nvPr/>
        </p:nvGraphicFramePr>
        <p:xfrm>
          <a:off x="847605" y="2139112"/>
          <a:ext cx="10553851" cy="34602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圆角矩形 10"/>
          <p:cNvSpPr/>
          <p:nvPr/>
        </p:nvSpPr>
        <p:spPr>
          <a:xfrm>
            <a:off x="355600" y="1153373"/>
            <a:ext cx="6013450" cy="555625"/>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建立以职业素养学分为核心的评价体系</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803854" y="179033"/>
            <a:ext cx="3456174" cy="461665"/>
          </a:xfrm>
          <a:prstGeom prst="rect">
            <a:avLst/>
          </a:prstGeom>
        </p:spPr>
        <p:txBody>
          <a:bodyPr wrap="square">
            <a:spAutoFit/>
          </a:bodyPr>
          <a:lstStyle/>
          <a:p>
            <a:pPr>
              <a:defRPr/>
            </a:pPr>
            <a:r>
              <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rPr>
              <a:t>中职学生职业素养护照</a:t>
            </a:r>
            <a:endPar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176963"/>
            <a:ext cx="12192000" cy="4445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536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1536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15365" name="图片 72"/>
          <p:cNvPicPr>
            <a:picLocks noChangeAspect="1"/>
          </p:cNvPicPr>
          <p:nvPr/>
        </p:nvPicPr>
        <p:blipFill>
          <a:blip r:embed="rId3"/>
          <a:srcRect/>
          <a:stretch>
            <a:fillRect/>
          </a:stretch>
        </p:blipFill>
        <p:spPr bwMode="auto">
          <a:xfrm>
            <a:off x="9686925" y="0"/>
            <a:ext cx="2408238" cy="798513"/>
          </a:xfrm>
          <a:prstGeom prst="rect">
            <a:avLst/>
          </a:prstGeom>
          <a:noFill/>
          <a:ln w="9525">
            <a:noFill/>
            <a:miter lim="800000"/>
            <a:headEnd/>
            <a:tailEnd/>
          </a:ln>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5367" name="Picture 9" descr="D:\Desktop\logo.png"/>
          <p:cNvPicPr>
            <a:picLocks noChangeAspect="1"/>
          </p:cNvPicPr>
          <p:nvPr/>
        </p:nvPicPr>
        <p:blipFill>
          <a:blip r:embed="rId4"/>
          <a:srcRect/>
          <a:stretch>
            <a:fillRect/>
          </a:stretch>
        </p:blipFill>
        <p:spPr bwMode="auto">
          <a:xfrm>
            <a:off x="9631363" y="6300788"/>
            <a:ext cx="2478087" cy="523875"/>
          </a:xfrm>
          <a:prstGeom prst="rect">
            <a:avLst/>
          </a:prstGeom>
          <a:noFill/>
          <a:ln w="9525">
            <a:noFill/>
            <a:miter lim="800000"/>
            <a:headEnd/>
            <a:tailEnd/>
          </a:ln>
        </p:spPr>
      </p:pic>
      <p:sp>
        <p:nvSpPr>
          <p:cNvPr id="14" name="圆角矩形 13"/>
          <p:cNvSpPr/>
          <p:nvPr/>
        </p:nvSpPr>
        <p:spPr>
          <a:xfrm>
            <a:off x="355600" y="938213"/>
            <a:ext cx="6013450" cy="555625"/>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rPr>
              <a:t>建立以职业素养学分为核心的评价体系</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pic>
        <p:nvPicPr>
          <p:cNvPr id="15370" name="图片 1" descr="屏幕快照 2018-04-24 上午10.49.20.png"/>
          <p:cNvPicPr>
            <a:picLocks noChangeAspect="1"/>
          </p:cNvPicPr>
          <p:nvPr/>
        </p:nvPicPr>
        <p:blipFill>
          <a:blip r:embed="rId5"/>
          <a:srcRect/>
          <a:stretch>
            <a:fillRect/>
          </a:stretch>
        </p:blipFill>
        <p:spPr bwMode="auto">
          <a:xfrm>
            <a:off x="2016125" y="1512888"/>
            <a:ext cx="8196263" cy="4705350"/>
          </a:xfrm>
          <a:prstGeom prst="rect">
            <a:avLst/>
          </a:prstGeom>
          <a:noFill/>
          <a:ln w="9525">
            <a:noFill/>
            <a:miter lim="800000"/>
            <a:headEnd/>
            <a:tailEnd/>
          </a:ln>
        </p:spPr>
      </p:pic>
      <p:sp>
        <p:nvSpPr>
          <p:cNvPr id="11" name="矩形 10"/>
          <p:cNvSpPr/>
          <p:nvPr/>
        </p:nvSpPr>
        <p:spPr>
          <a:xfrm>
            <a:off x="803854" y="179033"/>
            <a:ext cx="3456174" cy="461665"/>
          </a:xfrm>
          <a:prstGeom prst="rect">
            <a:avLst/>
          </a:prstGeom>
        </p:spPr>
        <p:txBody>
          <a:bodyPr wrap="square">
            <a:spAutoFit/>
          </a:bodyPr>
          <a:lstStyle/>
          <a:p>
            <a:pPr>
              <a:defRPr/>
            </a:pPr>
            <a:r>
              <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rPr>
              <a:t>中职学生职业素养护照</a:t>
            </a:r>
            <a:endPar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21507" name="图片 31"/>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21508" name="图片 72"/>
          <p:cNvPicPr>
            <a:picLocks noChangeAspect="1"/>
          </p:cNvPicPr>
          <p:nvPr/>
        </p:nvPicPr>
        <p:blipFill>
          <a:blip r:embed="rId3"/>
          <a:srcRect/>
          <a:stretch>
            <a:fillRect/>
          </a:stretch>
        </p:blipFill>
        <p:spPr bwMode="auto">
          <a:xfrm>
            <a:off x="7026275" y="22225"/>
            <a:ext cx="2408238" cy="798513"/>
          </a:xfrm>
          <a:prstGeom prst="rect">
            <a:avLst/>
          </a:prstGeom>
          <a:noFill/>
          <a:ln w="9525">
            <a:noFill/>
            <a:miter lim="800000"/>
            <a:headEnd/>
            <a:tailEnd/>
          </a:ln>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1510" name="Picture 9" descr="D:\Desktop\logo.png"/>
          <p:cNvPicPr>
            <a:picLocks noChangeAspect="1"/>
          </p:cNvPicPr>
          <p:nvPr/>
        </p:nvPicPr>
        <p:blipFill>
          <a:blip r:embed="rId4"/>
          <a:srcRect/>
          <a:stretch>
            <a:fillRect/>
          </a:stretch>
        </p:blipFill>
        <p:spPr bwMode="auto">
          <a:xfrm>
            <a:off x="9925050" y="201613"/>
            <a:ext cx="2087563" cy="441325"/>
          </a:xfrm>
          <a:prstGeom prst="rect">
            <a:avLst/>
          </a:prstGeom>
          <a:noFill/>
          <a:ln w="9525">
            <a:noFill/>
            <a:miter lim="800000"/>
            <a:headEnd/>
            <a:tailEnd/>
          </a:ln>
        </p:spPr>
      </p:pic>
      <p:sp>
        <p:nvSpPr>
          <p:cNvPr id="75" name="矩形 74"/>
          <p:cNvSpPr/>
          <p:nvPr/>
        </p:nvSpPr>
        <p:spPr>
          <a:xfrm>
            <a:off x="28575" y="6207125"/>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1513" name="图片 30" descr="我的护照"/>
          <p:cNvPicPr>
            <a:picLocks noChangeAspect="1"/>
          </p:cNvPicPr>
          <p:nvPr/>
        </p:nvPicPr>
        <p:blipFill>
          <a:blip r:embed="rId5"/>
          <a:srcRect/>
          <a:stretch>
            <a:fillRect/>
          </a:stretch>
        </p:blipFill>
        <p:spPr bwMode="auto">
          <a:xfrm>
            <a:off x="6444510" y="3090863"/>
            <a:ext cx="5527675" cy="2857500"/>
          </a:xfrm>
          <a:prstGeom prst="rect">
            <a:avLst/>
          </a:prstGeom>
          <a:noFill/>
          <a:ln w="9525">
            <a:noFill/>
            <a:miter lim="800000"/>
            <a:headEnd/>
            <a:tailEnd/>
          </a:ln>
        </p:spPr>
      </p:pic>
      <p:sp>
        <p:nvSpPr>
          <p:cNvPr id="3" name="圆角矩形 2"/>
          <p:cNvSpPr/>
          <p:nvPr/>
        </p:nvSpPr>
        <p:spPr>
          <a:xfrm>
            <a:off x="403225" y="1246094"/>
            <a:ext cx="4383928" cy="625737"/>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indent="-1080135" algn="ctr">
              <a:defRPr/>
            </a:pPr>
            <a:r>
              <a:rPr lang="zh-CN" altLang="en-US" sz="2000" b="1" dirty="0">
                <a:solidFill>
                  <a:schemeClr val="bg1"/>
                </a:solidFill>
                <a:latin typeface="微软雅黑" panose="020B0503020204020204" pitchFamily="34" charset="-122"/>
                <a:ea typeface="微软雅黑" panose="020B0503020204020204" pitchFamily="34" charset="-122"/>
                <a:sym typeface="+mn-ea"/>
              </a:rPr>
              <a:t>建立职业素养护照信息化平台</a:t>
            </a:r>
            <a:endParaRPr lang="zh-CN" altLang="en-US" sz="2000" b="1" dirty="0">
              <a:solidFill>
                <a:srgbClr val="FFFFFF"/>
              </a:solidFill>
              <a:latin typeface="微软雅黑" panose="020B0503020204020204" pitchFamily="34" charset="-122"/>
            </a:endParaRPr>
          </a:p>
        </p:txBody>
      </p:sp>
      <p:grpSp>
        <p:nvGrpSpPr>
          <p:cNvPr id="2" name="组 11"/>
          <p:cNvGrpSpPr/>
          <p:nvPr/>
        </p:nvGrpSpPr>
        <p:grpSpPr bwMode="auto">
          <a:xfrm>
            <a:off x="5929313" y="900113"/>
            <a:ext cx="6262687" cy="2152650"/>
            <a:chOff x="790575" y="2073275"/>
            <a:chExt cx="10483850" cy="3465513"/>
          </a:xfrm>
        </p:grpSpPr>
        <p:sp>
          <p:nvSpPr>
            <p:cNvPr id="14" name="椭圆 13"/>
            <p:cNvSpPr>
              <a:spLocks noChangeArrowheads="1"/>
            </p:cNvSpPr>
            <p:nvPr/>
          </p:nvSpPr>
          <p:spPr bwMode="auto">
            <a:xfrm>
              <a:off x="4277219" y="2719863"/>
              <a:ext cx="1958579" cy="1957657"/>
            </a:xfrm>
            <a:prstGeom prst="ellipse">
              <a:avLst/>
            </a:prstGeom>
            <a:gradFill rotWithShape="1">
              <a:gsLst>
                <a:gs pos="0">
                  <a:srgbClr val="2C5981"/>
                </a:gs>
                <a:gs pos="50000">
                  <a:srgbClr val="4382BA"/>
                </a:gs>
                <a:gs pos="100000">
                  <a:srgbClr val="529BDE"/>
                </a:gs>
              </a:gsLst>
              <a:lin ang="5400000" scaled="1"/>
            </a:gradFill>
            <a:ln>
              <a:noFill/>
            </a:ln>
            <a:effectLst>
              <a:outerShdw blurRad="63500" dist="250190" dir="8459995" algn="ctr" rotWithShape="0">
                <a:srgbClr val="000000">
                  <a:alpha val="28000"/>
                </a:srgbClr>
              </a:outerShdw>
            </a:effectLst>
          </p:spPr>
          <p:txBody>
            <a:bodyPr anchor="ctr"/>
            <a:lstStyle/>
            <a:p>
              <a:pPr algn="ctr">
                <a:defRPr/>
              </a:pPr>
              <a:r>
                <a:rPr lang="zh-CN" altLang="en-US" sz="2600" dirty="0">
                  <a:solidFill>
                    <a:srgbClr val="FFFFFF"/>
                  </a:solidFill>
                  <a:latin typeface="微软雅黑" panose="020B0503020204020204" pitchFamily="34" charset="-122"/>
                  <a:ea typeface="微软雅黑" panose="020B0503020204020204" pitchFamily="34" charset="-122"/>
                </a:rPr>
                <a:t>服务网</a:t>
              </a:r>
              <a:endParaRPr lang="zh-CN" altLang="en-US" sz="2600" dirty="0">
                <a:solidFill>
                  <a:srgbClr val="FFFFFF"/>
                </a:solidFill>
                <a:latin typeface="微软雅黑" panose="020B0503020204020204" pitchFamily="34" charset="-122"/>
                <a:ea typeface="微软雅黑" panose="020B0503020204020204" pitchFamily="34" charset="-122"/>
              </a:endParaRPr>
            </a:p>
          </p:txBody>
        </p:sp>
        <p:sp>
          <p:nvSpPr>
            <p:cNvPr id="15" name="椭圆 14"/>
            <p:cNvSpPr>
              <a:spLocks noChangeArrowheads="1"/>
            </p:cNvSpPr>
            <p:nvPr/>
          </p:nvSpPr>
          <p:spPr bwMode="auto">
            <a:xfrm>
              <a:off x="9315846" y="2696863"/>
              <a:ext cx="1958579" cy="1960212"/>
            </a:xfrm>
            <a:prstGeom prst="ellipse">
              <a:avLst/>
            </a:prstGeom>
            <a:gradFill rotWithShape="1">
              <a:gsLst>
                <a:gs pos="0">
                  <a:srgbClr val="82060D"/>
                </a:gs>
                <a:gs pos="50000">
                  <a:srgbClr val="BC0F17"/>
                </a:gs>
                <a:gs pos="100000">
                  <a:srgbClr val="E0141E"/>
                </a:gs>
              </a:gsLst>
              <a:lin ang="5400000" scaled="1"/>
            </a:gradFill>
            <a:ln>
              <a:noFill/>
            </a:ln>
            <a:effectLst>
              <a:outerShdw blurRad="63500" dist="250190" dir="8459995" algn="ctr" rotWithShape="0">
                <a:srgbClr val="000000">
                  <a:alpha val="28000"/>
                </a:srgbClr>
              </a:outerShdw>
            </a:effectLst>
          </p:spPr>
          <p:txBody>
            <a:bodyPr anchor="ctr"/>
            <a:lstStyle/>
            <a:p>
              <a:pPr algn="ctr">
                <a:defRPr/>
              </a:pPr>
              <a:r>
                <a:rPr lang="zh-CN" altLang="en-US" sz="2600" dirty="0">
                  <a:solidFill>
                    <a:srgbClr val="FFFFFF"/>
                  </a:solidFill>
                  <a:latin typeface="微软雅黑" panose="020B0503020204020204" pitchFamily="34" charset="-122"/>
                  <a:ea typeface="微软雅黑" panose="020B0503020204020204" pitchFamily="34" charset="-122"/>
                </a:rPr>
                <a:t>联系网</a:t>
              </a:r>
              <a:endParaRPr lang="zh-CN" altLang="en-US" sz="2600" dirty="0">
                <a:solidFill>
                  <a:srgbClr val="FFFFFF"/>
                </a:solidFill>
                <a:latin typeface="微软雅黑" panose="020B0503020204020204" pitchFamily="34" charset="-122"/>
                <a:ea typeface="微软雅黑" panose="020B0503020204020204" pitchFamily="34" charset="-122"/>
              </a:endParaRPr>
            </a:p>
          </p:txBody>
        </p:sp>
        <p:sp>
          <p:nvSpPr>
            <p:cNvPr id="16" name="椭圆 15"/>
            <p:cNvSpPr>
              <a:spLocks noChangeArrowheads="1"/>
            </p:cNvSpPr>
            <p:nvPr/>
          </p:nvSpPr>
          <p:spPr bwMode="auto">
            <a:xfrm>
              <a:off x="6796533" y="2663638"/>
              <a:ext cx="1958579" cy="1960214"/>
            </a:xfrm>
            <a:prstGeom prst="ellipse">
              <a:avLst/>
            </a:prstGeom>
            <a:gradFill rotWithShape="1">
              <a:gsLst>
                <a:gs pos="0">
                  <a:srgbClr val="A07400"/>
                </a:gs>
                <a:gs pos="28000">
                  <a:srgbClr val="E6A900"/>
                </a:gs>
                <a:gs pos="61000">
                  <a:srgbClr val="FFCA00"/>
                </a:gs>
                <a:gs pos="100000">
                  <a:srgbClr val="FFCA00"/>
                </a:gs>
              </a:gsLst>
              <a:lin ang="5400000" scaled="1"/>
            </a:gradFill>
            <a:ln>
              <a:noFill/>
            </a:ln>
            <a:effectLst>
              <a:outerShdw blurRad="63500" dist="250190" dir="8459995" algn="ctr" rotWithShape="0">
                <a:srgbClr val="000000">
                  <a:alpha val="28000"/>
                </a:srgbClr>
              </a:outerShdw>
            </a:effectLst>
          </p:spPr>
          <p:txBody>
            <a:bodyPr anchor="ctr"/>
            <a:lstStyle/>
            <a:p>
              <a:pPr algn="ctr">
                <a:defRPr/>
              </a:pPr>
              <a:r>
                <a:rPr lang="zh-CN" altLang="en-US" sz="2600" dirty="0">
                  <a:solidFill>
                    <a:schemeClr val="lt1"/>
                  </a:solidFill>
                  <a:latin typeface="微软雅黑" panose="020B0503020204020204" pitchFamily="34" charset="-122"/>
                  <a:ea typeface="微软雅黑" panose="020B0503020204020204" pitchFamily="34" charset="-122"/>
                </a:rPr>
                <a:t>工作网</a:t>
              </a:r>
              <a:endParaRPr lang="zh-CN" altLang="en-US" sz="2600" dirty="0">
                <a:solidFill>
                  <a:schemeClr val="lt1"/>
                </a:solidFill>
                <a:latin typeface="微软雅黑" panose="020B0503020204020204" pitchFamily="34" charset="-122"/>
                <a:ea typeface="微软雅黑" panose="020B0503020204020204" pitchFamily="34" charset="-122"/>
              </a:endParaRPr>
            </a:p>
          </p:txBody>
        </p:sp>
        <p:pic>
          <p:nvPicPr>
            <p:cNvPr id="21521" name="图片 10"/>
            <p:cNvPicPr>
              <a:picLocks noChangeAspect="1"/>
            </p:cNvPicPr>
            <p:nvPr/>
          </p:nvPicPr>
          <p:blipFill>
            <a:blip r:embed="rId6"/>
            <a:srcRect/>
            <a:stretch>
              <a:fillRect/>
            </a:stretch>
          </p:blipFill>
          <p:spPr bwMode="auto">
            <a:xfrm>
              <a:off x="790575" y="2073275"/>
              <a:ext cx="3040063" cy="3465513"/>
            </a:xfrm>
            <a:prstGeom prst="rect">
              <a:avLst/>
            </a:prstGeom>
            <a:noFill/>
            <a:ln w="9525">
              <a:noFill/>
              <a:miter lim="800000"/>
              <a:headEnd/>
              <a:tailEnd/>
            </a:ln>
          </p:spPr>
        </p:pic>
      </p:grpSp>
      <p:sp>
        <p:nvSpPr>
          <p:cNvPr id="18" name="矩形 17"/>
          <p:cNvSpPr/>
          <p:nvPr/>
        </p:nvSpPr>
        <p:spPr>
          <a:xfrm>
            <a:off x="803854" y="179033"/>
            <a:ext cx="3456174" cy="461665"/>
          </a:xfrm>
          <a:prstGeom prst="rect">
            <a:avLst/>
          </a:prstGeom>
        </p:spPr>
        <p:txBody>
          <a:bodyPr wrap="square">
            <a:spAutoFit/>
          </a:bodyPr>
          <a:lstStyle/>
          <a:p>
            <a:pPr>
              <a:defRPr/>
            </a:pPr>
            <a:r>
              <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rPr>
              <a:t>中职学生职业素养护照</a:t>
            </a:r>
            <a:endPar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26" name="Picture 2"/>
          <p:cNvPicPr>
            <a:picLocks noChangeAspect="1" noChangeArrowheads="1"/>
          </p:cNvPicPr>
          <p:nvPr/>
        </p:nvPicPr>
        <p:blipFill>
          <a:blip r:embed="rId7"/>
          <a:srcRect/>
          <a:stretch>
            <a:fillRect/>
          </a:stretch>
        </p:blipFill>
        <p:spPr bwMode="auto">
          <a:xfrm>
            <a:off x="215160" y="3087936"/>
            <a:ext cx="6228678" cy="2872978"/>
          </a:xfrm>
          <a:prstGeom prst="rect">
            <a:avLst/>
          </a:prstGeom>
          <a:noFill/>
          <a:ln w="9525">
            <a:noFill/>
            <a:miter lim="800000"/>
            <a:headEnd/>
            <a:tailEnd/>
          </a:ln>
          <a:effectLst/>
        </p:spPr>
      </p:pic>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矩形 7"/>
          <p:cNvSpPr/>
          <p:nvPr/>
        </p:nvSpPr>
        <p:spPr>
          <a:xfrm>
            <a:off x="1113993" y="1962600"/>
            <a:ext cx="10006350" cy="2148840"/>
          </a:xfrm>
          <a:prstGeom prst="rect">
            <a:avLst/>
          </a:prstGeom>
        </p:spPr>
        <p:txBody>
          <a:bodyPr wrap="square">
            <a:spAutoFit/>
          </a:bodyPr>
          <a:lstStyle/>
          <a:p>
            <a:pPr algn="just">
              <a:lnSpc>
                <a:spcPct val="150000"/>
              </a:lnSpc>
              <a:spcAft>
                <a:spcPts val="0"/>
              </a:spcAft>
            </a:pPr>
            <a:r>
              <a:rPr lang="zh-CN" altLang="en-US" dirty="0">
                <a:solidFill>
                  <a:srgbClr val="FF0000"/>
                </a:solidFill>
              </a:rPr>
              <a:t>“中国特色社会主义进入新时代，我们党一定要有新气象新作为。”</a:t>
            </a:r>
            <a:r>
              <a:rPr lang="zh-CN" altLang="en-US" dirty="0"/>
              <a:t>党的十九大报告从党和国家事业发展全局出发，提出了新时代党的建设总要求，对推动全面从严治党向纵深发展作出新部署。</a:t>
            </a:r>
            <a:endParaRPr lang="en-US" altLang="zh-CN" dirty="0"/>
          </a:p>
          <a:p>
            <a:pPr algn="just">
              <a:lnSpc>
                <a:spcPct val="150000"/>
              </a:lnSpc>
              <a:spcAft>
                <a:spcPts val="0"/>
              </a:spcAft>
            </a:pPr>
            <a:r>
              <a:rPr lang="zh-CN" altLang="en-US" dirty="0"/>
              <a:t>我校</a:t>
            </a:r>
            <a:r>
              <a:rPr lang="zh-CN" altLang="zh-CN" dirty="0"/>
              <a:t>以</a:t>
            </a:r>
            <a:r>
              <a:rPr lang="zh-CN" altLang="en-US" dirty="0">
                <a:solidFill>
                  <a:srgbClr val="FF0000"/>
                </a:solidFill>
              </a:rPr>
              <a:t>习近平新时代中国特色社会主义思想</a:t>
            </a:r>
            <a:r>
              <a:rPr lang="zh-CN" altLang="en-US" dirty="0"/>
              <a:t>为指导，深入贯彻落实党的</a:t>
            </a:r>
            <a:r>
              <a:rPr lang="zh-CN" altLang="en-US" dirty="0">
                <a:solidFill>
                  <a:srgbClr val="FF0000"/>
                </a:solidFill>
              </a:rPr>
              <a:t>十九大</a:t>
            </a:r>
            <a:r>
              <a:rPr lang="zh-CN" altLang="zh-CN" dirty="0">
                <a:solidFill>
                  <a:srgbClr val="FF0000"/>
                </a:solidFill>
              </a:rPr>
              <a:t>精神</a:t>
            </a:r>
            <a:r>
              <a:rPr lang="zh-CN" altLang="en-US" dirty="0"/>
              <a:t>，</a:t>
            </a:r>
            <a:r>
              <a:rPr lang="zh-CN" altLang="zh-CN" dirty="0"/>
              <a:t>牢牢抓住全面从严治党、落实党建工作主体责任，突出抓班子、带队伍、理思路、破难题工作思路，为建设</a:t>
            </a:r>
            <a:r>
              <a:rPr lang="zh-CN" altLang="en-US" dirty="0"/>
              <a:t>新时代“伟大事业” </a:t>
            </a:r>
            <a:r>
              <a:rPr lang="zh-CN" altLang="zh-CN" dirty="0"/>
              <a:t>提供坚强组织保证。</a:t>
            </a:r>
            <a:endParaRPr lang="en-US" altLang="zh-CN" dirty="0">
              <a:sym typeface="+mn-lt"/>
            </a:endParaRPr>
          </a:p>
        </p:txBody>
      </p:sp>
      <p:grpSp>
        <p:nvGrpSpPr>
          <p:cNvPr id="9" name="组合 8"/>
          <p:cNvGrpSpPr/>
          <p:nvPr/>
        </p:nvGrpSpPr>
        <p:grpSpPr>
          <a:xfrm>
            <a:off x="643467" y="1324640"/>
            <a:ext cx="10642600" cy="3494586"/>
            <a:chOff x="643467" y="1289080"/>
            <a:chExt cx="10642600" cy="3494586"/>
          </a:xfrm>
        </p:grpSpPr>
        <p:cxnSp>
          <p:nvCxnSpPr>
            <p:cNvPr id="10" name="直接连接符 9"/>
            <p:cNvCxnSpPr/>
            <p:nvPr/>
          </p:nvCxnSpPr>
          <p:spPr>
            <a:xfrm>
              <a:off x="3750733" y="1289080"/>
              <a:ext cx="7535334" cy="8468"/>
            </a:xfrm>
            <a:prstGeom prst="line">
              <a:avLst/>
            </a:prstGeom>
            <a:ln>
              <a:headEnd type="oval"/>
            </a:ln>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a:off x="643467" y="1289080"/>
              <a:ext cx="1219200" cy="0"/>
            </a:xfrm>
            <a:prstGeom prst="line">
              <a:avLst/>
            </a:prstGeom>
            <a:ln>
              <a:headEnd type="none"/>
              <a:tailEnd type="oval"/>
            </a:ln>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a:off x="643467" y="1289080"/>
              <a:ext cx="0" cy="3494586"/>
            </a:xfrm>
            <a:prstGeom prst="line">
              <a:avLst/>
            </a:prstGeom>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643467" y="4783666"/>
              <a:ext cx="10642600" cy="0"/>
            </a:xfrm>
            <a:prstGeom prst="line">
              <a:avLst/>
            </a:prstGeom>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11286067" y="1297548"/>
              <a:ext cx="0" cy="3486118"/>
            </a:xfrm>
            <a:prstGeom prst="line">
              <a:avLst/>
            </a:prstGeom>
          </p:spPr>
          <p:style>
            <a:lnRef idx="1">
              <a:schemeClr val="dk1"/>
            </a:lnRef>
            <a:fillRef idx="0">
              <a:schemeClr val="dk1"/>
            </a:fillRef>
            <a:effectRef idx="0">
              <a:schemeClr val="dk1"/>
            </a:effectRef>
            <a:fontRef idx="minor">
              <a:schemeClr val="tx1"/>
            </a:fontRef>
          </p:style>
        </p:cxnSp>
      </p:grpSp>
      <p:sp>
        <p:nvSpPr>
          <p:cNvPr id="16" name="TextBox 12"/>
          <p:cNvSpPr txBox="1"/>
          <p:nvPr/>
        </p:nvSpPr>
        <p:spPr>
          <a:xfrm>
            <a:off x="1957411" y="866550"/>
            <a:ext cx="1793321" cy="523220"/>
          </a:xfrm>
          <a:prstGeom prst="rect">
            <a:avLst/>
          </a:prstGeom>
          <a:noFill/>
        </p:spPr>
        <p:txBody>
          <a:bodyPr wrap="square" rtlCol="0">
            <a:spAutoFit/>
          </a:bodyPr>
          <a:lstStyle/>
          <a:p>
            <a:pPr algn="ctr"/>
            <a:r>
              <a:rPr lang="zh-CN" altLang="en-US" sz="2800" b="1" dirty="0">
                <a:ln w="6350">
                  <a:noFill/>
                </a:ln>
                <a:solidFill>
                  <a:srgbClr val="C00000"/>
                </a:solidFill>
                <a:cs typeface="+mn-ea"/>
                <a:sym typeface="+mn-lt"/>
              </a:rPr>
              <a:t>党的要求</a:t>
            </a:r>
            <a:endParaRPr lang="zh-CN" altLang="en-US" sz="2800" b="1" dirty="0">
              <a:ln w="6350">
                <a:noFill/>
              </a:ln>
              <a:solidFill>
                <a:srgbClr val="C00000"/>
              </a:solidFill>
              <a:cs typeface="+mn-ea"/>
              <a:sym typeface="+mn-lt"/>
            </a:endParaRPr>
          </a:p>
        </p:txBody>
      </p:sp>
    </p:spTree>
  </p:cSld>
  <p:clrMapOvr>
    <a:masterClrMapping/>
  </p:clrMapOvr>
  <p:transition spd="slow">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75"/>
          <p:cNvPicPr>
            <a:picLocks noChangeAspect="1"/>
          </p:cNvPicPr>
          <p:nvPr/>
        </p:nvPicPr>
        <p:blipFill>
          <a:blip r:embed="rId1"/>
          <a:srcRect/>
          <a:stretch>
            <a:fillRect/>
          </a:stretch>
        </p:blipFill>
        <p:spPr bwMode="auto">
          <a:xfrm>
            <a:off x="0" y="6221413"/>
            <a:ext cx="12192000" cy="641350"/>
          </a:xfrm>
          <a:prstGeom prst="rect">
            <a:avLst/>
          </a:prstGeom>
          <a:noFill/>
          <a:ln w="9525">
            <a:noFill/>
            <a:miter lim="800000"/>
            <a:headEnd/>
            <a:tailEnd/>
          </a:ln>
        </p:spPr>
      </p:pic>
      <p:pic>
        <p:nvPicPr>
          <p:cNvPr id="22531" name="图片 43"/>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22532" name="图片 45"/>
          <p:cNvPicPr>
            <a:picLocks noChangeAspect="1"/>
          </p:cNvPicPr>
          <p:nvPr/>
        </p:nvPicPr>
        <p:blipFill>
          <a:blip r:embed="rId3"/>
          <a:srcRect/>
          <a:stretch>
            <a:fillRect/>
          </a:stretch>
        </p:blipFill>
        <p:spPr bwMode="auto">
          <a:xfrm>
            <a:off x="7026275" y="22225"/>
            <a:ext cx="2408238" cy="798513"/>
          </a:xfrm>
          <a:prstGeom prst="rect">
            <a:avLst/>
          </a:prstGeom>
          <a:noFill/>
          <a:ln w="9525">
            <a:noFill/>
            <a:miter lim="800000"/>
            <a:headEnd/>
            <a:tailEnd/>
          </a:ln>
        </p:spPr>
      </p:pic>
      <p:sp>
        <p:nvSpPr>
          <p:cNvPr id="47" name="矩形 46"/>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2534" name="Picture 9" descr="D:\Desktop\logo.png"/>
          <p:cNvPicPr>
            <a:picLocks noChangeAspect="1"/>
          </p:cNvPicPr>
          <p:nvPr/>
        </p:nvPicPr>
        <p:blipFill>
          <a:blip r:embed="rId4"/>
          <a:srcRect/>
          <a:stretch>
            <a:fillRect/>
          </a:stretch>
        </p:blipFill>
        <p:spPr bwMode="auto">
          <a:xfrm>
            <a:off x="9925050" y="201613"/>
            <a:ext cx="2087563" cy="441325"/>
          </a:xfrm>
          <a:prstGeom prst="rect">
            <a:avLst/>
          </a:prstGeom>
          <a:noFill/>
          <a:ln w="9525">
            <a:noFill/>
            <a:miter lim="800000"/>
            <a:headEnd/>
            <a:tailEnd/>
          </a:ln>
        </p:spPr>
      </p:pic>
      <p:grpSp>
        <p:nvGrpSpPr>
          <p:cNvPr id="2" name="组合 7"/>
          <p:cNvGrpSpPr/>
          <p:nvPr/>
        </p:nvGrpSpPr>
        <p:grpSpPr bwMode="auto">
          <a:xfrm>
            <a:off x="1214438" y="901700"/>
            <a:ext cx="4352925" cy="2701925"/>
            <a:chOff x="4005145" y="1730332"/>
            <a:chExt cx="6189513" cy="3798633"/>
          </a:xfrm>
        </p:grpSpPr>
        <p:pic>
          <p:nvPicPr>
            <p:cNvPr id="22585" name="图片 27"/>
            <p:cNvPicPr>
              <a:picLocks noChangeAspect="1"/>
            </p:cNvPicPr>
            <p:nvPr/>
          </p:nvPicPr>
          <p:blipFill>
            <a:blip r:embed="rId5"/>
            <a:srcRect/>
            <a:stretch>
              <a:fillRect/>
            </a:stretch>
          </p:blipFill>
          <p:spPr bwMode="auto">
            <a:xfrm>
              <a:off x="4005145" y="1730332"/>
              <a:ext cx="6189513" cy="3798633"/>
            </a:xfrm>
            <a:prstGeom prst="rect">
              <a:avLst/>
            </a:prstGeom>
            <a:noFill/>
            <a:ln w="9525">
              <a:noFill/>
              <a:miter lim="800000"/>
              <a:headEnd/>
              <a:tailEnd/>
            </a:ln>
          </p:spPr>
        </p:pic>
        <p:pic>
          <p:nvPicPr>
            <p:cNvPr id="52269" name="图片 6"/>
            <p:cNvPicPr>
              <a:picLocks noChangeAspect="1"/>
            </p:cNvPicPr>
            <p:nvPr/>
          </p:nvPicPr>
          <p:blipFill>
            <a:blip r:embed="rId6"/>
            <a:stretch>
              <a:fillRect/>
            </a:stretch>
          </p:blipFill>
          <p:spPr>
            <a:xfrm>
              <a:off x="4361798" y="2149922"/>
              <a:ext cx="5507809" cy="3097828"/>
            </a:xfrm>
            <a:prstGeom prst="rect">
              <a:avLst/>
            </a:prstGeom>
            <a:ln>
              <a:noFill/>
            </a:ln>
            <a:effectLst>
              <a:outerShdw blurRad="292100" dist="139700" dir="2700000" algn="tl" rotWithShape="0">
                <a:srgbClr val="333333">
                  <a:alpha val="65000"/>
                </a:srgbClr>
              </a:outerShdw>
            </a:effectLst>
          </p:spPr>
        </p:pic>
      </p:grpSp>
      <p:grpSp>
        <p:nvGrpSpPr>
          <p:cNvPr id="3" name="组合 7"/>
          <p:cNvGrpSpPr/>
          <p:nvPr/>
        </p:nvGrpSpPr>
        <p:grpSpPr bwMode="auto">
          <a:xfrm>
            <a:off x="1227138" y="3357563"/>
            <a:ext cx="4354512" cy="2900362"/>
            <a:chOff x="4680385" y="1730332"/>
            <a:chExt cx="6189512" cy="3810055"/>
          </a:xfrm>
        </p:grpSpPr>
        <p:pic>
          <p:nvPicPr>
            <p:cNvPr id="22583" name="图片 27"/>
            <p:cNvPicPr>
              <a:picLocks noChangeAspect="1"/>
            </p:cNvPicPr>
            <p:nvPr/>
          </p:nvPicPr>
          <p:blipFill>
            <a:blip r:embed="rId5"/>
            <a:srcRect/>
            <a:stretch>
              <a:fillRect/>
            </a:stretch>
          </p:blipFill>
          <p:spPr bwMode="auto">
            <a:xfrm>
              <a:off x="4680385" y="1730332"/>
              <a:ext cx="6189512" cy="3810055"/>
            </a:xfrm>
            <a:prstGeom prst="rect">
              <a:avLst/>
            </a:prstGeom>
            <a:noFill/>
            <a:ln w="9525">
              <a:noFill/>
              <a:miter lim="800000"/>
              <a:headEnd/>
              <a:tailEnd/>
            </a:ln>
          </p:spPr>
        </p:pic>
        <p:pic>
          <p:nvPicPr>
            <p:cNvPr id="22584" name="图片 6"/>
            <p:cNvPicPr>
              <a:picLocks noChangeAspect="1"/>
            </p:cNvPicPr>
            <p:nvPr/>
          </p:nvPicPr>
          <p:blipFill>
            <a:blip r:embed="rId7"/>
            <a:srcRect/>
            <a:stretch>
              <a:fillRect/>
            </a:stretch>
          </p:blipFill>
          <p:spPr bwMode="auto">
            <a:xfrm>
              <a:off x="5019040" y="2140810"/>
              <a:ext cx="5486400" cy="3115669"/>
            </a:xfrm>
            <a:prstGeom prst="rect">
              <a:avLst/>
            </a:prstGeom>
            <a:noFill/>
            <a:ln w="9525">
              <a:noFill/>
              <a:miter lim="800000"/>
              <a:headEnd/>
              <a:tailEnd/>
            </a:ln>
          </p:spPr>
        </p:pic>
      </p:grpSp>
      <p:grpSp>
        <p:nvGrpSpPr>
          <p:cNvPr id="4" name="组合 5"/>
          <p:cNvGrpSpPr/>
          <p:nvPr/>
        </p:nvGrpSpPr>
        <p:grpSpPr bwMode="auto">
          <a:xfrm>
            <a:off x="7477125" y="966788"/>
            <a:ext cx="4327525" cy="2663825"/>
            <a:chOff x="4680385" y="1730332"/>
            <a:chExt cx="6189512" cy="3810055"/>
          </a:xfrm>
        </p:grpSpPr>
        <p:pic>
          <p:nvPicPr>
            <p:cNvPr id="22581" name="图片 38"/>
            <p:cNvPicPr>
              <a:picLocks noChangeAspect="1"/>
            </p:cNvPicPr>
            <p:nvPr/>
          </p:nvPicPr>
          <p:blipFill>
            <a:blip r:embed="rId8"/>
            <a:srcRect/>
            <a:stretch>
              <a:fillRect/>
            </a:stretch>
          </p:blipFill>
          <p:spPr bwMode="auto">
            <a:xfrm>
              <a:off x="4680385" y="1730332"/>
              <a:ext cx="6189512" cy="3810055"/>
            </a:xfrm>
            <a:prstGeom prst="rect">
              <a:avLst/>
            </a:prstGeom>
            <a:noFill/>
            <a:ln w="9525">
              <a:noFill/>
              <a:miter lim="800000"/>
              <a:headEnd/>
              <a:tailEnd/>
            </a:ln>
          </p:spPr>
        </p:pic>
        <p:pic>
          <p:nvPicPr>
            <p:cNvPr id="22582" name="图片 3"/>
            <p:cNvPicPr>
              <a:picLocks noChangeAspect="1"/>
            </p:cNvPicPr>
            <p:nvPr/>
          </p:nvPicPr>
          <p:blipFill>
            <a:blip r:embed="rId9"/>
            <a:srcRect/>
            <a:stretch>
              <a:fillRect/>
            </a:stretch>
          </p:blipFill>
          <p:spPr bwMode="auto">
            <a:xfrm>
              <a:off x="5165185" y="2145295"/>
              <a:ext cx="5203373" cy="3111184"/>
            </a:xfrm>
            <a:prstGeom prst="rect">
              <a:avLst/>
            </a:prstGeom>
            <a:noFill/>
            <a:ln w="9525">
              <a:noFill/>
              <a:miter lim="800000"/>
              <a:headEnd/>
              <a:tailEnd/>
            </a:ln>
          </p:spPr>
        </p:pic>
      </p:grpSp>
      <p:grpSp>
        <p:nvGrpSpPr>
          <p:cNvPr id="5" name="组合 5"/>
          <p:cNvGrpSpPr/>
          <p:nvPr/>
        </p:nvGrpSpPr>
        <p:grpSpPr bwMode="auto">
          <a:xfrm>
            <a:off x="7480300" y="3371850"/>
            <a:ext cx="4313238" cy="2863850"/>
            <a:chOff x="4680385" y="1730332"/>
            <a:chExt cx="6189512" cy="3766516"/>
          </a:xfrm>
        </p:grpSpPr>
        <p:pic>
          <p:nvPicPr>
            <p:cNvPr id="22579" name="图片 31"/>
            <p:cNvPicPr>
              <a:picLocks noChangeAspect="1"/>
            </p:cNvPicPr>
            <p:nvPr/>
          </p:nvPicPr>
          <p:blipFill>
            <a:blip r:embed="rId10"/>
            <a:srcRect/>
            <a:stretch>
              <a:fillRect/>
            </a:stretch>
          </p:blipFill>
          <p:spPr bwMode="auto">
            <a:xfrm>
              <a:off x="4680385" y="1730332"/>
              <a:ext cx="6189512" cy="3766516"/>
            </a:xfrm>
            <a:prstGeom prst="rect">
              <a:avLst/>
            </a:prstGeom>
            <a:noFill/>
            <a:ln w="9525">
              <a:noFill/>
              <a:miter lim="800000"/>
              <a:headEnd/>
              <a:tailEnd/>
            </a:ln>
          </p:spPr>
        </p:pic>
        <p:pic>
          <p:nvPicPr>
            <p:cNvPr id="22580" name="图片 4"/>
            <p:cNvPicPr>
              <a:picLocks noChangeAspect="1"/>
            </p:cNvPicPr>
            <p:nvPr/>
          </p:nvPicPr>
          <p:blipFill>
            <a:blip r:embed="rId11"/>
            <a:srcRect/>
            <a:stretch>
              <a:fillRect/>
            </a:stretch>
          </p:blipFill>
          <p:spPr bwMode="auto">
            <a:xfrm>
              <a:off x="5081607" y="2157730"/>
              <a:ext cx="5450322" cy="3062319"/>
            </a:xfrm>
            <a:prstGeom prst="rect">
              <a:avLst/>
            </a:prstGeom>
            <a:noFill/>
            <a:ln w="9525">
              <a:noFill/>
              <a:miter lim="800000"/>
              <a:headEnd/>
              <a:tailEnd/>
            </a:ln>
          </p:spPr>
        </p:pic>
      </p:grpSp>
      <p:sp>
        <p:nvSpPr>
          <p:cNvPr id="22539" name="TextBox 26"/>
          <p:cNvSpPr txBox="1">
            <a:spLocks noChangeArrowheads="1"/>
          </p:cNvSpPr>
          <p:nvPr/>
        </p:nvSpPr>
        <p:spPr bwMode="auto">
          <a:xfrm>
            <a:off x="11618913" y="1663700"/>
            <a:ext cx="676275" cy="3603625"/>
          </a:xfrm>
          <a:prstGeom prst="rect">
            <a:avLst/>
          </a:prstGeom>
          <a:noFill/>
          <a:ln w="9525">
            <a:noFill/>
            <a:miter lim="800000"/>
          </a:ln>
        </p:spPr>
        <p:txBody>
          <a:bodyPr vert="eaVert">
            <a:spAutoFit/>
          </a:bodyPr>
          <a:lstStyle/>
          <a:p>
            <a:r>
              <a:rPr lang="zh-CN" altLang="en-US" sz="3200" b="1">
                <a:solidFill>
                  <a:srgbClr val="00B0F0"/>
                </a:solidFill>
                <a:latin typeface="微软雅黑" panose="020B0503020204020204" pitchFamily="34" charset="-122"/>
                <a:ea typeface="微软雅黑" panose="020B0503020204020204" pitchFamily="34" charset="-122"/>
              </a:rPr>
              <a:t>互联网</a:t>
            </a:r>
            <a:r>
              <a:rPr lang="en-US" altLang="zh-CN" sz="3200" b="1">
                <a:solidFill>
                  <a:srgbClr val="00B0F0"/>
                </a:solidFill>
                <a:latin typeface="微软雅黑" panose="020B0503020204020204" pitchFamily="34" charset="-122"/>
                <a:ea typeface="微软雅黑" panose="020B0503020204020204" pitchFamily="34" charset="-122"/>
              </a:rPr>
              <a:t>+</a:t>
            </a:r>
            <a:r>
              <a:rPr lang="zh-CN" altLang="en-US" sz="3200" b="1">
                <a:solidFill>
                  <a:srgbClr val="00B0F0"/>
                </a:solidFill>
                <a:latin typeface="微软雅黑" panose="020B0503020204020204" pitchFamily="34" charset="-122"/>
                <a:ea typeface="微软雅黑" panose="020B0503020204020204" pitchFamily="34" charset="-122"/>
              </a:rPr>
              <a:t>职业素养</a:t>
            </a:r>
            <a:endParaRPr lang="zh-CN" altLang="en-US" sz="3200" b="1">
              <a:solidFill>
                <a:srgbClr val="00B0F0"/>
              </a:solidFill>
              <a:latin typeface="微软雅黑" panose="020B0503020204020204" pitchFamily="34" charset="-122"/>
              <a:ea typeface="微软雅黑" panose="020B0503020204020204" pitchFamily="34" charset="-122"/>
            </a:endParaRPr>
          </a:p>
        </p:txBody>
      </p:sp>
      <p:sp>
        <p:nvSpPr>
          <p:cNvPr id="22" name="矩形 21"/>
          <p:cNvSpPr/>
          <p:nvPr/>
        </p:nvSpPr>
        <p:spPr>
          <a:xfrm>
            <a:off x="5543511" y="1162039"/>
            <a:ext cx="1992853" cy="400110"/>
          </a:xfrm>
          <a:prstGeom prst="rect">
            <a:avLst/>
          </a:prstGeom>
          <a:solidFill>
            <a:srgbClr val="EFC249"/>
          </a:solidFill>
          <a:ln>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000" b="1" dirty="0">
                <a:solidFill>
                  <a:schemeClr val="tx1">
                    <a:lumMod val="75000"/>
                    <a:lumOff val="25000"/>
                  </a:schemeClr>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资料上传与展示</a:t>
            </a:r>
            <a:endParaRPr lang="zh-CN" altLang="en-US" sz="2000" b="1" dirty="0">
              <a:solidFill>
                <a:schemeClr val="tx1">
                  <a:lumMod val="75000"/>
                  <a:lumOff val="25000"/>
                </a:schemeClr>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矩形 23"/>
          <p:cNvSpPr/>
          <p:nvPr/>
        </p:nvSpPr>
        <p:spPr>
          <a:xfrm>
            <a:off x="5928231" y="4092893"/>
            <a:ext cx="1223412" cy="400110"/>
          </a:xfrm>
          <a:prstGeom prst="rect">
            <a:avLst/>
          </a:prstGeom>
          <a:solidFill>
            <a:srgbClr val="EFC249"/>
          </a:solidFill>
          <a:ln>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000" b="1" dirty="0">
                <a:solidFill>
                  <a:schemeClr val="tx1">
                    <a:lumMod val="75000"/>
                    <a:lumOff val="25000"/>
                  </a:schemeClr>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综合查询</a:t>
            </a:r>
            <a:endParaRPr lang="zh-CN" altLang="en-US" sz="2000" b="1" dirty="0">
              <a:solidFill>
                <a:schemeClr val="tx1">
                  <a:lumMod val="75000"/>
                  <a:lumOff val="25000"/>
                </a:schemeClr>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矩形 26"/>
          <p:cNvSpPr/>
          <p:nvPr/>
        </p:nvSpPr>
        <p:spPr>
          <a:xfrm>
            <a:off x="5928231" y="3523209"/>
            <a:ext cx="1223412" cy="400110"/>
          </a:xfrm>
          <a:prstGeom prst="rect">
            <a:avLst/>
          </a:prstGeom>
          <a:solidFill>
            <a:srgbClr val="EFC249"/>
          </a:solidFill>
          <a:ln>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000" b="1" dirty="0">
                <a:solidFill>
                  <a:schemeClr val="tx1">
                    <a:lumMod val="75000"/>
                    <a:lumOff val="25000"/>
                  </a:schemeClr>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风采展示</a:t>
            </a:r>
            <a:endParaRPr lang="zh-CN" altLang="en-US" sz="2000" b="1" dirty="0">
              <a:solidFill>
                <a:schemeClr val="tx1">
                  <a:lumMod val="75000"/>
                  <a:lumOff val="25000"/>
                </a:schemeClr>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矩形 27"/>
          <p:cNvSpPr/>
          <p:nvPr/>
        </p:nvSpPr>
        <p:spPr>
          <a:xfrm>
            <a:off x="5543511" y="1723063"/>
            <a:ext cx="1992853" cy="400110"/>
          </a:xfrm>
          <a:prstGeom prst="rect">
            <a:avLst/>
          </a:prstGeom>
          <a:solidFill>
            <a:srgbClr val="EFC249"/>
          </a:solidFill>
          <a:ln>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000" b="1" dirty="0">
                <a:solidFill>
                  <a:schemeClr val="tx1">
                    <a:lumMod val="75000"/>
                    <a:lumOff val="25000"/>
                  </a:schemeClr>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审核赋分与评价</a:t>
            </a:r>
            <a:endParaRPr lang="zh-CN" altLang="en-US" sz="2000" b="1" dirty="0">
              <a:solidFill>
                <a:schemeClr val="tx1">
                  <a:lumMod val="75000"/>
                  <a:lumOff val="25000"/>
                </a:schemeClr>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矩形 28"/>
          <p:cNvSpPr/>
          <p:nvPr/>
        </p:nvSpPr>
        <p:spPr>
          <a:xfrm>
            <a:off x="5549923" y="2321436"/>
            <a:ext cx="1980029" cy="400110"/>
          </a:xfrm>
          <a:prstGeom prst="rect">
            <a:avLst/>
          </a:prstGeom>
          <a:solidFill>
            <a:srgbClr val="EFC249"/>
          </a:solidFill>
          <a:ln>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000" b="1" dirty="0">
                <a:solidFill>
                  <a:schemeClr val="tx1">
                    <a:lumMod val="75000"/>
                    <a:lumOff val="25000"/>
                  </a:schemeClr>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任务发布与接收</a:t>
            </a:r>
            <a:endParaRPr lang="zh-CN" altLang="en-US" sz="2000" b="1" dirty="0">
              <a:solidFill>
                <a:schemeClr val="tx1">
                  <a:lumMod val="75000"/>
                  <a:lumOff val="25000"/>
                </a:schemeClr>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29"/>
          <p:cNvGrpSpPr/>
          <p:nvPr/>
        </p:nvGrpSpPr>
        <p:grpSpPr bwMode="auto">
          <a:xfrm>
            <a:off x="4373563" y="5981700"/>
            <a:ext cx="1657350" cy="876300"/>
            <a:chOff x="6850872" y="1064240"/>
            <a:chExt cx="1657697" cy="875335"/>
          </a:xfrm>
        </p:grpSpPr>
        <p:sp>
          <p:nvSpPr>
            <p:cNvPr id="31" name="圆角矩形 30"/>
            <p:cNvSpPr/>
            <p:nvPr/>
          </p:nvSpPr>
          <p:spPr>
            <a:xfrm>
              <a:off x="7073169" y="1449578"/>
              <a:ext cx="1435400" cy="475726"/>
            </a:xfrm>
            <a:prstGeom prst="roundRect">
              <a:avLst/>
            </a:prstGeom>
            <a:solidFill>
              <a:schemeClr val="bg1">
                <a:lumMod val="65000"/>
                <a:alpha val="21000"/>
              </a:schemeClr>
            </a:solidFill>
            <a:ln>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algn="ctr" defTabSz="1733550" fontAlgn="auto">
                <a:lnSpc>
                  <a:spcPct val="125000"/>
                </a:lnSpc>
                <a:spcAft>
                  <a:spcPct val="35000"/>
                </a:spcAft>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学 生 端</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22578" name="图片 31"/>
            <p:cNvPicPr>
              <a:picLocks noChangeAspect="1"/>
            </p:cNvPicPr>
            <p:nvPr/>
          </p:nvPicPr>
          <p:blipFill>
            <a:blip r:embed="rId12">
              <a:clrChange>
                <a:clrFrom>
                  <a:srgbClr val="FFFFFF"/>
                </a:clrFrom>
                <a:clrTo>
                  <a:srgbClr val="FFFFFF">
                    <a:alpha val="0"/>
                  </a:srgbClr>
                </a:clrTo>
              </a:clrChange>
            </a:blip>
            <a:srcRect/>
            <a:stretch>
              <a:fillRect/>
            </a:stretch>
          </p:blipFill>
          <p:spPr bwMode="auto">
            <a:xfrm>
              <a:off x="6850872" y="1064240"/>
              <a:ext cx="443208" cy="875335"/>
            </a:xfrm>
            <a:prstGeom prst="rect">
              <a:avLst/>
            </a:prstGeom>
            <a:noFill/>
            <a:ln w="9525">
              <a:noFill/>
              <a:miter lim="800000"/>
              <a:headEnd/>
              <a:tailEnd/>
            </a:ln>
          </p:spPr>
        </p:pic>
      </p:grpSp>
      <p:grpSp>
        <p:nvGrpSpPr>
          <p:cNvPr id="7" name="组合 32"/>
          <p:cNvGrpSpPr/>
          <p:nvPr/>
        </p:nvGrpSpPr>
        <p:grpSpPr bwMode="auto">
          <a:xfrm>
            <a:off x="5842000" y="5980113"/>
            <a:ext cx="1787525" cy="877887"/>
            <a:chOff x="7283508" y="1034494"/>
            <a:chExt cx="1787890" cy="877490"/>
          </a:xfrm>
        </p:grpSpPr>
        <p:sp>
          <p:nvSpPr>
            <p:cNvPr id="34" name="圆角矩形 33"/>
            <p:cNvSpPr/>
            <p:nvPr/>
          </p:nvSpPr>
          <p:spPr>
            <a:xfrm>
              <a:off x="7505803" y="1397867"/>
              <a:ext cx="1565595" cy="474448"/>
            </a:xfrm>
            <a:prstGeom prst="roundRect">
              <a:avLst/>
            </a:prstGeom>
            <a:solidFill>
              <a:schemeClr val="bg1">
                <a:lumMod val="65000"/>
                <a:alpha val="21000"/>
              </a:schemeClr>
            </a:solidFill>
            <a:ln>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p>
              <a:pPr algn="ctr" defTabSz="1733550" fontAlgn="auto">
                <a:lnSpc>
                  <a:spcPct val="125000"/>
                </a:lnSpc>
                <a:spcAft>
                  <a:spcPct val="35000"/>
                </a:spcAft>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教 师 端</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2576" name="图片 21"/>
            <p:cNvPicPr>
              <a:picLocks noChangeAspect="1"/>
            </p:cNvPicPr>
            <p:nvPr/>
          </p:nvPicPr>
          <p:blipFill>
            <a:blip r:embed="rId13">
              <a:clrChange>
                <a:clrFrom>
                  <a:srgbClr val="FFFFFF"/>
                </a:clrFrom>
                <a:clrTo>
                  <a:srgbClr val="FFFFFF">
                    <a:alpha val="0"/>
                  </a:srgbClr>
                </a:clrTo>
              </a:clrChange>
            </a:blip>
            <a:srcRect/>
            <a:stretch>
              <a:fillRect/>
            </a:stretch>
          </p:blipFill>
          <p:spPr bwMode="auto">
            <a:xfrm>
              <a:off x="7283508" y="1034494"/>
              <a:ext cx="477231" cy="877490"/>
            </a:xfrm>
            <a:prstGeom prst="rect">
              <a:avLst/>
            </a:prstGeom>
            <a:noFill/>
            <a:ln w="9525">
              <a:noFill/>
              <a:miter lim="800000"/>
              <a:headEnd/>
              <a:tailEnd/>
            </a:ln>
          </p:spPr>
        </p:pic>
      </p:grpSp>
      <p:sp>
        <p:nvSpPr>
          <p:cNvPr id="36" name="矩形 35"/>
          <p:cNvSpPr/>
          <p:nvPr/>
        </p:nvSpPr>
        <p:spPr>
          <a:xfrm>
            <a:off x="147638" y="168275"/>
            <a:ext cx="6088062" cy="830263"/>
          </a:xfrm>
          <a:prstGeom prst="rect">
            <a:avLst/>
          </a:prstGeom>
        </p:spPr>
        <p:txBody>
          <a:bodyPr>
            <a:spAutoFit/>
          </a:bodyPr>
          <a:lstStyle/>
          <a:p>
            <a:pPr>
              <a:defRPr/>
            </a:pPr>
            <a:endPar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defRPr/>
            </a:pPr>
            <a:endPar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圆角矩形 7"/>
          <p:cNvSpPr/>
          <p:nvPr/>
        </p:nvSpPr>
        <p:spPr>
          <a:xfrm>
            <a:off x="84138" y="1865313"/>
            <a:ext cx="863600" cy="3727450"/>
          </a:xfrm>
          <a:prstGeom prst="roundRect">
            <a:avLst>
              <a:gd name="adj" fmla="val 15417"/>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zh-CN" altLang="en-US" sz="2000" b="1" dirty="0">
                <a:solidFill>
                  <a:srgbClr val="FFFFFF"/>
                </a:solidFill>
                <a:latin typeface="微软雅黑" panose="020B0503020204020204" pitchFamily="34" charset="-122"/>
                <a:ea typeface="微软雅黑" panose="020B0503020204020204" pitchFamily="34" charset="-122"/>
                <a:sym typeface="+mn-ea"/>
              </a:rPr>
              <a:t>职业素养网络护照</a:t>
            </a:r>
            <a:endParaRPr lang="zh-CN" altLang="en-US" sz="2000" b="1" dirty="0">
              <a:solidFill>
                <a:srgbClr val="FFFFFF"/>
              </a:solidFill>
              <a:latin typeface="微软雅黑" panose="020B0503020204020204" pitchFamily="34" charset="-122"/>
            </a:endParaRPr>
          </a:p>
        </p:txBody>
      </p:sp>
      <p:sp>
        <p:nvSpPr>
          <p:cNvPr id="37" name="矩形 36"/>
          <p:cNvSpPr/>
          <p:nvPr/>
        </p:nvSpPr>
        <p:spPr>
          <a:xfrm>
            <a:off x="5934643" y="2928649"/>
            <a:ext cx="1210588" cy="400110"/>
          </a:xfrm>
          <a:prstGeom prst="rect">
            <a:avLst/>
          </a:prstGeom>
          <a:solidFill>
            <a:srgbClr val="EFC249"/>
          </a:solidFill>
          <a:ln>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000" b="1" dirty="0">
                <a:solidFill>
                  <a:schemeClr val="tx1">
                    <a:lumMod val="75000"/>
                    <a:lumOff val="25000"/>
                  </a:schemeClr>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数据分析</a:t>
            </a:r>
            <a:endParaRPr lang="zh-CN" altLang="en-US" sz="2000" b="1" dirty="0">
              <a:solidFill>
                <a:schemeClr val="tx1">
                  <a:lumMod val="75000"/>
                  <a:lumOff val="25000"/>
                </a:schemeClr>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3"/>
          <p:cNvGrpSpPr/>
          <p:nvPr/>
        </p:nvGrpSpPr>
        <p:grpSpPr bwMode="auto">
          <a:xfrm>
            <a:off x="7532688" y="5975350"/>
            <a:ext cx="1652587" cy="882650"/>
            <a:chOff x="7026156" y="1016232"/>
            <a:chExt cx="1652895" cy="883386"/>
          </a:xfrm>
        </p:grpSpPr>
        <p:sp>
          <p:nvSpPr>
            <p:cNvPr id="39" name="圆角矩形 38"/>
            <p:cNvSpPr/>
            <p:nvPr/>
          </p:nvSpPr>
          <p:spPr>
            <a:xfrm>
              <a:off x="7408814" y="1383251"/>
              <a:ext cx="1270237" cy="473469"/>
            </a:xfrm>
            <a:prstGeom prst="roundRect">
              <a:avLst/>
            </a:prstGeom>
            <a:solidFill>
              <a:schemeClr val="bg1">
                <a:lumMod val="65000"/>
                <a:alpha val="21000"/>
              </a:schemeClr>
            </a:solidFill>
            <a:ln>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defTabSz="1733550">
                <a:lnSpc>
                  <a:spcPct val="125000"/>
                </a:lnSpc>
                <a:spcAft>
                  <a:spcPct val="35000"/>
                </a:spcAft>
                <a:defRPr/>
              </a:pPr>
              <a:r>
                <a:rPr lang="zh-CN" altLang="en-US" sz="1600" b="1">
                  <a:solidFill>
                    <a:srgbClr val="0D0D0D"/>
                  </a:solidFill>
                  <a:latin typeface="微软雅黑" panose="020B0503020204020204" pitchFamily="34" charset="-122"/>
                  <a:ea typeface="微软雅黑" panose="020B0503020204020204" pitchFamily="34" charset="-122"/>
                </a:rPr>
                <a:t>企业社会</a:t>
              </a:r>
              <a:endParaRPr lang="zh-CN" altLang="en-US" sz="1600" b="1">
                <a:solidFill>
                  <a:srgbClr val="0D0D0D"/>
                </a:solidFill>
                <a:latin typeface="微软雅黑" panose="020B0503020204020204" pitchFamily="34" charset="-122"/>
                <a:ea typeface="微软雅黑" panose="020B0503020204020204" pitchFamily="34" charset="-122"/>
              </a:endParaRPr>
            </a:p>
          </p:txBody>
        </p:sp>
        <p:pic>
          <p:nvPicPr>
            <p:cNvPr id="22574" name="图片 21"/>
            <p:cNvPicPr>
              <a:picLocks noChangeAspect="1"/>
            </p:cNvPicPr>
            <p:nvPr/>
          </p:nvPicPr>
          <p:blipFill>
            <a:blip r:embed="rId14">
              <a:clrChange>
                <a:clrFrom>
                  <a:srgbClr val="FFFFFF"/>
                </a:clrFrom>
                <a:clrTo>
                  <a:srgbClr val="FFFFFF">
                    <a:alpha val="0"/>
                  </a:srgbClr>
                </a:clrTo>
              </a:clrChange>
            </a:blip>
            <a:srcRect/>
            <a:stretch>
              <a:fillRect/>
            </a:stretch>
          </p:blipFill>
          <p:spPr bwMode="auto">
            <a:xfrm>
              <a:off x="7026156" y="1016232"/>
              <a:ext cx="520824" cy="883386"/>
            </a:xfrm>
            <a:prstGeom prst="rect">
              <a:avLst/>
            </a:prstGeom>
            <a:noFill/>
            <a:ln w="9525">
              <a:noFill/>
              <a:miter lim="800000"/>
              <a:headEnd/>
              <a:tailEnd/>
            </a:ln>
          </p:spPr>
        </p:pic>
      </p:grpSp>
      <p:sp>
        <p:nvSpPr>
          <p:cNvPr id="41" name="矩形 40"/>
          <p:cNvSpPr/>
          <p:nvPr/>
        </p:nvSpPr>
        <p:spPr>
          <a:xfrm>
            <a:off x="5934643" y="5776561"/>
            <a:ext cx="1210588" cy="400110"/>
          </a:xfrm>
          <a:prstGeom prst="rect">
            <a:avLst/>
          </a:prstGeom>
          <a:solidFill>
            <a:srgbClr val="EFC249"/>
          </a:solidFill>
          <a:ln>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000" b="1" dirty="0">
                <a:solidFill>
                  <a:schemeClr val="tx1">
                    <a:lumMod val="75000"/>
                    <a:lumOff val="25000"/>
                  </a:schemeClr>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人才招聘</a:t>
            </a:r>
            <a:endParaRPr lang="zh-CN" altLang="en-US" sz="2000" b="1" dirty="0">
              <a:solidFill>
                <a:schemeClr val="tx1">
                  <a:lumMod val="75000"/>
                  <a:lumOff val="25000"/>
                </a:schemeClr>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矩形 41"/>
          <p:cNvSpPr/>
          <p:nvPr/>
        </p:nvSpPr>
        <p:spPr>
          <a:xfrm>
            <a:off x="5928231" y="5225551"/>
            <a:ext cx="1223412" cy="400110"/>
          </a:xfrm>
          <a:prstGeom prst="rect">
            <a:avLst/>
          </a:prstGeom>
          <a:solidFill>
            <a:srgbClr val="EFC249"/>
          </a:solidFill>
          <a:ln>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000" b="1" dirty="0">
                <a:solidFill>
                  <a:schemeClr val="tx1">
                    <a:lumMod val="75000"/>
                    <a:lumOff val="25000"/>
                  </a:schemeClr>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成长见证</a:t>
            </a:r>
            <a:endParaRPr lang="zh-CN" altLang="en-US" sz="2000" b="1" dirty="0">
              <a:solidFill>
                <a:schemeClr val="tx1">
                  <a:lumMod val="75000"/>
                  <a:lumOff val="25000"/>
                </a:schemeClr>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矩形 42"/>
          <p:cNvSpPr/>
          <p:nvPr/>
        </p:nvSpPr>
        <p:spPr>
          <a:xfrm>
            <a:off x="5928231" y="4649665"/>
            <a:ext cx="1223412" cy="400110"/>
          </a:xfrm>
          <a:prstGeom prst="rect">
            <a:avLst/>
          </a:prstGeom>
          <a:solidFill>
            <a:srgbClr val="EFC249"/>
          </a:solidFill>
          <a:ln>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000" b="1" dirty="0">
                <a:solidFill>
                  <a:schemeClr val="tx1">
                    <a:lumMod val="75000"/>
                    <a:lumOff val="25000"/>
                  </a:schemeClr>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自我诊断</a:t>
            </a:r>
            <a:endParaRPr lang="zh-CN" altLang="en-US" sz="2000" b="1" dirty="0">
              <a:solidFill>
                <a:schemeClr val="tx1">
                  <a:lumMod val="75000"/>
                  <a:lumOff val="25000"/>
                </a:schemeClr>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矩形 43"/>
          <p:cNvSpPr/>
          <p:nvPr/>
        </p:nvSpPr>
        <p:spPr>
          <a:xfrm>
            <a:off x="803854" y="179033"/>
            <a:ext cx="3456174" cy="461665"/>
          </a:xfrm>
          <a:prstGeom prst="rect">
            <a:avLst/>
          </a:prstGeom>
        </p:spPr>
        <p:txBody>
          <a:bodyPr wrap="square">
            <a:spAutoFit/>
          </a:bodyPr>
          <a:lstStyle/>
          <a:p>
            <a:pPr>
              <a:defRPr/>
            </a:pPr>
            <a:r>
              <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rPr>
              <a:t>中职学生职业素养护照</a:t>
            </a:r>
            <a:endPar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500"/>
                                        <p:tgtEl>
                                          <p:spTgt spid="3"/>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500"/>
                                        <p:tgtEl>
                                          <p:spTgt spid="5"/>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42" presetClass="entr" presetSubtype="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250"/>
                                        <p:tgtEl>
                                          <p:spTgt spid="7"/>
                                        </p:tgtEl>
                                      </p:cBhvr>
                                    </p:animEffect>
                                    <p:anim calcmode="lin" valueType="num">
                                      <p:cBhvr>
                                        <p:cTn id="60" dur="250" fill="hold"/>
                                        <p:tgtEl>
                                          <p:spTgt spid="7"/>
                                        </p:tgtEl>
                                        <p:attrNameLst>
                                          <p:attrName>ppt_x</p:attrName>
                                        </p:attrNameLst>
                                      </p:cBhvr>
                                      <p:tavLst>
                                        <p:tav tm="0">
                                          <p:val>
                                            <p:strVal val="#ppt_x"/>
                                          </p:val>
                                        </p:tav>
                                        <p:tav tm="100000">
                                          <p:val>
                                            <p:strVal val="#ppt_x"/>
                                          </p:val>
                                        </p:tav>
                                      </p:tavLst>
                                    </p:anim>
                                    <p:anim calcmode="lin" valueType="num">
                                      <p:cBhvr>
                                        <p:cTn id="61" dur="250" fill="hold"/>
                                        <p:tgtEl>
                                          <p:spTgt spid="7"/>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53" presetClass="entr" presetSubtype="16"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250"/>
                                        <p:tgtEl>
                                          <p:spTgt spid="9"/>
                                        </p:tgtEl>
                                      </p:cBhvr>
                                    </p:animEffect>
                                    <p:anim calcmode="lin" valueType="num">
                                      <p:cBhvr>
                                        <p:cTn id="72" dur="250" fill="hold"/>
                                        <p:tgtEl>
                                          <p:spTgt spid="9"/>
                                        </p:tgtEl>
                                        <p:attrNameLst>
                                          <p:attrName>ppt_x</p:attrName>
                                        </p:attrNameLst>
                                      </p:cBhvr>
                                      <p:tavLst>
                                        <p:tav tm="0">
                                          <p:val>
                                            <p:strVal val="#ppt_x"/>
                                          </p:val>
                                        </p:tav>
                                        <p:tav tm="100000">
                                          <p:val>
                                            <p:strVal val="#ppt_x"/>
                                          </p:val>
                                        </p:tav>
                                      </p:tavLst>
                                    </p:anim>
                                    <p:anim calcmode="lin" valueType="num">
                                      <p:cBhvr>
                                        <p:cTn id="73" dur="25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53" presetClass="entr" presetSubtype="16" fill="hold"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p:cTn id="77" dur="500" fill="hold"/>
                                        <p:tgtEl>
                                          <p:spTgt spid="41"/>
                                        </p:tgtEl>
                                        <p:attrNameLst>
                                          <p:attrName>ppt_w</p:attrName>
                                        </p:attrNameLst>
                                      </p:cBhvr>
                                      <p:tavLst>
                                        <p:tav tm="0">
                                          <p:val>
                                            <p:fltVal val="0"/>
                                          </p:val>
                                        </p:tav>
                                        <p:tav tm="100000">
                                          <p:val>
                                            <p:strVal val="#ppt_w"/>
                                          </p:val>
                                        </p:tav>
                                      </p:tavLst>
                                    </p:anim>
                                    <p:anim calcmode="lin" valueType="num">
                                      <p:cBhvr>
                                        <p:cTn id="78" dur="500" fill="hold"/>
                                        <p:tgtEl>
                                          <p:spTgt spid="41"/>
                                        </p:tgtEl>
                                        <p:attrNameLst>
                                          <p:attrName>ppt_h</p:attrName>
                                        </p:attrNameLst>
                                      </p:cBhvr>
                                      <p:tavLst>
                                        <p:tav tm="0">
                                          <p:val>
                                            <p:fltVal val="0"/>
                                          </p:val>
                                        </p:tav>
                                        <p:tav tm="100000">
                                          <p:val>
                                            <p:strVal val="#ppt_h"/>
                                          </p:val>
                                        </p:tav>
                                      </p:tavLst>
                                    </p:anim>
                                    <p:animEffect transition="in" filter="fade">
                                      <p:cBhvr>
                                        <p:cTn id="79" dur="500"/>
                                        <p:tgtEl>
                                          <p:spTgt spid="41"/>
                                        </p:tgtEl>
                                      </p:cBhvr>
                                    </p:animEffect>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p:cTn id="83" dur="500" fill="hold"/>
                                        <p:tgtEl>
                                          <p:spTgt spid="42"/>
                                        </p:tgtEl>
                                        <p:attrNameLst>
                                          <p:attrName>ppt_w</p:attrName>
                                        </p:attrNameLst>
                                      </p:cBhvr>
                                      <p:tavLst>
                                        <p:tav tm="0">
                                          <p:val>
                                            <p:fltVal val="0"/>
                                          </p:val>
                                        </p:tav>
                                        <p:tav tm="100000">
                                          <p:val>
                                            <p:strVal val="#ppt_w"/>
                                          </p:val>
                                        </p:tav>
                                      </p:tavLst>
                                    </p:anim>
                                    <p:anim calcmode="lin" valueType="num">
                                      <p:cBhvr>
                                        <p:cTn id="84" dur="500" fill="hold"/>
                                        <p:tgtEl>
                                          <p:spTgt spid="42"/>
                                        </p:tgtEl>
                                        <p:attrNameLst>
                                          <p:attrName>ppt_h</p:attrName>
                                        </p:attrNameLst>
                                      </p:cBhvr>
                                      <p:tavLst>
                                        <p:tav tm="0">
                                          <p:val>
                                            <p:fltVal val="0"/>
                                          </p:val>
                                        </p:tav>
                                        <p:tav tm="100000">
                                          <p:val>
                                            <p:strVal val="#ppt_h"/>
                                          </p:val>
                                        </p:tav>
                                      </p:tavLst>
                                    </p:anim>
                                    <p:animEffect transition="in" filter="fade">
                                      <p:cBhvr>
                                        <p:cTn id="85" dur="500"/>
                                        <p:tgtEl>
                                          <p:spTgt spid="42"/>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19459" name="图片 31"/>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19460" name="图片 72"/>
          <p:cNvPicPr>
            <a:picLocks noChangeAspect="1"/>
          </p:cNvPicPr>
          <p:nvPr/>
        </p:nvPicPr>
        <p:blipFill>
          <a:blip r:embed="rId3"/>
          <a:srcRect/>
          <a:stretch>
            <a:fillRect/>
          </a:stretch>
        </p:blipFill>
        <p:spPr bwMode="auto">
          <a:xfrm>
            <a:off x="7026275" y="22225"/>
            <a:ext cx="2408238" cy="798513"/>
          </a:xfrm>
          <a:prstGeom prst="rect">
            <a:avLst/>
          </a:prstGeom>
          <a:noFill/>
          <a:ln w="9525">
            <a:noFill/>
            <a:miter lim="800000"/>
            <a:headEnd/>
            <a:tailEnd/>
          </a:ln>
        </p:spPr>
      </p:pic>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9462" name="Picture 9" descr="D:\Desktop\logo.png"/>
          <p:cNvPicPr>
            <a:picLocks noChangeAspect="1"/>
          </p:cNvPicPr>
          <p:nvPr/>
        </p:nvPicPr>
        <p:blipFill>
          <a:blip r:embed="rId4"/>
          <a:srcRect/>
          <a:stretch>
            <a:fillRect/>
          </a:stretch>
        </p:blipFill>
        <p:spPr bwMode="auto">
          <a:xfrm>
            <a:off x="9925050" y="201613"/>
            <a:ext cx="2087563" cy="441325"/>
          </a:xfrm>
          <a:prstGeom prst="rect">
            <a:avLst/>
          </a:prstGeom>
          <a:noFill/>
          <a:ln w="9525">
            <a:noFill/>
            <a:miter lim="800000"/>
            <a:headEnd/>
            <a:tailEnd/>
          </a:ln>
        </p:spPr>
      </p:pic>
      <p:sp>
        <p:nvSpPr>
          <p:cNvPr id="75" name="矩形 74"/>
          <p:cNvSpPr/>
          <p:nvPr/>
        </p:nvSpPr>
        <p:spPr>
          <a:xfrm>
            <a:off x="28575" y="6207125"/>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圆角矩形 2"/>
          <p:cNvSpPr/>
          <p:nvPr/>
        </p:nvSpPr>
        <p:spPr>
          <a:xfrm>
            <a:off x="488950" y="842963"/>
            <a:ext cx="9437688" cy="722312"/>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683895" indent="-709295">
              <a:defRPr/>
            </a:pPr>
            <a:r>
              <a:rPr lang="zh-CN" altLang="en-US" sz="2000"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政校企家协同，教育教学一体化，形成了常态化、长效性的组织实施机制。</a:t>
            </a:r>
            <a:endPar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9466" name="图片 1" descr="屏幕快照 2018-04-24 上午11.26.56.png"/>
          <p:cNvPicPr>
            <a:picLocks noChangeAspect="1"/>
          </p:cNvPicPr>
          <p:nvPr/>
        </p:nvPicPr>
        <p:blipFill>
          <a:blip r:embed="rId5"/>
          <a:srcRect/>
          <a:stretch>
            <a:fillRect/>
          </a:stretch>
        </p:blipFill>
        <p:spPr bwMode="auto">
          <a:xfrm>
            <a:off x="225425" y="1533525"/>
            <a:ext cx="11709400" cy="5324475"/>
          </a:xfrm>
          <a:prstGeom prst="rect">
            <a:avLst/>
          </a:prstGeom>
          <a:noFill/>
          <a:ln w="9525">
            <a:noFill/>
            <a:miter lim="800000"/>
            <a:headEnd/>
            <a:tailEnd/>
          </a:ln>
        </p:spPr>
      </p:pic>
      <p:grpSp>
        <p:nvGrpSpPr>
          <p:cNvPr id="2" name="组合 4"/>
          <p:cNvGrpSpPr/>
          <p:nvPr/>
        </p:nvGrpSpPr>
        <p:grpSpPr bwMode="auto">
          <a:xfrm>
            <a:off x="485775" y="2154238"/>
            <a:ext cx="2443163" cy="2151062"/>
            <a:chOff x="3423035" y="3121227"/>
            <a:chExt cx="6498675" cy="1410376"/>
          </a:xfrm>
        </p:grpSpPr>
        <p:sp>
          <p:nvSpPr>
            <p:cNvPr id="26" name="矩形 25"/>
            <p:cNvSpPr/>
            <p:nvPr/>
          </p:nvSpPr>
          <p:spPr>
            <a:xfrm>
              <a:off x="5285229" y="3121227"/>
              <a:ext cx="2947417" cy="630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ndParaRPr>
            </a:p>
          </p:txBody>
        </p:sp>
        <p:sp>
          <p:nvSpPr>
            <p:cNvPr id="24" name="矩形 23"/>
            <p:cNvSpPr/>
            <p:nvPr/>
          </p:nvSpPr>
          <p:spPr>
            <a:xfrm>
              <a:off x="3423035" y="3184720"/>
              <a:ext cx="6498675" cy="1346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nSpc>
                  <a:spcPct val="120000"/>
                </a:lnSpc>
                <a:defRPr/>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“政校企家四位一体”和 “全员参与，全程指导，动态联动，全方位育人” 机制。</a:t>
              </a:r>
              <a:endParaRPr lang="zh-CN" altLang="zh-CN" sz="20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4" name="矩形 13"/>
          <p:cNvSpPr/>
          <p:nvPr/>
        </p:nvSpPr>
        <p:spPr>
          <a:xfrm>
            <a:off x="803854" y="179033"/>
            <a:ext cx="3456174" cy="461665"/>
          </a:xfrm>
          <a:prstGeom prst="rect">
            <a:avLst/>
          </a:prstGeom>
        </p:spPr>
        <p:txBody>
          <a:bodyPr wrap="square">
            <a:spAutoFit/>
          </a:bodyPr>
          <a:lstStyle/>
          <a:p>
            <a:pPr>
              <a:defRPr/>
            </a:pPr>
            <a:r>
              <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rPr>
              <a:t>中职学生职业素养护照</a:t>
            </a:r>
            <a:endPar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31"/>
          <p:cNvPicPr>
            <a:picLocks noChangeAspect="1"/>
          </p:cNvPicPr>
          <p:nvPr/>
        </p:nvPicPr>
        <p:blipFill>
          <a:blip r:embed="rId1"/>
          <a:srcRect/>
          <a:stretch>
            <a:fillRect/>
          </a:stretch>
        </p:blipFill>
        <p:spPr bwMode="auto">
          <a:xfrm>
            <a:off x="0" y="0"/>
            <a:ext cx="9926638" cy="812800"/>
          </a:xfrm>
          <a:prstGeom prst="rect">
            <a:avLst/>
          </a:prstGeom>
          <a:noFill/>
          <a:ln w="9525">
            <a:noFill/>
            <a:miter lim="800000"/>
            <a:headEnd/>
            <a:tailEnd/>
          </a:ln>
        </p:spPr>
      </p:pic>
      <p:pic>
        <p:nvPicPr>
          <p:cNvPr id="24579" name="图片 72"/>
          <p:cNvPicPr>
            <a:picLocks noChangeAspect="1"/>
          </p:cNvPicPr>
          <p:nvPr/>
        </p:nvPicPr>
        <p:blipFill>
          <a:blip r:embed="rId2"/>
          <a:srcRect/>
          <a:stretch>
            <a:fillRect/>
          </a:stretch>
        </p:blipFill>
        <p:spPr bwMode="auto">
          <a:xfrm>
            <a:off x="7026275" y="22225"/>
            <a:ext cx="2408238" cy="798513"/>
          </a:xfrm>
          <a:prstGeom prst="rect">
            <a:avLst/>
          </a:prstGeom>
          <a:noFill/>
          <a:ln w="9525">
            <a:noFill/>
            <a:miter lim="800000"/>
            <a:headEnd/>
            <a:tailEnd/>
          </a:ln>
        </p:spPr>
      </p:pic>
      <p:pic>
        <p:nvPicPr>
          <p:cNvPr id="24580" name="Picture 9" descr="D:\Desktop\logo.png"/>
          <p:cNvPicPr>
            <a:picLocks noChangeAspect="1"/>
          </p:cNvPicPr>
          <p:nvPr/>
        </p:nvPicPr>
        <p:blipFill>
          <a:blip r:embed="rId3"/>
          <a:srcRect/>
          <a:stretch>
            <a:fillRect/>
          </a:stretch>
        </p:blipFill>
        <p:spPr bwMode="auto">
          <a:xfrm>
            <a:off x="9925050" y="201613"/>
            <a:ext cx="2087563" cy="441325"/>
          </a:xfrm>
          <a:prstGeom prst="rect">
            <a:avLst/>
          </a:prstGeom>
          <a:noFill/>
          <a:ln w="9525">
            <a:noFill/>
            <a:miter lim="800000"/>
            <a:headEnd/>
            <a:tailEnd/>
          </a:ln>
        </p:spPr>
      </p:pic>
      <p:sp>
        <p:nvSpPr>
          <p:cNvPr id="75" name="矩形 74"/>
          <p:cNvSpPr/>
          <p:nvPr/>
        </p:nvSpPr>
        <p:spPr>
          <a:xfrm>
            <a:off x="0" y="6202457"/>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bwMode="auto">
          <a:xfrm>
            <a:off x="5919788" y="6281738"/>
            <a:ext cx="4751387" cy="179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ndParaRPr>
          </a:p>
        </p:txBody>
      </p:sp>
      <p:sp>
        <p:nvSpPr>
          <p:cNvPr id="74" name="矩形 73"/>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圆角矩形 1"/>
          <p:cNvSpPr/>
          <p:nvPr/>
        </p:nvSpPr>
        <p:spPr>
          <a:xfrm>
            <a:off x="596900" y="1246188"/>
            <a:ext cx="5800725" cy="66675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defRPr/>
            </a:pPr>
            <a:r>
              <a:rPr lang="zh-CN" altLang="en-US" sz="2000" b="1" dirty="0">
                <a:solidFill>
                  <a:schemeClr val="bg1"/>
                </a:solidFill>
                <a:latin typeface="微软雅黑" panose="020B0503020204020204" pitchFamily="34" charset="-122"/>
                <a:ea typeface="微软雅黑" panose="020B0503020204020204" pitchFamily="34" charset="-122"/>
                <a:sym typeface="+mn-ea"/>
              </a:rPr>
              <a:t>构建“政校企家四位一体”职业素养培养机制</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7" name="组合 6"/>
          <p:cNvGrpSpPr/>
          <p:nvPr/>
        </p:nvGrpSpPr>
        <p:grpSpPr bwMode="auto">
          <a:xfrm>
            <a:off x="854075" y="2652713"/>
            <a:ext cx="3367088" cy="973137"/>
            <a:chOff x="1361783" y="2949961"/>
            <a:chExt cx="2624065" cy="691101"/>
          </a:xfrm>
        </p:grpSpPr>
        <p:cxnSp>
          <p:nvCxnSpPr>
            <p:cNvPr id="27" name="直接连接符 3"/>
            <p:cNvCxnSpPr/>
            <p:nvPr/>
          </p:nvCxnSpPr>
          <p:spPr>
            <a:xfrm>
              <a:off x="1361783" y="3641062"/>
              <a:ext cx="256220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a:off x="2933005" y="2949961"/>
              <a:ext cx="1052843" cy="691101"/>
            </a:xfrm>
            <a:prstGeom prst="round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rgbClr val="D3101E"/>
                  </a:solidFill>
                  <a:latin typeface="微软雅黑" panose="020B0503020204020204" pitchFamily="34" charset="-122"/>
                  <a:ea typeface="微软雅黑" panose="020B0503020204020204" pitchFamily="34" charset="-122"/>
                </a:rPr>
                <a:t>政府</a:t>
              </a:r>
              <a:endParaRPr lang="zh-CN" altLang="en-US" sz="2400" dirty="0">
                <a:solidFill>
                  <a:srgbClr val="D3101E"/>
                </a:solidFill>
                <a:latin typeface="微软雅黑" panose="020B0503020204020204" pitchFamily="34" charset="-122"/>
                <a:ea typeface="微软雅黑" panose="020B0503020204020204" pitchFamily="34" charset="-122"/>
              </a:endParaRPr>
            </a:p>
          </p:txBody>
        </p:sp>
        <p:sp>
          <p:nvSpPr>
            <p:cNvPr id="30" name="矩形 29"/>
            <p:cNvSpPr/>
            <p:nvPr/>
          </p:nvSpPr>
          <p:spPr>
            <a:xfrm>
              <a:off x="2029862" y="3061574"/>
              <a:ext cx="898195" cy="458856"/>
            </a:xfrm>
            <a:prstGeom prst="rect">
              <a:avLst/>
            </a:prstGeom>
          </p:spPr>
          <p:txBody>
            <a:bodyPr>
              <a:spAutoFit/>
            </a:bodyPr>
            <a:lstStyle/>
            <a:p>
              <a:pPr>
                <a:defRPr/>
              </a:pPr>
              <a:r>
                <a:rPr lang="zh-CN" altLang="en-US" b="1" dirty="0">
                  <a:solidFill>
                    <a:schemeClr val="bg2">
                      <a:lumMod val="10000"/>
                    </a:schemeClr>
                  </a:solidFill>
                  <a:latin typeface="微软雅黑" panose="020B0503020204020204" pitchFamily="34" charset="-122"/>
                  <a:ea typeface="微软雅黑" panose="020B0503020204020204" pitchFamily="34" charset="-122"/>
                </a:rPr>
                <a:t>宏观指导有引力</a:t>
              </a:r>
              <a:endParaRPr lang="zh-CN" altLang="en-US" dirty="0"/>
            </a:p>
          </p:txBody>
        </p:sp>
      </p:grpSp>
      <p:grpSp>
        <p:nvGrpSpPr>
          <p:cNvPr id="9" name="组合 24"/>
          <p:cNvGrpSpPr/>
          <p:nvPr/>
        </p:nvGrpSpPr>
        <p:grpSpPr bwMode="auto">
          <a:xfrm>
            <a:off x="8305800" y="2724150"/>
            <a:ext cx="3694113" cy="973138"/>
            <a:chOff x="1361783" y="2949961"/>
            <a:chExt cx="2624065" cy="691101"/>
          </a:xfrm>
        </p:grpSpPr>
        <p:cxnSp>
          <p:nvCxnSpPr>
            <p:cNvPr id="34" name="直接连接符 25"/>
            <p:cNvCxnSpPr/>
            <p:nvPr/>
          </p:nvCxnSpPr>
          <p:spPr>
            <a:xfrm>
              <a:off x="1361783" y="3641062"/>
              <a:ext cx="256204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2932614" y="2949961"/>
              <a:ext cx="1053234" cy="691101"/>
            </a:xfrm>
            <a:prstGeom prst="round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rgbClr val="D3101E"/>
                  </a:solidFill>
                  <a:latin typeface="微软雅黑" panose="020B0503020204020204" pitchFamily="34" charset="-122"/>
                  <a:ea typeface="微软雅黑" panose="020B0503020204020204" pitchFamily="34" charset="-122"/>
                </a:rPr>
                <a:t>学校</a:t>
              </a:r>
              <a:endParaRPr lang="zh-CN" altLang="en-US" sz="2400" dirty="0">
                <a:solidFill>
                  <a:srgbClr val="D3101E"/>
                </a:solidFill>
                <a:latin typeface="微软雅黑" panose="020B0503020204020204" pitchFamily="34" charset="-122"/>
                <a:ea typeface="微软雅黑" panose="020B0503020204020204" pitchFamily="34" charset="-122"/>
              </a:endParaRPr>
            </a:p>
          </p:txBody>
        </p:sp>
        <p:sp>
          <p:nvSpPr>
            <p:cNvPr id="24605" name="矩形 35"/>
            <p:cNvSpPr>
              <a:spLocks noChangeArrowheads="1"/>
            </p:cNvSpPr>
            <p:nvPr/>
          </p:nvSpPr>
          <p:spPr bwMode="auto">
            <a:xfrm>
              <a:off x="1966565" y="3035296"/>
              <a:ext cx="832668" cy="459111"/>
            </a:xfrm>
            <a:prstGeom prst="rect">
              <a:avLst/>
            </a:prstGeom>
            <a:noFill/>
            <a:ln w="9525">
              <a:noFill/>
              <a:miter lim="800000"/>
            </a:ln>
          </p:spPr>
          <p:txBody>
            <a:bodyPr>
              <a:spAutoFit/>
            </a:bodyPr>
            <a:lstStyle/>
            <a:p>
              <a:r>
                <a:rPr lang="zh-CN" altLang="en-US" b="1">
                  <a:latin typeface="微软雅黑" panose="020B0503020204020204" pitchFamily="34" charset="-122"/>
                  <a:ea typeface="微软雅黑" panose="020B0503020204020204" pitchFamily="34" charset="-122"/>
                </a:rPr>
                <a:t>三全育人有活力</a:t>
              </a:r>
              <a:endParaRPr lang="zh-CN" altLang="en-US" b="1">
                <a:latin typeface="微软雅黑" panose="020B0503020204020204" pitchFamily="34" charset="-122"/>
                <a:ea typeface="微软雅黑" panose="020B0503020204020204" pitchFamily="34" charset="-122"/>
              </a:endParaRPr>
            </a:p>
          </p:txBody>
        </p:sp>
      </p:grpSp>
      <p:grpSp>
        <p:nvGrpSpPr>
          <p:cNvPr id="10" name="组合 9"/>
          <p:cNvGrpSpPr/>
          <p:nvPr/>
        </p:nvGrpSpPr>
        <p:grpSpPr bwMode="auto">
          <a:xfrm>
            <a:off x="7937500" y="4583113"/>
            <a:ext cx="4086225" cy="1004887"/>
            <a:chOff x="7091024" y="4583133"/>
            <a:chExt cx="4054137" cy="1004778"/>
          </a:xfrm>
        </p:grpSpPr>
        <p:pic>
          <p:nvPicPr>
            <p:cNvPr id="24598" name="图片 37"/>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7091024" y="4583133"/>
              <a:ext cx="1823085" cy="997488"/>
            </a:xfrm>
            <a:prstGeom prst="rect">
              <a:avLst/>
            </a:prstGeom>
            <a:noFill/>
            <a:ln w="9525">
              <a:noFill/>
              <a:miter lim="800000"/>
              <a:headEnd/>
              <a:tailEnd/>
            </a:ln>
          </p:spPr>
        </p:pic>
        <p:grpSp>
          <p:nvGrpSpPr>
            <p:cNvPr id="11" name="组合 20"/>
            <p:cNvGrpSpPr/>
            <p:nvPr/>
          </p:nvGrpSpPr>
          <p:grpSpPr bwMode="auto">
            <a:xfrm>
              <a:off x="7451029" y="4614986"/>
              <a:ext cx="3694132" cy="972925"/>
              <a:chOff x="1361783" y="2949961"/>
              <a:chExt cx="2624066" cy="691101"/>
            </a:xfrm>
          </p:grpSpPr>
          <p:cxnSp>
            <p:nvCxnSpPr>
              <p:cNvPr id="40" name="直接连接符 21"/>
              <p:cNvCxnSpPr/>
              <p:nvPr/>
            </p:nvCxnSpPr>
            <p:spPr>
              <a:xfrm>
                <a:off x="1362265" y="3641062"/>
                <a:ext cx="256093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1" name="圆角矩形 40"/>
              <p:cNvSpPr/>
              <p:nvPr/>
            </p:nvSpPr>
            <p:spPr>
              <a:xfrm>
                <a:off x="2916277" y="2949886"/>
                <a:ext cx="1069572" cy="691176"/>
              </a:xfrm>
              <a:prstGeom prst="round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rgbClr val="D3101E"/>
                    </a:solidFill>
                    <a:latin typeface="微软雅黑" panose="020B0503020204020204" pitchFamily="34" charset="-122"/>
                    <a:ea typeface="微软雅黑" panose="020B0503020204020204" pitchFamily="34" charset="-122"/>
                  </a:rPr>
                  <a:t>社会</a:t>
                </a:r>
                <a:endParaRPr lang="en-US" altLang="zh-CN" sz="2400" dirty="0">
                  <a:solidFill>
                    <a:srgbClr val="D3101E"/>
                  </a:solidFill>
                  <a:latin typeface="微软雅黑" panose="020B0503020204020204" pitchFamily="34" charset="-122"/>
                  <a:ea typeface="微软雅黑" panose="020B0503020204020204" pitchFamily="34" charset="-122"/>
                </a:endParaRPr>
              </a:p>
              <a:p>
                <a:pPr algn="ctr">
                  <a:defRPr/>
                </a:pPr>
                <a:r>
                  <a:rPr lang="zh-CN" altLang="en-US" sz="2400" dirty="0">
                    <a:solidFill>
                      <a:srgbClr val="D3101E"/>
                    </a:solidFill>
                    <a:latin typeface="微软雅黑" panose="020B0503020204020204" pitchFamily="34" charset="-122"/>
                    <a:ea typeface="微软雅黑" panose="020B0503020204020204" pitchFamily="34" charset="-122"/>
                  </a:rPr>
                  <a:t>（家长）</a:t>
                </a:r>
                <a:endParaRPr lang="zh-CN" altLang="en-US" sz="2400" dirty="0">
                  <a:solidFill>
                    <a:srgbClr val="D3101E"/>
                  </a:solidFill>
                  <a:latin typeface="微软雅黑" panose="020B0503020204020204" pitchFamily="34" charset="-122"/>
                  <a:ea typeface="微软雅黑" panose="020B0503020204020204" pitchFamily="34" charset="-122"/>
                </a:endParaRPr>
              </a:p>
            </p:txBody>
          </p:sp>
          <p:sp>
            <p:nvSpPr>
              <p:cNvPr id="24602" name="矩形 41"/>
              <p:cNvSpPr>
                <a:spLocks noChangeArrowheads="1"/>
              </p:cNvSpPr>
              <p:nvPr/>
            </p:nvSpPr>
            <p:spPr bwMode="auto">
              <a:xfrm>
                <a:off x="2071308" y="3128148"/>
                <a:ext cx="796156" cy="459110"/>
              </a:xfrm>
              <a:prstGeom prst="rect">
                <a:avLst/>
              </a:prstGeom>
              <a:noFill/>
              <a:ln w="9525">
                <a:noFill/>
                <a:miter lim="800000"/>
              </a:ln>
            </p:spPr>
            <p:txBody>
              <a:bodyPr wrap="none">
                <a:spAutoFit/>
              </a:bodyPr>
              <a:lstStyle/>
              <a:p>
                <a:r>
                  <a:rPr lang="zh-CN" altLang="en-US" b="1">
                    <a:latin typeface="微软雅黑" panose="020B0503020204020204" pitchFamily="34" charset="-122"/>
                    <a:ea typeface="微软雅黑" panose="020B0503020204020204" pitchFamily="34" charset="-122"/>
                  </a:rPr>
                  <a:t>见证成长</a:t>
                </a:r>
                <a:endParaRPr lang="en-US" altLang="zh-CN" b="1">
                  <a:latin typeface="微软雅黑" panose="020B0503020204020204" pitchFamily="34" charset="-122"/>
                  <a:ea typeface="微软雅黑" panose="020B0503020204020204" pitchFamily="34" charset="-122"/>
                </a:endParaRPr>
              </a:p>
              <a:p>
                <a:r>
                  <a:rPr lang="zh-CN" altLang="en-US" b="1">
                    <a:latin typeface="微软雅黑" panose="020B0503020204020204" pitchFamily="34" charset="-122"/>
                    <a:ea typeface="微软雅黑" panose="020B0503020204020204" pitchFamily="34" charset="-122"/>
                  </a:rPr>
                  <a:t>有助力</a:t>
                </a:r>
                <a:endParaRPr lang="zh-CN" altLang="en-US" b="1">
                  <a:latin typeface="微软雅黑" panose="020B0503020204020204" pitchFamily="34" charset="-122"/>
                  <a:ea typeface="微软雅黑" panose="020B0503020204020204" pitchFamily="34" charset="-122"/>
                </a:endParaRPr>
              </a:p>
            </p:txBody>
          </p:sp>
        </p:grpSp>
      </p:grpSp>
      <p:grpSp>
        <p:nvGrpSpPr>
          <p:cNvPr id="12" name="组合 29"/>
          <p:cNvGrpSpPr/>
          <p:nvPr/>
        </p:nvGrpSpPr>
        <p:grpSpPr bwMode="auto">
          <a:xfrm>
            <a:off x="879475" y="4614863"/>
            <a:ext cx="3416300" cy="973137"/>
            <a:chOff x="1361783" y="2949961"/>
            <a:chExt cx="2595682" cy="691101"/>
          </a:xfrm>
        </p:grpSpPr>
        <p:cxnSp>
          <p:nvCxnSpPr>
            <p:cNvPr id="46" name="直接连接符 30"/>
            <p:cNvCxnSpPr/>
            <p:nvPr/>
          </p:nvCxnSpPr>
          <p:spPr>
            <a:xfrm>
              <a:off x="1361783" y="3641062"/>
              <a:ext cx="256190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7" name="圆角矩形 46"/>
            <p:cNvSpPr/>
            <p:nvPr/>
          </p:nvSpPr>
          <p:spPr>
            <a:xfrm>
              <a:off x="2914127" y="2949961"/>
              <a:ext cx="1043338" cy="691101"/>
            </a:xfrm>
            <a:prstGeom prst="round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defRPr/>
              </a:pPr>
              <a:r>
                <a:rPr lang="zh-CN" altLang="en-US" sz="2400" dirty="0">
                  <a:solidFill>
                    <a:srgbClr val="D3101E"/>
                  </a:solidFill>
                  <a:latin typeface="微软雅黑" panose="020B0503020204020204" pitchFamily="34" charset="-122"/>
                  <a:ea typeface="微软雅黑" panose="020B0503020204020204" pitchFamily="34" charset="-122"/>
                </a:rPr>
                <a:t>企业</a:t>
              </a:r>
              <a:endParaRPr lang="zh-CN" altLang="en-US" sz="2400" dirty="0">
                <a:solidFill>
                  <a:srgbClr val="D3101E"/>
                </a:solidFill>
                <a:latin typeface="微软雅黑" panose="020B0503020204020204" pitchFamily="34" charset="-122"/>
                <a:ea typeface="微软雅黑" panose="020B0503020204020204" pitchFamily="34" charset="-122"/>
              </a:endParaRPr>
            </a:p>
          </p:txBody>
        </p:sp>
        <p:sp>
          <p:nvSpPr>
            <p:cNvPr id="24597" name="矩形 47"/>
            <p:cNvSpPr>
              <a:spLocks noChangeArrowheads="1"/>
            </p:cNvSpPr>
            <p:nvPr/>
          </p:nvSpPr>
          <p:spPr bwMode="auto">
            <a:xfrm>
              <a:off x="1927571" y="3048844"/>
              <a:ext cx="796156" cy="459110"/>
            </a:xfrm>
            <a:prstGeom prst="rect">
              <a:avLst/>
            </a:prstGeom>
            <a:noFill/>
            <a:ln w="9525">
              <a:noFill/>
              <a:miter lim="800000"/>
            </a:ln>
          </p:spPr>
          <p:txBody>
            <a:bodyPr wrap="none">
              <a:spAutoFit/>
            </a:bodyPr>
            <a:lstStyle/>
            <a:p>
              <a:r>
                <a:rPr lang="zh-CN" altLang="en-US" b="1">
                  <a:latin typeface="微软雅黑" panose="020B0503020204020204" pitchFamily="34" charset="-122"/>
                  <a:ea typeface="微软雅黑" panose="020B0503020204020204" pitchFamily="34" charset="-122"/>
                </a:rPr>
                <a:t>嵌入融合</a:t>
              </a:r>
              <a:endParaRPr lang="en-US" altLang="zh-CN" b="1">
                <a:latin typeface="微软雅黑" panose="020B0503020204020204" pitchFamily="34" charset="-122"/>
                <a:ea typeface="微软雅黑" panose="020B0503020204020204" pitchFamily="34" charset="-122"/>
              </a:endParaRPr>
            </a:p>
            <a:p>
              <a:r>
                <a:rPr lang="zh-CN" altLang="en-US" b="1">
                  <a:latin typeface="微软雅黑" panose="020B0503020204020204" pitchFamily="34" charset="-122"/>
                  <a:ea typeface="微软雅黑" panose="020B0503020204020204" pitchFamily="34" charset="-122"/>
                </a:rPr>
                <a:t>有动力</a:t>
              </a:r>
              <a:endParaRPr lang="zh-CN" altLang="en-US" b="1">
                <a:latin typeface="微软雅黑" panose="020B0503020204020204" pitchFamily="34" charset="-122"/>
                <a:ea typeface="微软雅黑" panose="020B0503020204020204" pitchFamily="34" charset="-122"/>
              </a:endParaRPr>
            </a:p>
          </p:txBody>
        </p:sp>
      </p:grpSp>
      <p:pic>
        <p:nvPicPr>
          <p:cNvPr id="3" name="图片 2" descr="2951524553523_.pic.jpg"/>
          <p:cNvPicPr>
            <a:picLocks noChangeAspect="1"/>
          </p:cNvPicPr>
          <p:nvPr/>
        </p:nvPicPr>
        <p:blipFill>
          <a:blip r:embed="rId5"/>
          <a:stretch>
            <a:fillRect/>
          </a:stretch>
        </p:blipFill>
        <p:spPr>
          <a:xfrm>
            <a:off x="2104" y="2520981"/>
            <a:ext cx="1774260" cy="1137026"/>
          </a:xfrm>
          <a:prstGeom prst="rect">
            <a:avLst/>
          </a:prstGeom>
          <a:ln>
            <a:noFill/>
          </a:ln>
          <a:effectLst>
            <a:softEdge rad="112500"/>
          </a:effectLst>
        </p:spPr>
      </p:pic>
      <p:pic>
        <p:nvPicPr>
          <p:cNvPr id="4" name="图片 3" descr="2961524553611_.pic.jpg"/>
          <p:cNvPicPr>
            <a:picLocks noChangeAspect="1"/>
          </p:cNvPicPr>
          <p:nvPr/>
        </p:nvPicPr>
        <p:blipFill>
          <a:blip r:embed="rId6"/>
          <a:stretch>
            <a:fillRect/>
          </a:stretch>
        </p:blipFill>
        <p:spPr>
          <a:xfrm>
            <a:off x="8050180" y="2705583"/>
            <a:ext cx="1205731" cy="942644"/>
          </a:xfrm>
          <a:prstGeom prst="rect">
            <a:avLst/>
          </a:prstGeom>
          <a:ln>
            <a:noFill/>
          </a:ln>
          <a:effectLst>
            <a:softEdge rad="112500"/>
          </a:effectLst>
        </p:spPr>
      </p:pic>
      <p:pic>
        <p:nvPicPr>
          <p:cNvPr id="5" name="图片 4" descr="2971524553699_.pic.jpg"/>
          <p:cNvPicPr>
            <a:picLocks noChangeAspect="1"/>
          </p:cNvPicPr>
          <p:nvPr/>
        </p:nvPicPr>
        <p:blipFill>
          <a:blip r:embed="rId7"/>
          <a:stretch>
            <a:fillRect/>
          </a:stretch>
        </p:blipFill>
        <p:spPr>
          <a:xfrm>
            <a:off x="188090" y="4537763"/>
            <a:ext cx="1511184" cy="974269"/>
          </a:xfrm>
          <a:prstGeom prst="rect">
            <a:avLst/>
          </a:prstGeom>
          <a:ln>
            <a:noFill/>
          </a:ln>
          <a:effectLst>
            <a:softEdge rad="112500"/>
          </a:effectLst>
        </p:spPr>
      </p:pic>
      <p:graphicFrame>
        <p:nvGraphicFramePr>
          <p:cNvPr id="6" name="图表 5"/>
          <p:cNvGraphicFramePr/>
          <p:nvPr/>
        </p:nvGraphicFramePr>
        <p:xfrm>
          <a:off x="4426663" y="2334241"/>
          <a:ext cx="3586157" cy="35667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0" name="图片 75"/>
          <p:cNvPicPr>
            <a:picLocks noChangeAspect="1"/>
          </p:cNvPicPr>
          <p:nvPr/>
        </p:nvPicPr>
        <p:blipFill>
          <a:blip r:embed="rId13"/>
          <a:srcRect/>
          <a:stretch>
            <a:fillRect/>
          </a:stretch>
        </p:blipFill>
        <p:spPr bwMode="auto">
          <a:xfrm>
            <a:off x="0" y="6246813"/>
            <a:ext cx="12192000" cy="639762"/>
          </a:xfrm>
          <a:prstGeom prst="rect">
            <a:avLst/>
          </a:prstGeom>
          <a:noFill/>
          <a:ln w="9525">
            <a:noFill/>
            <a:miter lim="800000"/>
            <a:headEnd/>
            <a:tailEnd/>
          </a:ln>
        </p:spPr>
      </p:pic>
      <p:sp>
        <p:nvSpPr>
          <p:cNvPr id="56" name="矩形 55"/>
          <p:cNvSpPr/>
          <p:nvPr/>
        </p:nvSpPr>
        <p:spPr>
          <a:xfrm>
            <a:off x="7616414" y="1150643"/>
            <a:ext cx="4270786" cy="1477328"/>
          </a:xfrm>
          <a:prstGeom prst="rect">
            <a:avLst/>
          </a:prstGeom>
        </p:spPr>
        <p:txBody>
          <a:bodyPr wrap="square">
            <a:spAutoFit/>
          </a:bodyPr>
          <a:lstStyle/>
          <a:p>
            <a:r>
              <a:rPr lang="zh-CN" altLang="zh-CN" dirty="0">
                <a:latin typeface="微软雅黑" panose="020B0503020204020204" pitchFamily="34" charset="-122"/>
                <a:ea typeface="微软雅黑" panose="020B0503020204020204" pitchFamily="34" charset="-122"/>
                <a:cs typeface="微软雅黑" panose="020B0503020204020204" pitchFamily="34" charset="-122"/>
              </a:rPr>
              <a:t>职业素养培养的职责更加清晰，任务更加明确，评价更加多元，机制更加巩固，四位一体的教育共同体协同更主动、更有力、更深入，“五育人”格局更完善，育人效果更显著。</a:t>
            </a:r>
            <a:endParaRPr lang="zh-CN" altLang="en-US" dirty="0"/>
          </a:p>
        </p:txBody>
      </p:sp>
      <p:sp>
        <p:nvSpPr>
          <p:cNvPr id="57" name="矩形 56"/>
          <p:cNvSpPr/>
          <p:nvPr/>
        </p:nvSpPr>
        <p:spPr>
          <a:xfrm>
            <a:off x="803854" y="179033"/>
            <a:ext cx="3456174" cy="461665"/>
          </a:xfrm>
          <a:prstGeom prst="rect">
            <a:avLst/>
          </a:prstGeom>
        </p:spPr>
        <p:txBody>
          <a:bodyPr wrap="square">
            <a:spAutoFit/>
          </a:bodyPr>
          <a:lstStyle/>
          <a:p>
            <a:pPr>
              <a:defRPr/>
            </a:pPr>
            <a:r>
              <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rPr>
              <a:t>中职学生职业素养护照</a:t>
            </a:r>
            <a:endPar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75"/>
          <p:cNvPicPr>
            <a:picLocks noChangeAspect="1"/>
          </p:cNvPicPr>
          <p:nvPr/>
        </p:nvPicPr>
        <p:blipFill>
          <a:blip r:embed="rId1"/>
          <a:srcRect/>
          <a:stretch>
            <a:fillRect/>
          </a:stretch>
        </p:blipFill>
        <p:spPr bwMode="auto">
          <a:xfrm>
            <a:off x="0" y="6221413"/>
            <a:ext cx="12192000" cy="641350"/>
          </a:xfrm>
          <a:prstGeom prst="rect">
            <a:avLst/>
          </a:prstGeom>
          <a:noFill/>
          <a:ln w="9525">
            <a:noFill/>
            <a:miter lim="800000"/>
            <a:headEnd/>
            <a:tailEnd/>
          </a:ln>
        </p:spPr>
      </p:pic>
      <p:pic>
        <p:nvPicPr>
          <p:cNvPr id="27651" name="图片 43"/>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27652" name="图片 45"/>
          <p:cNvPicPr>
            <a:picLocks noChangeAspect="1"/>
          </p:cNvPicPr>
          <p:nvPr/>
        </p:nvPicPr>
        <p:blipFill>
          <a:blip r:embed="rId3"/>
          <a:srcRect/>
          <a:stretch>
            <a:fillRect/>
          </a:stretch>
        </p:blipFill>
        <p:spPr bwMode="auto">
          <a:xfrm>
            <a:off x="7026275" y="22225"/>
            <a:ext cx="2408238" cy="798513"/>
          </a:xfrm>
          <a:prstGeom prst="rect">
            <a:avLst/>
          </a:prstGeom>
          <a:noFill/>
          <a:ln w="9525">
            <a:noFill/>
            <a:miter lim="800000"/>
            <a:headEnd/>
            <a:tailEnd/>
          </a:ln>
        </p:spPr>
      </p:pic>
      <p:sp>
        <p:nvSpPr>
          <p:cNvPr id="47" name="矩形 46"/>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7654" name="Picture 9" descr="D:\Desktop\logo.png"/>
          <p:cNvPicPr>
            <a:picLocks noChangeAspect="1" noChangeArrowheads="1"/>
          </p:cNvPicPr>
          <p:nvPr/>
        </p:nvPicPr>
        <p:blipFill>
          <a:blip r:embed="rId4"/>
          <a:srcRect/>
          <a:stretch>
            <a:fillRect/>
          </a:stretch>
        </p:blipFill>
        <p:spPr bwMode="auto">
          <a:xfrm>
            <a:off x="9925050" y="201613"/>
            <a:ext cx="2087563" cy="441325"/>
          </a:xfrm>
          <a:prstGeom prst="rect">
            <a:avLst/>
          </a:prstGeom>
          <a:noFill/>
          <a:ln w="9525">
            <a:noFill/>
            <a:miter lim="800000"/>
            <a:headEnd/>
            <a:tailEnd/>
          </a:ln>
        </p:spPr>
      </p:pic>
      <p:sp>
        <p:nvSpPr>
          <p:cNvPr id="16" name="圆角矩形 15"/>
          <p:cNvSpPr/>
          <p:nvPr/>
        </p:nvSpPr>
        <p:spPr>
          <a:xfrm>
            <a:off x="669925" y="958850"/>
            <a:ext cx="4541838" cy="46990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defRPr/>
            </a:pPr>
            <a:r>
              <a:rPr lang="zh-CN" altLang="en-US" sz="2000" b="1" dirty="0">
                <a:solidFill>
                  <a:srgbClr val="FFFFFF"/>
                </a:solidFill>
                <a:latin typeface="微软雅黑" panose="020B0503020204020204" pitchFamily="34" charset="-122"/>
                <a:ea typeface="微软雅黑" panose="020B0503020204020204" pitchFamily="34" charset="-122"/>
              </a:rPr>
              <a:t>职业素养导航，有力见证成长</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2" name="组合 4"/>
          <p:cNvGrpSpPr/>
          <p:nvPr/>
        </p:nvGrpSpPr>
        <p:grpSpPr bwMode="auto">
          <a:xfrm>
            <a:off x="182563" y="1446213"/>
            <a:ext cx="5570537" cy="2324100"/>
            <a:chOff x="5079388" y="2440719"/>
            <a:chExt cx="8136372" cy="2195297"/>
          </a:xfrm>
        </p:grpSpPr>
        <p:sp>
          <p:nvSpPr>
            <p:cNvPr id="30" name="矩形 29"/>
            <p:cNvSpPr/>
            <p:nvPr/>
          </p:nvSpPr>
          <p:spPr>
            <a:xfrm>
              <a:off x="5285753" y="3121501"/>
              <a:ext cx="2947088" cy="629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ndParaRPr>
            </a:p>
          </p:txBody>
        </p:sp>
        <p:sp>
          <p:nvSpPr>
            <p:cNvPr id="28" name="矩形 27"/>
            <p:cNvSpPr/>
            <p:nvPr/>
          </p:nvSpPr>
          <p:spPr>
            <a:xfrm>
              <a:off x="5079388" y="2440719"/>
              <a:ext cx="8136372" cy="219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nSpc>
                  <a:spcPct val="120000"/>
                </a:lnSpc>
                <a:defRPr/>
              </a:pPr>
              <a:r>
                <a:rPr lang="en-US" altLang="zh-CN" sz="1800" dirty="0">
                  <a:solidFill>
                    <a:srgbClr val="C60505"/>
                  </a:solidFill>
                  <a:latin typeface="微软雅黑" panose="020B0503020204020204" pitchFamily="34" charset="-122"/>
                  <a:ea typeface="微软雅黑" panose="020B0503020204020204" pitchFamily="34" charset="-122"/>
                  <a:cs typeface="微软雅黑" panose="020B0503020204020204" pitchFamily="34" charset="-122"/>
                </a:rPr>
                <a:t>90%</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获得职业素养学分</a:t>
              </a:r>
              <a:r>
                <a:rPr lang="en-US" altLang="zh-CN" sz="1800" dirty="0">
                  <a:latin typeface="微软雅黑" panose="020B0503020204020204" pitchFamily="34" charset="-122"/>
                  <a:ea typeface="微软雅黑" panose="020B0503020204020204" pitchFamily="34" charset="-122"/>
                  <a:cs typeface="微软雅黑" panose="020B0503020204020204" pitchFamily="34" charset="-122"/>
                </a:rPr>
                <a:t>1000</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以上</a:t>
              </a:r>
              <a:endParaRPr lang="en-US" altLang="zh-CN" sz="18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defRPr/>
              </a:pPr>
              <a:r>
                <a:rPr lang="en-US" altLang="zh-CN" sz="1800" dirty="0">
                  <a:solidFill>
                    <a:srgbClr val="C60505"/>
                  </a:solidFill>
                  <a:latin typeface="微软雅黑" panose="020B0503020204020204" pitchFamily="34" charset="-122"/>
                  <a:ea typeface="微软雅黑" panose="020B0503020204020204" pitchFamily="34" charset="-122"/>
                  <a:cs typeface="微软雅黑" panose="020B0503020204020204" pitchFamily="34" charset="-122"/>
                </a:rPr>
                <a:t>98%</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希望职业素养护照是他们最期盼毕业礼物</a:t>
              </a:r>
              <a:endParaRPr lang="en-US" altLang="zh-CN" sz="18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defRPr/>
              </a:pPr>
              <a:r>
                <a:rPr lang="en-US" altLang="zh-CN" sz="1800" dirty="0">
                  <a:solidFill>
                    <a:srgbClr val="C60505"/>
                  </a:solidFill>
                  <a:latin typeface="微软雅黑" panose="020B0503020204020204" pitchFamily="34" charset="-122"/>
                  <a:ea typeface="微软雅黑" panose="020B0503020204020204" pitchFamily="34" charset="-122"/>
                  <a:cs typeface="微软雅黑" panose="020B0503020204020204" pitchFamily="34" charset="-122"/>
                </a:rPr>
                <a:t>92%</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有职业规划的意识</a:t>
              </a:r>
              <a:endParaRPr lang="en-US" altLang="zh-CN" sz="18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defRPr/>
              </a:pPr>
              <a:r>
                <a:rPr lang="en-US" altLang="zh-CN" sz="1800" dirty="0">
                  <a:solidFill>
                    <a:srgbClr val="C60505"/>
                  </a:solidFill>
                  <a:latin typeface="微软雅黑" panose="020B0503020204020204" pitchFamily="34" charset="-122"/>
                  <a:ea typeface="微软雅黑" panose="020B0503020204020204" pitchFamily="34" charset="-122"/>
                  <a:cs typeface="微软雅黑" panose="020B0503020204020204" pitchFamily="34" charset="-122"/>
                </a:rPr>
                <a:t>95%</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有清晰的职业目标</a:t>
              </a:r>
              <a:endParaRPr lang="en-US" altLang="zh-CN" sz="18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defRPr/>
              </a:pPr>
              <a:r>
                <a:rPr lang="en-US" altLang="zh-CN" sz="1800" dirty="0">
                  <a:solidFill>
                    <a:srgbClr val="C60505"/>
                  </a:solidFill>
                  <a:latin typeface="微软雅黑" panose="020B0503020204020204" pitchFamily="34" charset="-122"/>
                  <a:ea typeface="微软雅黑" panose="020B0503020204020204" pitchFamily="34" charset="-122"/>
                  <a:cs typeface="微软雅黑" panose="020B0503020204020204" pitchFamily="34" charset="-122"/>
                </a:rPr>
                <a:t>95%</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实现职业精神和职业能力提升 </a:t>
              </a:r>
              <a:endParaRPr lang="zh-CN" altLang="zh-CN" sz="1800" dirty="0">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27658" name="图片 2" descr="WechatIMG10.jpeg"/>
          <p:cNvPicPr>
            <a:picLocks noChangeAspect="1"/>
          </p:cNvPicPr>
          <p:nvPr/>
        </p:nvPicPr>
        <p:blipFill>
          <a:blip r:embed="rId5"/>
          <a:srcRect/>
          <a:stretch>
            <a:fillRect/>
          </a:stretch>
        </p:blipFill>
        <p:spPr bwMode="auto">
          <a:xfrm>
            <a:off x="4991100" y="1624013"/>
            <a:ext cx="3333750" cy="2222500"/>
          </a:xfrm>
          <a:prstGeom prst="rect">
            <a:avLst/>
          </a:prstGeom>
          <a:noFill/>
          <a:ln w="9525">
            <a:noFill/>
            <a:miter lim="800000"/>
            <a:headEnd/>
            <a:tailEnd/>
          </a:ln>
        </p:spPr>
      </p:pic>
      <p:pic>
        <p:nvPicPr>
          <p:cNvPr id="27659" name="图片 7" descr="WechatIMG11.jpeg"/>
          <p:cNvPicPr>
            <a:picLocks noChangeAspect="1"/>
          </p:cNvPicPr>
          <p:nvPr/>
        </p:nvPicPr>
        <p:blipFill>
          <a:blip r:embed="rId6"/>
          <a:srcRect/>
          <a:stretch>
            <a:fillRect/>
          </a:stretch>
        </p:blipFill>
        <p:spPr bwMode="auto">
          <a:xfrm>
            <a:off x="8475663" y="1120775"/>
            <a:ext cx="3443287" cy="2297113"/>
          </a:xfrm>
          <a:prstGeom prst="rect">
            <a:avLst/>
          </a:prstGeom>
          <a:noFill/>
          <a:ln w="9525">
            <a:noFill/>
            <a:miter lim="800000"/>
            <a:headEnd/>
            <a:tailEnd/>
          </a:ln>
        </p:spPr>
      </p:pic>
      <p:pic>
        <p:nvPicPr>
          <p:cNvPr id="27660" name="图片 9" descr="IMG_9628 (2).jpg"/>
          <p:cNvPicPr>
            <a:picLocks noChangeAspect="1"/>
          </p:cNvPicPr>
          <p:nvPr/>
        </p:nvPicPr>
        <p:blipFill>
          <a:blip r:embed="rId7"/>
          <a:srcRect/>
          <a:stretch>
            <a:fillRect/>
          </a:stretch>
        </p:blipFill>
        <p:spPr bwMode="auto">
          <a:xfrm>
            <a:off x="5024438" y="3932238"/>
            <a:ext cx="3381375" cy="2254250"/>
          </a:xfrm>
          <a:prstGeom prst="rect">
            <a:avLst/>
          </a:prstGeom>
          <a:noFill/>
          <a:ln w="9525">
            <a:noFill/>
            <a:miter lim="800000"/>
            <a:headEnd/>
            <a:tailEnd/>
          </a:ln>
        </p:spPr>
      </p:pic>
      <p:pic>
        <p:nvPicPr>
          <p:cNvPr id="27661" name="图片 10" descr="IMG_9720.jpg"/>
          <p:cNvPicPr>
            <a:picLocks noChangeAspect="1"/>
          </p:cNvPicPr>
          <p:nvPr/>
        </p:nvPicPr>
        <p:blipFill>
          <a:blip r:embed="rId8"/>
          <a:srcRect/>
          <a:stretch>
            <a:fillRect/>
          </a:stretch>
        </p:blipFill>
        <p:spPr bwMode="auto">
          <a:xfrm>
            <a:off x="84138" y="3643313"/>
            <a:ext cx="4826000" cy="2457450"/>
          </a:xfrm>
          <a:prstGeom prst="rect">
            <a:avLst/>
          </a:prstGeom>
          <a:noFill/>
          <a:ln w="9525">
            <a:noFill/>
            <a:miter lim="800000"/>
            <a:headEnd/>
            <a:tailEnd/>
          </a:ln>
        </p:spPr>
      </p:pic>
      <p:pic>
        <p:nvPicPr>
          <p:cNvPr id="27662" name="图片 18" descr="WechatIMG12.jpeg"/>
          <p:cNvPicPr>
            <a:picLocks noChangeAspect="1"/>
          </p:cNvPicPr>
          <p:nvPr/>
        </p:nvPicPr>
        <p:blipFill>
          <a:blip r:embed="rId9"/>
          <a:srcRect/>
          <a:stretch>
            <a:fillRect/>
          </a:stretch>
        </p:blipFill>
        <p:spPr bwMode="auto">
          <a:xfrm>
            <a:off x="8131175" y="3749675"/>
            <a:ext cx="4060825" cy="2706688"/>
          </a:xfrm>
          <a:prstGeom prst="rect">
            <a:avLst/>
          </a:prstGeom>
          <a:noFill/>
          <a:ln w="9525">
            <a:noFill/>
            <a:miter lim="800000"/>
            <a:headEnd/>
            <a:tailEnd/>
          </a:ln>
        </p:spPr>
      </p:pic>
      <p:sp>
        <p:nvSpPr>
          <p:cNvPr id="17" name="矩形 16"/>
          <p:cNvSpPr/>
          <p:nvPr/>
        </p:nvSpPr>
        <p:spPr>
          <a:xfrm>
            <a:off x="803854" y="179033"/>
            <a:ext cx="3456174" cy="461665"/>
          </a:xfrm>
          <a:prstGeom prst="rect">
            <a:avLst/>
          </a:prstGeom>
        </p:spPr>
        <p:txBody>
          <a:bodyPr wrap="square">
            <a:spAutoFit/>
          </a:bodyPr>
          <a:lstStyle/>
          <a:p>
            <a:pPr>
              <a:defRPr/>
            </a:pPr>
            <a:r>
              <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rPr>
              <a:t>中职学生职业素养护照</a:t>
            </a:r>
            <a:endPar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31"/>
          <p:cNvPicPr>
            <a:picLocks noChangeAspect="1"/>
          </p:cNvPicPr>
          <p:nvPr/>
        </p:nvPicPr>
        <p:blipFill>
          <a:blip r:embed="rId1"/>
          <a:srcRect/>
          <a:stretch>
            <a:fillRect/>
          </a:stretch>
        </p:blipFill>
        <p:spPr bwMode="auto">
          <a:xfrm>
            <a:off x="0" y="0"/>
            <a:ext cx="9926638" cy="812800"/>
          </a:xfrm>
          <a:prstGeom prst="rect">
            <a:avLst/>
          </a:prstGeom>
          <a:noFill/>
          <a:ln w="9525">
            <a:noFill/>
            <a:miter lim="800000"/>
            <a:headEnd/>
            <a:tailEnd/>
          </a:ln>
        </p:spPr>
      </p:pic>
      <p:pic>
        <p:nvPicPr>
          <p:cNvPr id="29699" name="图片 72"/>
          <p:cNvPicPr>
            <a:picLocks noChangeAspect="1"/>
          </p:cNvPicPr>
          <p:nvPr/>
        </p:nvPicPr>
        <p:blipFill>
          <a:blip r:embed="rId2"/>
          <a:srcRect/>
          <a:stretch>
            <a:fillRect/>
          </a:stretch>
        </p:blipFill>
        <p:spPr bwMode="auto">
          <a:xfrm>
            <a:off x="7026275" y="22225"/>
            <a:ext cx="2408238" cy="798513"/>
          </a:xfrm>
          <a:prstGeom prst="rect">
            <a:avLst/>
          </a:prstGeom>
          <a:noFill/>
          <a:ln w="9525">
            <a:noFill/>
            <a:miter lim="800000"/>
            <a:headEnd/>
            <a:tailEnd/>
          </a:ln>
        </p:spPr>
      </p:pic>
      <p:pic>
        <p:nvPicPr>
          <p:cNvPr id="29700" name="Picture 9" descr="D:\Desktop\logo.png"/>
          <p:cNvPicPr>
            <a:picLocks noChangeAspect="1"/>
          </p:cNvPicPr>
          <p:nvPr/>
        </p:nvPicPr>
        <p:blipFill>
          <a:blip r:embed="rId3"/>
          <a:srcRect/>
          <a:stretch>
            <a:fillRect/>
          </a:stretch>
        </p:blipFill>
        <p:spPr bwMode="auto">
          <a:xfrm>
            <a:off x="9925050" y="201613"/>
            <a:ext cx="2087563" cy="441325"/>
          </a:xfrm>
          <a:prstGeom prst="rect">
            <a:avLst/>
          </a:prstGeom>
          <a:noFill/>
          <a:ln w="9525">
            <a:noFill/>
            <a:miter lim="800000"/>
            <a:headEnd/>
            <a:tailEnd/>
          </a:ln>
        </p:spPr>
      </p:pic>
      <p:sp>
        <p:nvSpPr>
          <p:cNvPr id="8" name="圆角矩形 7"/>
          <p:cNvSpPr/>
          <p:nvPr/>
        </p:nvSpPr>
        <p:spPr>
          <a:xfrm>
            <a:off x="669925" y="1282700"/>
            <a:ext cx="4541838" cy="46990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8541" tIns="178541" rIns="178541" bIns="178541" spcCol="1270"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defRPr/>
            </a:pPr>
            <a:r>
              <a:rPr lang="zh-CN" altLang="en-US" sz="2000" b="1" dirty="0">
                <a:solidFill>
                  <a:srgbClr val="FFFFFF"/>
                </a:solidFill>
                <a:latin typeface="微软雅黑" panose="020B0503020204020204" pitchFamily="34" charset="-122"/>
                <a:ea typeface="微软雅黑" panose="020B0503020204020204" pitchFamily="34" charset="-122"/>
              </a:rPr>
              <a:t>服务企业社会，彰显职教魅力</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4"/>
          <a:srcRect/>
          <a:stretch>
            <a:fillRect/>
          </a:stretch>
        </p:blipFill>
        <p:spPr bwMode="auto">
          <a:xfrm>
            <a:off x="425450" y="2101850"/>
            <a:ext cx="2828925" cy="3968750"/>
          </a:xfrm>
          <a:prstGeom prst="rect">
            <a:avLst/>
          </a:prstGeom>
          <a:noFill/>
          <a:ln>
            <a:noFill/>
          </a:ln>
          <a:effectLst>
            <a:outerShdw blurRad="63500" algn="tl" rotWithShape="0">
              <a:srgbClr val="000000">
                <a:alpha val="70000"/>
              </a:srgbClr>
            </a:outerShdw>
          </a:effectLst>
        </p:spPr>
      </p:pic>
      <p:pic>
        <p:nvPicPr>
          <p:cNvPr id="29704" name="图片 2" descr="屏幕快照 2018-04-24 下午3.47.48.png"/>
          <p:cNvPicPr>
            <a:picLocks noChangeAspect="1"/>
          </p:cNvPicPr>
          <p:nvPr/>
        </p:nvPicPr>
        <p:blipFill>
          <a:blip r:embed="rId5"/>
          <a:srcRect/>
          <a:stretch>
            <a:fillRect/>
          </a:stretch>
        </p:blipFill>
        <p:spPr bwMode="auto">
          <a:xfrm>
            <a:off x="3756025" y="2109788"/>
            <a:ext cx="3079750" cy="3944937"/>
          </a:xfrm>
          <a:prstGeom prst="rect">
            <a:avLst/>
          </a:prstGeom>
          <a:noFill/>
          <a:ln w="9525">
            <a:noFill/>
            <a:miter lim="800000"/>
            <a:headEnd/>
            <a:tailEnd/>
          </a:ln>
        </p:spPr>
      </p:pic>
      <p:grpSp>
        <p:nvGrpSpPr>
          <p:cNvPr id="3" name="组 3"/>
          <p:cNvGrpSpPr/>
          <p:nvPr/>
        </p:nvGrpSpPr>
        <p:grpSpPr bwMode="auto">
          <a:xfrm>
            <a:off x="7481888" y="1074738"/>
            <a:ext cx="3817937" cy="5592762"/>
            <a:chOff x="6866142" y="1075179"/>
            <a:chExt cx="3817617" cy="5592907"/>
          </a:xfrm>
        </p:grpSpPr>
        <p:sp>
          <p:nvSpPr>
            <p:cNvPr id="19" name="矩形 18"/>
            <p:cNvSpPr/>
            <p:nvPr/>
          </p:nvSpPr>
          <p:spPr>
            <a:xfrm>
              <a:off x="6866142" y="1075179"/>
              <a:ext cx="3817617" cy="1689144"/>
            </a:xfrm>
            <a:prstGeom prst="rect">
              <a:avLst/>
            </a:prstGeom>
            <a:solidFill>
              <a:srgbClr val="E15B1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企业</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defRPr/>
              </a:pP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just" fontAlgn="auto">
                <a:lnSpc>
                  <a:spcPts val="2760"/>
                </a:lnSpc>
                <a:defRPr/>
              </a:pPr>
              <a:r>
                <a:rPr lang="zh-CN" altLang="en-US" b="1" dirty="0">
                  <a:solidFill>
                    <a:schemeClr val="bg1"/>
                  </a:solidFill>
                  <a:latin typeface="微软雅黑" panose="020B0503020204020204" pitchFamily="34" charset="-122"/>
                  <a:ea typeface="微软雅黑" panose="020B0503020204020204" pitchFamily="34" charset="-122"/>
                </a:rPr>
                <a:t>联想、新道、祥龙集团等众多知名企业纷纷表示，职业素养护照成为在选人用人的科学依据，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6875666" y="2792899"/>
              <a:ext cx="3789044" cy="1800272"/>
            </a:xfrm>
            <a:prstGeom prst="rect">
              <a:avLst/>
            </a:prstGeom>
            <a:solidFill>
              <a:srgbClr val="2073DD"/>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家长</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defRPr/>
              </a:pP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just" fontAlgn="auto">
                <a:lnSpc>
                  <a:spcPts val="2660"/>
                </a:lnSpc>
                <a:defRPr/>
              </a:pPr>
              <a:r>
                <a:rPr lang="zh-CN" altLang="en-US" b="1" dirty="0">
                  <a:solidFill>
                    <a:schemeClr val="bg1"/>
                  </a:solidFill>
                  <a:latin typeface="微软雅黑" panose="020B0503020204020204" pitchFamily="34" charset="-122"/>
                  <a:ea typeface="微软雅黑" panose="020B0503020204020204" pitchFamily="34" charset="-122"/>
                </a:rPr>
                <a:t>素养护照，既能有效督促和指导孩子的成长发展，又能全面看到孩子的发展轨迹，见证成长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6886777" y="4642383"/>
              <a:ext cx="3758885" cy="2025703"/>
            </a:xfrm>
            <a:prstGeom prst="rect">
              <a:avLst/>
            </a:prstGeom>
            <a:solidFill>
              <a:srgbClr val="23ACDC"/>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政府</a:t>
              </a: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just" fontAlgn="auto">
                <a:lnSpc>
                  <a:spcPts val="2660"/>
                </a:lnSpc>
                <a:defRPr/>
              </a:pPr>
              <a:endParaRPr lang="zh-CN" altLang="en-US" b="1" dirty="0">
                <a:solidFill>
                  <a:schemeClr val="bg1"/>
                </a:solidFill>
                <a:latin typeface="微软雅黑" panose="020B0503020204020204" pitchFamily="34" charset="-122"/>
                <a:ea typeface="微软雅黑" panose="020B0503020204020204" pitchFamily="34" charset="-122"/>
                <a:sym typeface="+mn-ea"/>
              </a:endParaRPr>
            </a:p>
            <a:p>
              <a:pPr algn="just" fontAlgn="auto">
                <a:lnSpc>
                  <a:spcPts val="2660"/>
                </a:lnSpc>
                <a:defRPr/>
              </a:pPr>
              <a:r>
                <a:rPr lang="zh-CN" altLang="en-US" b="1" dirty="0">
                  <a:solidFill>
                    <a:schemeClr val="bg1"/>
                  </a:solidFill>
                  <a:latin typeface="微软雅黑" panose="020B0503020204020204" pitchFamily="34" charset="-122"/>
                  <a:ea typeface="微软雅黑" panose="020B0503020204020204" pitchFamily="34" charset="-122"/>
                  <a:sym typeface="+mn-ea"/>
                </a:rPr>
                <a:t>将“职业素养护照”作为“立德树人、培育工匠”的重要项目列入行动计划，计划在</a:t>
              </a:r>
              <a:r>
                <a:rPr lang="en-US" altLang="zh-CN" b="1" dirty="0">
                  <a:solidFill>
                    <a:schemeClr val="bg1"/>
                  </a:solidFill>
                  <a:latin typeface="微软雅黑" panose="020B0503020204020204" pitchFamily="34" charset="-122"/>
                  <a:ea typeface="微软雅黑" panose="020B0503020204020204" pitchFamily="34" charset="-122"/>
                  <a:sym typeface="+mn-ea"/>
                </a:rPr>
                <a:t>2018</a:t>
              </a:r>
              <a:r>
                <a:rPr lang="zh-CN" altLang="en-US" b="1" dirty="0">
                  <a:solidFill>
                    <a:schemeClr val="bg1"/>
                  </a:solidFill>
                  <a:latin typeface="微软雅黑" panose="020B0503020204020204" pitchFamily="34" charset="-122"/>
                  <a:ea typeface="微软雅黑" panose="020B0503020204020204" pitchFamily="34" charset="-122"/>
                  <a:sym typeface="+mn-ea"/>
                </a:rPr>
                <a:t>年下半年全市推进实施。 </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grpSp>
      <p:sp>
        <p:nvSpPr>
          <p:cNvPr id="13" name="矩形 12"/>
          <p:cNvSpPr/>
          <p:nvPr/>
        </p:nvSpPr>
        <p:spPr>
          <a:xfrm>
            <a:off x="803854" y="179033"/>
            <a:ext cx="3456174" cy="461665"/>
          </a:xfrm>
          <a:prstGeom prst="rect">
            <a:avLst/>
          </a:prstGeom>
        </p:spPr>
        <p:txBody>
          <a:bodyPr wrap="square">
            <a:spAutoFit/>
          </a:bodyPr>
          <a:lstStyle/>
          <a:p>
            <a:pPr>
              <a:defRPr/>
            </a:pPr>
            <a:r>
              <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rPr>
              <a:t>中职学生职业素养护照</a:t>
            </a:r>
            <a:endParaRPr lang="zh-CN" altLang="en-US" sz="2400" b="1" dirty="0">
              <a:solidFill>
                <a:srgbClr val="FFFFFF"/>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grpSp>
        <p:nvGrpSpPr>
          <p:cNvPr id="8" name="组合 7"/>
          <p:cNvGrpSpPr/>
          <p:nvPr/>
        </p:nvGrpSpPr>
        <p:grpSpPr>
          <a:xfrm>
            <a:off x="855613" y="2337798"/>
            <a:ext cx="3116006" cy="1490192"/>
            <a:chOff x="1887794" y="2901591"/>
            <a:chExt cx="3116006" cy="900000"/>
          </a:xfrm>
        </p:grpSpPr>
        <p:sp>
          <p:nvSpPr>
            <p:cNvPr id="9" name="箭头: 五边形 10"/>
            <p:cNvSpPr/>
            <p:nvPr/>
          </p:nvSpPr>
          <p:spPr>
            <a:xfrm>
              <a:off x="1887794" y="2901591"/>
              <a:ext cx="3116006" cy="900000"/>
            </a:xfrm>
            <a:prstGeom prst="homePlat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7"/>
            <p:cNvSpPr txBox="1"/>
            <p:nvPr/>
          </p:nvSpPr>
          <p:spPr>
            <a:xfrm>
              <a:off x="2053784" y="3109050"/>
              <a:ext cx="2561788" cy="646331"/>
            </a:xfrm>
            <a:prstGeom prst="rect">
              <a:avLst/>
            </a:prstGeom>
          </p:spPr>
          <p:txBody>
            <a:bodyPr wrap="square">
              <a:spAutoFit/>
            </a:bodyPr>
            <a:lstStyle>
              <a:defPPr>
                <a:defRPr lang="zh-CN"/>
              </a:defPPr>
              <a:lvl1pPr algn="just">
                <a:spcAft>
                  <a:spcPts val="0"/>
                </a:spcAft>
                <a:defRPr sz="2000" kern="100">
                  <a:solidFill>
                    <a:schemeClr val="bg1"/>
                  </a:solidFill>
                  <a:latin typeface="+mj-ea"/>
                  <a:ea typeface="+mj-ea"/>
                  <a:cs typeface="Times New Roman" panose="02020603050405020304" pitchFamily="18" charset="0"/>
                </a:defRPr>
              </a:lvl1pPr>
            </a:lstStyle>
            <a:p>
              <a:pPr algn="ctr"/>
              <a:r>
                <a:rPr lang="zh-CN" altLang="en-US" sz="3600" dirty="0">
                  <a:solidFill>
                    <a:srgbClr val="FFFDF8"/>
                  </a:solidFill>
                  <a:latin typeface="+mn-lt"/>
                  <a:ea typeface="+mn-ea"/>
                  <a:cs typeface="+mn-ea"/>
                  <a:sym typeface="+mn-lt"/>
                </a:rPr>
                <a:t>党建带团建</a:t>
              </a:r>
              <a:endParaRPr lang="zh-CN" altLang="en-US" sz="3600" dirty="0">
                <a:solidFill>
                  <a:srgbClr val="FFFDF8"/>
                </a:solidFill>
                <a:latin typeface="+mn-lt"/>
                <a:ea typeface="+mn-ea"/>
                <a:cs typeface="+mn-ea"/>
                <a:sym typeface="+mn-lt"/>
              </a:endParaRPr>
            </a:p>
          </p:txBody>
        </p:sp>
      </p:grpSp>
      <p:sp>
        <p:nvSpPr>
          <p:cNvPr id="11" name="矩形 10"/>
          <p:cNvSpPr/>
          <p:nvPr/>
        </p:nvSpPr>
        <p:spPr>
          <a:xfrm>
            <a:off x="1475734" y="1327049"/>
            <a:ext cx="8539652" cy="457200"/>
          </a:xfrm>
          <a:prstGeom prst="rect">
            <a:avLst/>
          </a:prstGeom>
          <a:solidFill>
            <a:srgbClr val="C00000"/>
          </a:solidFill>
        </p:spPr>
        <p:txBody>
          <a:bodyPr wrap="square">
            <a:spAutoFit/>
          </a:bodyPr>
          <a:lstStyle/>
          <a:p>
            <a:pPr algn="ctr"/>
            <a:r>
              <a:rPr lang="zh-CN" altLang="en-US" sz="2400" dirty="0">
                <a:solidFill>
                  <a:srgbClr val="FFFDF8"/>
                </a:solidFill>
                <a:cs typeface="+mn-ea"/>
                <a:sym typeface="+mn-lt"/>
              </a:rPr>
              <a:t>落实中央群团工作会议精神，加强和改进党的群团工作</a:t>
            </a:r>
            <a:endParaRPr lang="zh-CN" altLang="en-US" sz="2400" dirty="0">
              <a:solidFill>
                <a:srgbClr val="FFFDF8"/>
              </a:solidFill>
              <a:cs typeface="+mn-ea"/>
              <a:sym typeface="+mn-lt"/>
            </a:endParaRPr>
          </a:p>
        </p:txBody>
      </p:sp>
      <p:sp>
        <p:nvSpPr>
          <p:cNvPr id="12" name="文本框 1"/>
          <p:cNvSpPr txBox="1"/>
          <p:nvPr/>
        </p:nvSpPr>
        <p:spPr>
          <a:xfrm>
            <a:off x="4100830" y="2128477"/>
            <a:ext cx="7537450" cy="3383280"/>
          </a:xfrm>
          <a:prstGeom prst="rect">
            <a:avLst/>
          </a:prstGeom>
          <a:noFill/>
        </p:spPr>
        <p:txBody>
          <a:bodyPr wrap="square" rtlCol="0" anchor="t">
            <a:spAutoFit/>
          </a:bodyPr>
          <a:lstStyle/>
          <a:p>
            <a:pPr algn="l" fontAlgn="auto">
              <a:lnSpc>
                <a:spcPct val="150000"/>
              </a:lnSpc>
            </a:pPr>
            <a:r>
              <a:rPr lang="zh-CN" altLang="en-US" sz="2400" kern="100" dirty="0">
                <a:solidFill>
                  <a:schemeClr val="tx1"/>
                </a:solidFill>
                <a:effectLst>
                  <a:outerShdw blurRad="38100" dist="19050" dir="2700000" algn="tl" rotWithShape="0">
                    <a:schemeClr val="dk1">
                      <a:alpha val="40000"/>
                    </a:schemeClr>
                  </a:outerShdw>
                </a:effectLst>
                <a:cs typeface="+mn-ea"/>
                <a:sym typeface="+mn-lt"/>
              </a:rPr>
              <a:t>推进共青团改革，是全面从严治党的一部分。</a:t>
            </a:r>
            <a:endParaRPr lang="zh-CN" altLang="en-US" sz="2400" kern="100" dirty="0">
              <a:solidFill>
                <a:schemeClr val="tx1"/>
              </a:solidFill>
              <a:effectLst>
                <a:outerShdw blurRad="38100" dist="19050" dir="2700000" algn="tl" rotWithShape="0">
                  <a:schemeClr val="dk1">
                    <a:alpha val="40000"/>
                  </a:schemeClr>
                </a:outerShdw>
              </a:effectLst>
              <a:cs typeface="+mn-ea"/>
              <a:sym typeface="+mn-lt"/>
            </a:endParaRPr>
          </a:p>
          <a:p>
            <a:pPr algn="l" fontAlgn="auto">
              <a:lnSpc>
                <a:spcPct val="150000"/>
              </a:lnSpc>
            </a:pPr>
            <a:r>
              <a:rPr lang="zh-CN" altLang="en-US" sz="2400" kern="100" dirty="0">
                <a:solidFill>
                  <a:schemeClr val="tx1"/>
                </a:solidFill>
                <a:effectLst>
                  <a:outerShdw blurRad="38100" dist="19050" dir="2700000" algn="tl" rotWithShape="0">
                    <a:schemeClr val="dk1">
                      <a:alpha val="40000"/>
                    </a:schemeClr>
                  </a:outerShdw>
                </a:effectLst>
                <a:cs typeface="+mn-ea"/>
                <a:sym typeface="+mn-lt"/>
              </a:rPr>
              <a:t>党建带团建，是履行管党治党主体责任，全面加强学校党建工作的重要职责。</a:t>
            </a:r>
            <a:endParaRPr lang="zh-CN" altLang="en-US" sz="2400" b="1" kern="100" dirty="0">
              <a:solidFill>
                <a:srgbClr val="C00000"/>
              </a:solidFill>
              <a:effectLst>
                <a:outerShdw blurRad="38100" dist="19050" dir="2700000" algn="tl" rotWithShape="0">
                  <a:schemeClr val="dk1">
                    <a:alpha val="40000"/>
                  </a:schemeClr>
                </a:outerShdw>
              </a:effectLst>
              <a:cs typeface="+mn-ea"/>
              <a:sym typeface="+mn-lt"/>
            </a:endParaRPr>
          </a:p>
          <a:p>
            <a:pPr algn="l" fontAlgn="auto">
              <a:lnSpc>
                <a:spcPct val="150000"/>
              </a:lnSpc>
            </a:pPr>
            <a:r>
              <a:rPr lang="zh-CN" altLang="en-US" sz="2400" kern="100" dirty="0">
                <a:solidFill>
                  <a:schemeClr val="tx1"/>
                </a:solidFill>
                <a:effectLst>
                  <a:outerShdw blurRad="38100" dist="19050" dir="2700000" algn="tl" rotWithShape="0">
                    <a:schemeClr val="dk1">
                      <a:alpha val="40000"/>
                    </a:schemeClr>
                  </a:outerShdw>
                </a:effectLst>
                <a:ea typeface="宋体" panose="02010600030101010101" pitchFamily="2" charset="-122"/>
                <a:cs typeface="+mn-ea"/>
                <a:sym typeface="+mn-lt"/>
              </a:rPr>
              <a:t>        《共青团中央改革方案》</a:t>
            </a:r>
            <a:endParaRPr lang="zh-CN" altLang="en-US" sz="2400" kern="100" dirty="0">
              <a:solidFill>
                <a:schemeClr val="tx1"/>
              </a:solidFill>
              <a:effectLst>
                <a:outerShdw blurRad="38100" dist="19050" dir="2700000" algn="tl" rotWithShape="0">
                  <a:schemeClr val="dk1">
                    <a:alpha val="40000"/>
                  </a:schemeClr>
                </a:outerShdw>
              </a:effectLst>
              <a:ea typeface="宋体" panose="02010600030101010101" pitchFamily="2" charset="-122"/>
              <a:cs typeface="+mn-ea"/>
              <a:sym typeface="+mn-lt"/>
            </a:endParaRPr>
          </a:p>
          <a:p>
            <a:pPr algn="l" fontAlgn="auto">
              <a:lnSpc>
                <a:spcPct val="150000"/>
              </a:lnSpc>
            </a:pPr>
            <a:r>
              <a:rPr lang="zh-CN" altLang="en-US" sz="2400" kern="100" dirty="0">
                <a:solidFill>
                  <a:schemeClr val="tx1"/>
                </a:solidFill>
                <a:effectLst>
                  <a:outerShdw blurRad="38100" dist="19050" dir="2700000" algn="tl" rotWithShape="0">
                    <a:schemeClr val="dk1">
                      <a:alpha val="40000"/>
                    </a:schemeClr>
                  </a:outerShdw>
                </a:effectLst>
                <a:ea typeface="宋体" panose="02010600030101010101" pitchFamily="2" charset="-122"/>
                <a:cs typeface="+mn-ea"/>
                <a:sym typeface="+mn-lt"/>
              </a:rPr>
              <a:t>        《学联学生会组织改革方案》</a:t>
            </a:r>
            <a:endParaRPr lang="zh-CN" altLang="en-US" sz="2400" kern="100" dirty="0">
              <a:solidFill>
                <a:schemeClr val="tx1"/>
              </a:solidFill>
              <a:effectLst>
                <a:outerShdw blurRad="38100" dist="19050" dir="2700000" algn="tl" rotWithShape="0">
                  <a:schemeClr val="dk1">
                    <a:alpha val="40000"/>
                  </a:schemeClr>
                </a:outerShdw>
              </a:effectLst>
              <a:ea typeface="宋体" panose="02010600030101010101" pitchFamily="2" charset="-122"/>
              <a:cs typeface="+mn-ea"/>
              <a:sym typeface="+mn-lt"/>
            </a:endParaRPr>
          </a:p>
          <a:p>
            <a:pPr algn="l" fontAlgn="auto">
              <a:lnSpc>
                <a:spcPct val="150000"/>
              </a:lnSpc>
            </a:pPr>
            <a:r>
              <a:rPr lang="zh-CN" altLang="zh-CN" sz="2400" kern="100" dirty="0">
                <a:solidFill>
                  <a:schemeClr val="tx1"/>
                </a:solidFill>
                <a:effectLst>
                  <a:outerShdw blurRad="38100" dist="19050" dir="2700000" algn="tl" rotWithShape="0">
                    <a:schemeClr val="dk1">
                      <a:alpha val="40000"/>
                    </a:schemeClr>
                  </a:outerShdw>
                </a:effectLst>
                <a:ea typeface="宋体" panose="02010600030101010101" pitchFamily="2" charset="-122"/>
                <a:cs typeface="+mn-ea"/>
                <a:sym typeface="+mn-lt"/>
              </a:rPr>
              <a:t>        《中学共青团改革实施方案》</a:t>
            </a:r>
            <a:endParaRPr lang="zh-CN" altLang="en-US" sz="2400" kern="100" dirty="0">
              <a:cs typeface="+mn-ea"/>
              <a:sym typeface="+mn-lt"/>
            </a:endParaRPr>
          </a:p>
        </p:txBody>
      </p:sp>
      <p:sp>
        <p:nvSpPr>
          <p:cNvPr id="13" name="文本框 3"/>
          <p:cNvSpPr txBox="1"/>
          <p:nvPr/>
        </p:nvSpPr>
        <p:spPr>
          <a:xfrm>
            <a:off x="491490" y="4219532"/>
            <a:ext cx="4115435" cy="944880"/>
          </a:xfrm>
          <a:prstGeom prst="rect">
            <a:avLst/>
          </a:prstGeom>
          <a:noFill/>
        </p:spPr>
        <p:txBody>
          <a:bodyPr wrap="none" rtlCol="0">
            <a:spAutoFit/>
          </a:bodyPr>
          <a:lstStyle/>
          <a:p>
            <a:pPr algn="l"/>
            <a:r>
              <a:rPr lang="zh-CN" altLang="en-US" sz="2800" b="1" kern="100" dirty="0">
                <a:solidFill>
                  <a:srgbClr val="C00000"/>
                </a:solidFill>
                <a:effectLst>
                  <a:outerShdw blurRad="38100" dist="19050" dir="2700000" algn="tl" rotWithShape="0">
                    <a:schemeClr val="dk1">
                      <a:alpha val="40000"/>
                    </a:schemeClr>
                  </a:outerShdw>
                </a:effectLst>
                <a:cs typeface="+mn-ea"/>
                <a:sym typeface="+mn-lt"/>
              </a:rPr>
              <a:t>党的领导下的共青团改革</a:t>
            </a:r>
            <a:endParaRPr lang="zh-CN" altLang="en-US" sz="2800" b="1" kern="100" dirty="0">
              <a:solidFill>
                <a:srgbClr val="C00000"/>
              </a:solidFill>
              <a:effectLst>
                <a:outerShdw blurRad="38100" dist="19050" dir="2700000" algn="tl" rotWithShape="0">
                  <a:schemeClr val="dk1">
                    <a:alpha val="40000"/>
                  </a:schemeClr>
                </a:outerShdw>
              </a:effectLst>
              <a:cs typeface="+mn-ea"/>
              <a:sym typeface="+mn-lt"/>
            </a:endParaRPr>
          </a:p>
          <a:p>
            <a:pPr algn="l"/>
            <a:r>
              <a:rPr lang="zh-CN" altLang="en-US" sz="2800" b="1" kern="100" dirty="0">
                <a:solidFill>
                  <a:srgbClr val="C00000"/>
                </a:solidFill>
                <a:effectLst>
                  <a:outerShdw blurRad="38100" dist="19050" dir="2700000" algn="tl" rotWithShape="0">
                    <a:schemeClr val="dk1">
                      <a:alpha val="40000"/>
                    </a:schemeClr>
                  </a:outerShdw>
                </a:effectLst>
                <a:cs typeface="+mn-ea"/>
                <a:sym typeface="+mn-lt"/>
              </a:rPr>
              <a:t>党的领导下的共青团工作</a:t>
            </a:r>
            <a:endParaRPr lang="zh-CN" altLang="en-US" sz="2800" b="1" kern="100" dirty="0">
              <a:solidFill>
                <a:srgbClr val="C00000"/>
              </a:solidFill>
              <a:effectLst>
                <a:outerShdw blurRad="38100" dist="19050" dir="2700000" algn="tl" rotWithShape="0">
                  <a:schemeClr val="dk1">
                    <a:alpha val="40000"/>
                  </a:schemeClr>
                </a:outerShdw>
              </a:effectLst>
              <a:cs typeface="+mn-ea"/>
              <a:sym typeface="+mn-lt"/>
            </a:endParaRPr>
          </a:p>
        </p:txBody>
      </p:sp>
      <p:sp>
        <p:nvSpPr>
          <p:cNvPr id="14" name="TextBox 12"/>
          <p:cNvSpPr txBox="1"/>
          <p:nvPr/>
        </p:nvSpPr>
        <p:spPr>
          <a:xfrm>
            <a:off x="890312" y="165018"/>
            <a:ext cx="7183269" cy="523220"/>
          </a:xfrm>
          <a:prstGeom prst="rect">
            <a:avLst/>
          </a:prstGeom>
          <a:noFill/>
        </p:spPr>
        <p:txBody>
          <a:bodyPr wrap="square" rtlCol="0">
            <a:spAutoFit/>
          </a:bodyPr>
          <a:lstStyle/>
          <a:p>
            <a:pPr lvl="0" fontAlgn="base">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六、抓党建带团建，打造青春力量</a:t>
            </a:r>
            <a:endParaRPr lang="zh-CN" altLang="en-US" sz="28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spd="slow">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TextBox 7"/>
          <p:cNvSpPr txBox="1"/>
          <p:nvPr/>
        </p:nvSpPr>
        <p:spPr>
          <a:xfrm>
            <a:off x="1226372" y="1452283"/>
            <a:ext cx="9714155" cy="3139321"/>
          </a:xfrm>
          <a:prstGeom prst="rect">
            <a:avLst/>
          </a:prstGeom>
          <a:noFill/>
        </p:spPr>
        <p:txBody>
          <a:bodyPr wrap="square" rtlCol="0">
            <a:spAutoFit/>
          </a:bodyPr>
          <a:lstStyle/>
          <a:p>
            <a:pPr>
              <a:lnSpc>
                <a:spcPct val="150000"/>
              </a:lnSpc>
            </a:pPr>
            <a:r>
              <a:rPr lang="en-US" altLang="zh-CN" sz="2000" b="1" dirty="0"/>
              <a:t>《</a:t>
            </a:r>
            <a:r>
              <a:rPr lang="zh-CN" altLang="en-US" sz="2000" b="1" dirty="0"/>
              <a:t>中共中央组织部  共青团中央  关于加强新形势下基层党建带团建工作的意见</a:t>
            </a:r>
            <a:r>
              <a:rPr lang="en-US" altLang="zh-CN" sz="2000" b="1" dirty="0"/>
              <a:t>》</a:t>
            </a:r>
            <a:endParaRPr lang="en-US" altLang="zh-CN" sz="2000" b="1" dirty="0"/>
          </a:p>
          <a:p>
            <a:pPr>
              <a:lnSpc>
                <a:spcPct val="150000"/>
              </a:lnSpc>
            </a:pPr>
            <a:r>
              <a:rPr lang="zh-CN" altLang="en-US" sz="2000" b="1" dirty="0"/>
              <a:t>总要求：</a:t>
            </a:r>
            <a:r>
              <a:rPr lang="zh-CN" altLang="en-US" sz="2000" dirty="0"/>
              <a:t>紧紧围绕改革发展稳定大局，以</a:t>
            </a:r>
            <a:r>
              <a:rPr lang="zh-CN" altLang="en-US" sz="2000" dirty="0">
                <a:solidFill>
                  <a:srgbClr val="C00000"/>
                </a:solidFill>
              </a:rPr>
              <a:t>带团干部队伍建设</a:t>
            </a:r>
            <a:r>
              <a:rPr lang="zh-CN" altLang="en-US" sz="2000" dirty="0"/>
              <a:t>为关键，以</a:t>
            </a:r>
            <a:r>
              <a:rPr lang="zh-CN" altLang="en-US" sz="2000" dirty="0">
                <a:solidFill>
                  <a:srgbClr val="C00000"/>
                </a:solidFill>
              </a:rPr>
              <a:t>带基层组织建设</a:t>
            </a:r>
            <a:r>
              <a:rPr lang="zh-CN" altLang="en-US" sz="2000" dirty="0"/>
              <a:t>为基础，以</a:t>
            </a:r>
            <a:r>
              <a:rPr lang="zh-CN" altLang="en-US" sz="2000" dirty="0">
                <a:solidFill>
                  <a:srgbClr val="C00000"/>
                </a:solidFill>
              </a:rPr>
              <a:t>创先争优</a:t>
            </a:r>
            <a:r>
              <a:rPr lang="zh-CN" altLang="en-US" sz="2000" dirty="0"/>
              <a:t>活动为载体，推动建立广泛覆盖、富有活力的团的基层组织，教育团员带头坚定信念、带头勤奋学习、带头争创佳绩、带头弘扬新风，造就一支忠诚党的事业、热爱团的岗位、竭诚服务青年的团干部队伍，不断增强基层团组织的吸引力、凝聚力和战斗力。</a:t>
            </a:r>
            <a:endParaRPr lang="zh-CN" altLang="en-US" sz="2000" dirty="0"/>
          </a:p>
          <a:p>
            <a:endParaRPr lang="zh-CN" altLang="en-US" dirty="0"/>
          </a:p>
        </p:txBody>
      </p:sp>
      <p:grpSp>
        <p:nvGrpSpPr>
          <p:cNvPr id="9" name="组合 8"/>
          <p:cNvGrpSpPr/>
          <p:nvPr/>
        </p:nvGrpSpPr>
        <p:grpSpPr>
          <a:xfrm>
            <a:off x="1371980" y="548640"/>
            <a:ext cx="3116006" cy="740544"/>
            <a:chOff x="1887794" y="2901591"/>
            <a:chExt cx="3116006" cy="900000"/>
          </a:xfrm>
        </p:grpSpPr>
        <p:sp>
          <p:nvSpPr>
            <p:cNvPr id="10" name="箭头: 五边形 10"/>
            <p:cNvSpPr/>
            <p:nvPr/>
          </p:nvSpPr>
          <p:spPr>
            <a:xfrm>
              <a:off x="1887794" y="2901591"/>
              <a:ext cx="3116006" cy="900000"/>
            </a:xfrm>
            <a:prstGeom prst="homePlat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7"/>
            <p:cNvSpPr txBox="1"/>
            <p:nvPr/>
          </p:nvSpPr>
          <p:spPr>
            <a:xfrm>
              <a:off x="2086057" y="3004458"/>
              <a:ext cx="2561788" cy="646331"/>
            </a:xfrm>
            <a:prstGeom prst="rect">
              <a:avLst/>
            </a:prstGeom>
          </p:spPr>
          <p:txBody>
            <a:bodyPr wrap="square">
              <a:spAutoFit/>
            </a:bodyPr>
            <a:lstStyle>
              <a:defPPr>
                <a:defRPr lang="zh-CN"/>
              </a:defPPr>
              <a:lvl1pPr algn="just">
                <a:spcAft>
                  <a:spcPts val="0"/>
                </a:spcAft>
                <a:defRPr sz="2000" kern="100">
                  <a:solidFill>
                    <a:schemeClr val="bg1"/>
                  </a:solidFill>
                  <a:latin typeface="+mj-ea"/>
                  <a:ea typeface="+mj-ea"/>
                  <a:cs typeface="Times New Roman" panose="02020603050405020304" pitchFamily="18" charset="0"/>
                </a:defRPr>
              </a:lvl1pPr>
            </a:lstStyle>
            <a:p>
              <a:pPr algn="ctr"/>
              <a:r>
                <a:rPr lang="zh-CN" altLang="en-US" sz="3600" dirty="0">
                  <a:solidFill>
                    <a:srgbClr val="FFFDF8"/>
                  </a:solidFill>
                  <a:latin typeface="+mn-lt"/>
                  <a:ea typeface="+mn-ea"/>
                  <a:cs typeface="+mn-ea"/>
                  <a:sym typeface="+mn-lt"/>
                </a:rPr>
                <a:t>党建带团建</a:t>
              </a:r>
              <a:endParaRPr lang="zh-CN" altLang="en-US" sz="3600" dirty="0">
                <a:solidFill>
                  <a:srgbClr val="FFFDF8"/>
                </a:solidFill>
                <a:latin typeface="+mn-lt"/>
                <a:ea typeface="+mn-ea"/>
                <a:cs typeface="+mn-ea"/>
                <a:sym typeface="+mn-lt"/>
              </a:endParaRPr>
            </a:p>
          </p:txBody>
        </p:sp>
      </p:grpSp>
      <p:sp>
        <p:nvSpPr>
          <p:cNvPr id="12" name="Rectangle 1"/>
          <p:cNvSpPr>
            <a:spLocks noChangeArrowheads="1"/>
          </p:cNvSpPr>
          <p:nvPr/>
        </p:nvSpPr>
        <p:spPr bwMode="auto">
          <a:xfrm>
            <a:off x="1376979" y="4303059"/>
            <a:ext cx="6766560" cy="175432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zh-CN" sz="24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zh-CN" altLang="zh-CN" sz="24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sz="24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带”是关键</a:t>
            </a:r>
            <a:r>
              <a:rPr kumimoji="0" lang="zh-CN" altLang="zh-CN" sz="24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sz="24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职责、使命、</a:t>
            </a:r>
            <a:r>
              <a:rPr kumimoji="0" lang="zh-CN" altLang="en-US" sz="24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要求</a:t>
            </a:r>
            <a:endParaRPr kumimoji="0" lang="zh-CN" sz="24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zh-CN" sz="24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kumimoji="0" lang="zh-CN" sz="24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“建”是根本</a:t>
            </a:r>
            <a:r>
              <a:rPr kumimoji="0" lang="zh-CN" altLang="zh-CN" sz="24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sz="24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目标、任务、质量</a:t>
            </a:r>
            <a:endParaRPr kumimoji="0" lang="zh-CN" sz="24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altLang="zh-CN" sz="2400" b="0" i="0" u="none" strike="noStrike" cap="none" normalizeH="0" baseline="0" dirty="0">
                <a:ln>
                  <a:noFill/>
                </a:ln>
                <a:solidFill>
                  <a:srgbClr val="262626"/>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sz="2400" b="0" i="0" u="none" strike="noStrike" cap="none" normalizeH="0" baseline="0" dirty="0">
                <a:ln>
                  <a:noFill/>
                </a:ln>
                <a:solidFill>
                  <a:srgbClr val="262626"/>
                </a:solidFill>
                <a:effectLst/>
                <a:latin typeface="微软雅黑" panose="020B0503020204020204" pitchFamily="34" charset="-122"/>
                <a:ea typeface="微软雅黑" panose="020B0503020204020204" pitchFamily="34" charset="-122"/>
                <a:cs typeface="Times New Roman" panose="02020603050405020304" pitchFamily="18" charset="0"/>
              </a:rPr>
              <a:t>党建带团建充分体现</a:t>
            </a:r>
            <a:r>
              <a:rPr kumimoji="0" lang="zh-CN" sz="24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以带促建</a:t>
            </a:r>
            <a:endParaRPr kumimoji="0" lang="zh-CN" sz="24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spd="slow">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TextBox 7"/>
          <p:cNvSpPr txBox="1"/>
          <p:nvPr/>
        </p:nvSpPr>
        <p:spPr>
          <a:xfrm>
            <a:off x="989704" y="1280169"/>
            <a:ext cx="9563548" cy="1292662"/>
          </a:xfrm>
          <a:prstGeom prst="rect">
            <a:avLst/>
          </a:prstGeom>
          <a:noFill/>
        </p:spPr>
        <p:txBody>
          <a:bodyPr wrap="square" rtlCol="0">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1.</a:t>
            </a:r>
            <a:r>
              <a:rPr lang="zh-CN" altLang="en-US" sz="2000" b="1" dirty="0">
                <a:solidFill>
                  <a:srgbClr val="0070C0"/>
                </a:solidFill>
                <a:latin typeface="微软雅黑" panose="020B0503020204020204" pitchFamily="34" charset="-122"/>
                <a:ea typeface="微软雅黑" panose="020B0503020204020204" pitchFamily="34" charset="-122"/>
              </a:rPr>
              <a:t>正确领导，思想引领</a:t>
            </a: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前提</a:t>
            </a: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导航</a:t>
            </a:r>
            <a:endParaRPr lang="zh-CN" altLang="en-US" sz="2000"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2000" dirty="0">
                <a:latin typeface="+mj-ea"/>
                <a:ea typeface="+mj-ea"/>
              </a:rPr>
              <a:t>将团建工作纳入党建工作整体格局，做到统一谋划，统一部署、统一落实。</a:t>
            </a:r>
            <a:endParaRPr lang="zh-CN" altLang="en-US" sz="2000" dirty="0">
              <a:latin typeface="+mj-ea"/>
              <a:ea typeface="+mj-ea"/>
            </a:endParaRPr>
          </a:p>
          <a:p>
            <a:endParaRPr lang="zh-CN" altLang="en-US" dirty="0"/>
          </a:p>
        </p:txBody>
      </p:sp>
      <p:sp>
        <p:nvSpPr>
          <p:cNvPr id="9" name="TextBox 12"/>
          <p:cNvSpPr txBox="1"/>
          <p:nvPr/>
        </p:nvSpPr>
        <p:spPr>
          <a:xfrm>
            <a:off x="938754" y="197298"/>
            <a:ext cx="7183269" cy="523220"/>
          </a:xfrm>
          <a:prstGeom prst="rect">
            <a:avLst/>
          </a:prstGeom>
          <a:noFill/>
        </p:spPr>
        <p:txBody>
          <a:bodyPr wrap="square" rtlCol="0">
            <a:spAutoFit/>
          </a:bodyPr>
          <a:lstStyle/>
          <a:p>
            <a:pPr lvl="0" fontAlgn="base">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六、抓党建带团建，打造青春力量</a:t>
            </a:r>
            <a:endParaRPr lang="zh-CN" altLang="en-US" sz="28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TextBox 12"/>
          <p:cNvSpPr txBox="1"/>
          <p:nvPr/>
        </p:nvSpPr>
        <p:spPr>
          <a:xfrm>
            <a:off x="989704" y="2409714"/>
            <a:ext cx="9497465" cy="3785652"/>
          </a:xfrm>
          <a:prstGeom prst="rect">
            <a:avLst/>
          </a:prstGeom>
          <a:noFill/>
        </p:spPr>
        <p:txBody>
          <a:bodyPr wrap="square" rtlCol="0">
            <a:spAutoFit/>
          </a:bodyPr>
          <a:lstStyle/>
          <a:p>
            <a:pPr>
              <a:lnSpc>
                <a:spcPct val="150000"/>
              </a:lnSpc>
            </a:pPr>
            <a:r>
              <a:rPr lang="en-US" altLang="zh-CN" sz="2000" dirty="0">
                <a:solidFill>
                  <a:srgbClr val="0070C0"/>
                </a:solidFill>
                <a:latin typeface="微软雅黑" panose="020B0503020204020204" pitchFamily="34" charset="-122"/>
                <a:ea typeface="微软雅黑" panose="020B0503020204020204" pitchFamily="34" charset="-122"/>
              </a:rPr>
              <a:t>2.</a:t>
            </a:r>
            <a:r>
              <a:rPr lang="zh-CN" altLang="en-US" sz="2000" b="1" dirty="0">
                <a:solidFill>
                  <a:srgbClr val="0070C0"/>
                </a:solidFill>
                <a:latin typeface="微软雅黑" panose="020B0503020204020204" pitchFamily="34" charset="-122"/>
                <a:ea typeface="微软雅黑" panose="020B0503020204020204" pitchFamily="34" charset="-122"/>
              </a:rPr>
              <a:t>政策保障，健全机制</a:t>
            </a: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基础</a:t>
            </a: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保障</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2000" dirty="0"/>
              <a:t>建立党建带团建工作制度，定期研究共青团工作。</a:t>
            </a:r>
            <a:endParaRPr lang="en-US" altLang="zh-CN" sz="2000" dirty="0"/>
          </a:p>
          <a:p>
            <a:pPr>
              <a:lnSpc>
                <a:spcPct val="150000"/>
              </a:lnSpc>
            </a:pPr>
            <a:r>
              <a:rPr lang="zh-CN" altLang="en-US" sz="2000" dirty="0"/>
              <a:t>建立领导干部党建带团建工作联系点。</a:t>
            </a:r>
            <a:endParaRPr lang="en-US" altLang="zh-CN" sz="2000" dirty="0"/>
          </a:p>
          <a:p>
            <a:pPr>
              <a:lnSpc>
                <a:spcPct val="150000"/>
              </a:lnSpc>
            </a:pPr>
            <a:r>
              <a:rPr lang="zh-CN" altLang="en-US" sz="2000" dirty="0"/>
              <a:t>重视团干部转岗工作，保持团干部队伍合理的年龄结构。</a:t>
            </a:r>
            <a:endParaRPr lang="en-US" altLang="zh-CN" sz="2000" dirty="0"/>
          </a:p>
          <a:p>
            <a:pPr>
              <a:lnSpc>
                <a:spcPct val="150000"/>
              </a:lnSpc>
            </a:pPr>
            <a:r>
              <a:rPr lang="zh-CN" altLang="en-US" sz="2000" dirty="0"/>
              <a:t>要加强对团的重要工作的指导，参加团的重要会议。</a:t>
            </a:r>
            <a:endParaRPr lang="en-US" altLang="zh-CN" sz="2000" dirty="0"/>
          </a:p>
          <a:p>
            <a:pPr>
              <a:lnSpc>
                <a:spcPct val="150000"/>
              </a:lnSpc>
            </a:pPr>
            <a:r>
              <a:rPr lang="zh-CN" altLang="en-US" sz="2000" dirty="0"/>
              <a:t>落实团委书记列席党的领导班子会议制度。</a:t>
            </a:r>
            <a:r>
              <a:rPr lang="en-US" sz="2000" dirty="0"/>
              <a:t> </a:t>
            </a:r>
            <a:endParaRPr lang="en-US" sz="2000" dirty="0"/>
          </a:p>
          <a:p>
            <a:pPr>
              <a:lnSpc>
                <a:spcPct val="150000"/>
              </a:lnSpc>
            </a:pPr>
            <a:r>
              <a:rPr lang="zh-CN" altLang="en-US" sz="2000" dirty="0"/>
              <a:t>建立考核和保障制度。</a:t>
            </a:r>
            <a:endParaRPr lang="en-US" altLang="zh-CN" sz="2000" dirty="0"/>
          </a:p>
          <a:p>
            <a:pPr>
              <a:lnSpc>
                <a:spcPct val="150000"/>
              </a:lnSpc>
            </a:pPr>
            <a:r>
              <a:rPr lang="zh-CN" altLang="en-US" sz="2000" dirty="0"/>
              <a:t>加大对团的工作物质支持和经费保障，帮助改善工作环境和条件。</a:t>
            </a:r>
            <a:endParaRPr lang="en-US" altLang="zh-CN" sz="2000" dirty="0"/>
          </a:p>
        </p:txBody>
      </p:sp>
    </p:spTree>
  </p:cSld>
  <p:clrMapOvr>
    <a:masterClrMapping/>
  </p:clrMapOvr>
  <p:transition spd="slow">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TextBox 7"/>
          <p:cNvSpPr txBox="1"/>
          <p:nvPr/>
        </p:nvSpPr>
        <p:spPr>
          <a:xfrm>
            <a:off x="968188" y="914397"/>
            <a:ext cx="9563548" cy="1431161"/>
          </a:xfrm>
          <a:prstGeom prst="rect">
            <a:avLst/>
          </a:prstGeom>
          <a:noFill/>
        </p:spPr>
        <p:txBody>
          <a:bodyPr wrap="square" rtlCol="0">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3.</a:t>
            </a:r>
            <a:r>
              <a:rPr lang="zh-CN" altLang="en-US" sz="2000" b="1" dirty="0">
                <a:solidFill>
                  <a:srgbClr val="0070C0"/>
                </a:solidFill>
                <a:latin typeface="微软雅黑" panose="020B0503020204020204" pitchFamily="34" charset="-122"/>
                <a:ea typeface="微软雅黑" panose="020B0503020204020204" pitchFamily="34" charset="-122"/>
              </a:rPr>
              <a:t>建好队伍，提升能力</a:t>
            </a: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关键</a:t>
            </a: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支撑</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2000" b="1" dirty="0">
                <a:latin typeface="+mj-ea"/>
                <a:ea typeface="+mj-ea"/>
              </a:rPr>
              <a:t>学校团委：</a:t>
            </a:r>
            <a:r>
              <a:rPr lang="en-US" altLang="zh-CN" sz="2000" b="1" dirty="0">
                <a:latin typeface="+mj-ea"/>
                <a:ea typeface="+mj-ea"/>
              </a:rPr>
              <a:t>3</a:t>
            </a:r>
            <a:r>
              <a:rPr lang="zh-CN" altLang="en-US" sz="2000" b="1" dirty="0">
                <a:latin typeface="+mj-ea"/>
                <a:ea typeface="+mj-ea"/>
              </a:rPr>
              <a:t>个正式编制，一个团委书记，</a:t>
            </a:r>
            <a:r>
              <a:rPr lang="en-US" altLang="zh-CN" sz="2000" b="1" dirty="0">
                <a:latin typeface="+mj-ea"/>
                <a:ea typeface="+mj-ea"/>
              </a:rPr>
              <a:t>2</a:t>
            </a:r>
            <a:r>
              <a:rPr lang="zh-CN" altLang="en-US" sz="2000" b="1" dirty="0">
                <a:latin typeface="+mj-ea"/>
                <a:ea typeface="+mj-ea"/>
              </a:rPr>
              <a:t>名干事</a:t>
            </a:r>
            <a:endParaRPr lang="zh-CN" altLang="en-US" sz="2000" dirty="0">
              <a:latin typeface="+mj-ea"/>
              <a:ea typeface="+mj-ea"/>
            </a:endParaRPr>
          </a:p>
          <a:p>
            <a:pPr>
              <a:lnSpc>
                <a:spcPct val="150000"/>
              </a:lnSpc>
            </a:pPr>
            <a:endParaRPr lang="zh-CN" altLang="en-US" dirty="0"/>
          </a:p>
        </p:txBody>
      </p:sp>
      <p:sp>
        <p:nvSpPr>
          <p:cNvPr id="9" name="TextBox 12"/>
          <p:cNvSpPr txBox="1"/>
          <p:nvPr/>
        </p:nvSpPr>
        <p:spPr>
          <a:xfrm>
            <a:off x="1057088" y="186541"/>
            <a:ext cx="7183269" cy="523220"/>
          </a:xfrm>
          <a:prstGeom prst="rect">
            <a:avLst/>
          </a:prstGeom>
          <a:noFill/>
        </p:spPr>
        <p:txBody>
          <a:bodyPr wrap="square" rtlCol="0">
            <a:spAutoFit/>
          </a:bodyPr>
          <a:lstStyle/>
          <a:p>
            <a:pPr lvl="0" fontAlgn="base">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六、抓党建带团建，打造青春力量</a:t>
            </a:r>
            <a:endParaRPr lang="zh-CN" altLang="en-US" sz="28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文本框 7"/>
          <p:cNvSpPr txBox="1"/>
          <p:nvPr/>
        </p:nvSpPr>
        <p:spPr>
          <a:xfrm>
            <a:off x="9274257" y="98365"/>
            <a:ext cx="2561788" cy="618045"/>
          </a:xfrm>
          <a:prstGeom prst="rect">
            <a:avLst/>
          </a:prstGeom>
        </p:spPr>
        <p:txBody>
          <a:bodyPr wrap="square">
            <a:spAutoFit/>
          </a:bodyPr>
          <a:lstStyle>
            <a:defPPr>
              <a:defRPr lang="zh-CN"/>
            </a:defPPr>
            <a:lvl1pPr algn="just">
              <a:spcAft>
                <a:spcPts val="0"/>
              </a:spcAft>
              <a:defRPr sz="2000" kern="100">
                <a:solidFill>
                  <a:schemeClr val="bg1"/>
                </a:solidFill>
                <a:latin typeface="+mj-ea"/>
                <a:ea typeface="+mj-ea"/>
                <a:cs typeface="Times New Roman" panose="02020603050405020304" pitchFamily="18" charset="0"/>
              </a:defRPr>
            </a:lvl1pPr>
          </a:lstStyle>
          <a:p>
            <a:pPr algn="ctr"/>
            <a:r>
              <a:rPr lang="zh-CN" altLang="en-US" sz="3600" dirty="0">
                <a:solidFill>
                  <a:srgbClr val="FFFDF8"/>
                </a:solidFill>
                <a:latin typeface="+mn-lt"/>
                <a:ea typeface="+mn-ea"/>
                <a:cs typeface="+mn-ea"/>
                <a:sym typeface="+mn-lt"/>
              </a:rPr>
              <a:t>党建带团建</a:t>
            </a:r>
            <a:endParaRPr lang="zh-CN" altLang="en-US" sz="3600" dirty="0">
              <a:solidFill>
                <a:srgbClr val="FFFDF8"/>
              </a:solidFill>
              <a:latin typeface="+mn-lt"/>
              <a:ea typeface="+mn-ea"/>
              <a:cs typeface="+mn-ea"/>
              <a:sym typeface="+mn-lt"/>
            </a:endParaRPr>
          </a:p>
        </p:txBody>
      </p:sp>
      <p:sp>
        <p:nvSpPr>
          <p:cNvPr id="13" name="TextBox 12"/>
          <p:cNvSpPr txBox="1"/>
          <p:nvPr/>
        </p:nvSpPr>
        <p:spPr>
          <a:xfrm>
            <a:off x="989702" y="1818032"/>
            <a:ext cx="9497465" cy="1477328"/>
          </a:xfrm>
          <a:prstGeom prst="rect">
            <a:avLst/>
          </a:prstGeom>
          <a:noFill/>
        </p:spPr>
        <p:txBody>
          <a:bodyPr wrap="square" rtlCol="0">
            <a:spAutoFit/>
          </a:bodyPr>
          <a:lstStyle/>
          <a:p>
            <a:pPr>
              <a:lnSpc>
                <a:spcPct val="150000"/>
              </a:lnSpc>
            </a:pPr>
            <a:r>
              <a:rPr lang="zh-CN" altLang="en-US" sz="2000" dirty="0"/>
              <a:t>团委书记</a:t>
            </a:r>
            <a:r>
              <a:rPr lang="en-US" altLang="zh-CN" sz="2000" dirty="0"/>
              <a:t>——</a:t>
            </a:r>
            <a:r>
              <a:rPr lang="zh-CN" altLang="en-US" sz="2000" dirty="0"/>
              <a:t>全国中职团委书记联席会主席</a:t>
            </a:r>
            <a:endParaRPr lang="en-US" altLang="zh-CN" sz="2000" dirty="0"/>
          </a:p>
          <a:p>
            <a:pPr>
              <a:lnSpc>
                <a:spcPct val="150000"/>
              </a:lnSpc>
            </a:pPr>
            <a:r>
              <a:rPr lang="zh-CN" altLang="en-US" sz="2000" dirty="0"/>
              <a:t>                     共青团北京市第十四届委员会候补委员（</a:t>
            </a:r>
            <a:r>
              <a:rPr lang="en-US" altLang="zh-CN" sz="2000" dirty="0"/>
              <a:t>69</a:t>
            </a:r>
            <a:r>
              <a:rPr lang="zh-CN" altLang="en-US" sz="2000" dirty="0"/>
              <a:t>名委员和</a:t>
            </a:r>
            <a:r>
              <a:rPr lang="en-US" altLang="zh-CN" sz="2000" dirty="0"/>
              <a:t>30</a:t>
            </a:r>
            <a:r>
              <a:rPr lang="zh-CN" altLang="en-US" sz="2000" dirty="0"/>
              <a:t>名候补委员）</a:t>
            </a:r>
            <a:endParaRPr lang="en-US" altLang="zh-CN" sz="2000" dirty="0"/>
          </a:p>
          <a:p>
            <a:pPr>
              <a:lnSpc>
                <a:spcPct val="150000"/>
              </a:lnSpc>
            </a:pPr>
            <a:r>
              <a:rPr lang="en-US" altLang="zh-CN" sz="2000" dirty="0"/>
              <a:t>                     </a:t>
            </a:r>
            <a:r>
              <a:rPr lang="zh-CN" altLang="en-US" sz="2000" dirty="0"/>
              <a:t>立体多元学习培训</a:t>
            </a:r>
            <a:r>
              <a:rPr lang="en-US" altLang="zh-CN" sz="2000" dirty="0"/>
              <a:t>+</a:t>
            </a:r>
            <a:r>
              <a:rPr lang="zh-CN" altLang="en-US" sz="2000" dirty="0"/>
              <a:t>参观考察</a:t>
            </a:r>
            <a:r>
              <a:rPr lang="en-US" altLang="zh-CN" sz="2000" dirty="0"/>
              <a:t>+</a:t>
            </a:r>
            <a:r>
              <a:rPr lang="zh-CN" altLang="en-US" sz="2000" dirty="0"/>
              <a:t>竞赛展示</a:t>
            </a:r>
            <a:r>
              <a:rPr lang="en-US" altLang="zh-CN" sz="2000" dirty="0"/>
              <a:t>+</a:t>
            </a:r>
            <a:r>
              <a:rPr lang="zh-CN" altLang="en-US" sz="2000" dirty="0"/>
              <a:t>课题研究</a:t>
            </a:r>
            <a:endParaRPr lang="en-US" altLang="zh-CN" sz="2000" dirty="0"/>
          </a:p>
        </p:txBody>
      </p:sp>
      <p:grpSp>
        <p:nvGrpSpPr>
          <p:cNvPr id="14" name="组合 13"/>
          <p:cNvGrpSpPr/>
          <p:nvPr/>
        </p:nvGrpSpPr>
        <p:grpSpPr>
          <a:xfrm>
            <a:off x="1156074" y="4543358"/>
            <a:ext cx="9285605" cy="736600"/>
            <a:chOff x="5161497" y="2560434"/>
            <a:chExt cx="5925602" cy="958507"/>
          </a:xfrm>
        </p:grpSpPr>
        <p:sp>
          <p:nvSpPr>
            <p:cNvPr id="15" name="箭头: 五边形 24"/>
            <p:cNvSpPr/>
            <p:nvPr/>
          </p:nvSpPr>
          <p:spPr>
            <a:xfrm flipH="1">
              <a:off x="5161497" y="2560434"/>
              <a:ext cx="5925602" cy="899998"/>
            </a:xfrm>
            <a:prstGeom prst="homePlate">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dirty="0">
                  <a:solidFill>
                    <a:schemeClr val="tx1">
                      <a:lumMod val="85000"/>
                      <a:lumOff val="15000"/>
                    </a:schemeClr>
                  </a:solidFill>
                  <a:cs typeface="+mn-ea"/>
                  <a:sym typeface="+mn-lt"/>
                </a:rPr>
                <a:t>教工团支部书记兼任团委副书记，同时兼任学生工作党支部书记、副主任；团委书记兼学生处副主任、学生工作党支部委员。</a:t>
              </a:r>
              <a:endParaRPr lang="zh-CN" altLang="en-US" dirty="0">
                <a:solidFill>
                  <a:schemeClr val="tx1">
                    <a:lumMod val="85000"/>
                    <a:lumOff val="15000"/>
                  </a:schemeClr>
                </a:solidFill>
                <a:cs typeface="+mn-ea"/>
                <a:sym typeface="+mn-lt"/>
              </a:endParaRPr>
            </a:p>
          </p:txBody>
        </p:sp>
        <p:sp>
          <p:nvSpPr>
            <p:cNvPr id="16" name="矩形 15"/>
            <p:cNvSpPr/>
            <p:nvPr/>
          </p:nvSpPr>
          <p:spPr>
            <a:xfrm flipH="1">
              <a:off x="9645685" y="3081199"/>
              <a:ext cx="476334" cy="437742"/>
            </a:xfrm>
            <a:prstGeom prst="rect">
              <a:avLst/>
            </a:prstGeom>
          </p:spPr>
          <p:txBody>
            <a:bodyPr wrap="square">
              <a:spAutoFit/>
            </a:bodyPr>
            <a:lstStyle/>
            <a:p>
              <a:pPr>
                <a:lnSpc>
                  <a:spcPct val="150000"/>
                </a:lnSpc>
              </a:pPr>
              <a:endParaRPr lang="zh-CN" altLang="en-US" sz="1200" kern="100" dirty="0">
                <a:solidFill>
                  <a:srgbClr val="FFFDF8"/>
                </a:solidFill>
                <a:cs typeface="+mn-ea"/>
                <a:sym typeface="+mn-lt"/>
              </a:endParaRPr>
            </a:p>
          </p:txBody>
        </p:sp>
      </p:grpSp>
      <p:grpSp>
        <p:nvGrpSpPr>
          <p:cNvPr id="17" name="组合 16"/>
          <p:cNvGrpSpPr/>
          <p:nvPr/>
        </p:nvGrpSpPr>
        <p:grpSpPr>
          <a:xfrm>
            <a:off x="1155439" y="5228552"/>
            <a:ext cx="9286240" cy="614473"/>
            <a:chOff x="5161497" y="2437232"/>
            <a:chExt cx="5920800" cy="1081709"/>
          </a:xfrm>
        </p:grpSpPr>
        <p:sp>
          <p:nvSpPr>
            <p:cNvPr id="18" name="箭头: 五边形 24"/>
            <p:cNvSpPr/>
            <p:nvPr/>
          </p:nvSpPr>
          <p:spPr>
            <a:xfrm flipH="1">
              <a:off x="5161497" y="2437232"/>
              <a:ext cx="5920800" cy="645023"/>
            </a:xfrm>
            <a:prstGeom prst="homePlate">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dirty="0">
                  <a:solidFill>
                    <a:schemeClr val="tx1">
                      <a:lumMod val="85000"/>
                      <a:lumOff val="15000"/>
                    </a:schemeClr>
                  </a:solidFill>
                  <a:cs typeface="+mn-ea"/>
                  <a:sym typeface="+mn-lt"/>
                </a:rPr>
                <a:t>专业系部党支部对团总支、团支部进行领导；团委对团总支、团支部进行领导</a:t>
              </a:r>
              <a:endParaRPr lang="zh-CN" altLang="en-US" dirty="0">
                <a:solidFill>
                  <a:schemeClr val="tx1">
                    <a:lumMod val="85000"/>
                    <a:lumOff val="15000"/>
                  </a:schemeClr>
                </a:solidFill>
                <a:cs typeface="+mn-ea"/>
                <a:sym typeface="+mn-lt"/>
              </a:endParaRPr>
            </a:p>
          </p:txBody>
        </p:sp>
        <p:sp>
          <p:nvSpPr>
            <p:cNvPr id="19" name="矩形 18"/>
            <p:cNvSpPr/>
            <p:nvPr/>
          </p:nvSpPr>
          <p:spPr>
            <a:xfrm flipH="1">
              <a:off x="9645685" y="3081199"/>
              <a:ext cx="476334" cy="437742"/>
            </a:xfrm>
            <a:prstGeom prst="rect">
              <a:avLst/>
            </a:prstGeom>
          </p:spPr>
          <p:txBody>
            <a:bodyPr wrap="square">
              <a:spAutoFit/>
            </a:bodyPr>
            <a:lstStyle/>
            <a:p>
              <a:pPr>
                <a:lnSpc>
                  <a:spcPct val="150000"/>
                </a:lnSpc>
              </a:pPr>
              <a:endParaRPr lang="zh-CN" altLang="en-US" sz="1200" kern="100" dirty="0">
                <a:solidFill>
                  <a:srgbClr val="FFFDF8"/>
                </a:solidFill>
                <a:cs typeface="+mn-ea"/>
                <a:sym typeface="+mn-lt"/>
              </a:endParaRPr>
            </a:p>
          </p:txBody>
        </p:sp>
      </p:grpSp>
      <p:grpSp>
        <p:nvGrpSpPr>
          <p:cNvPr id="20" name="组合 19"/>
          <p:cNvGrpSpPr/>
          <p:nvPr/>
        </p:nvGrpSpPr>
        <p:grpSpPr>
          <a:xfrm>
            <a:off x="1159286" y="5586760"/>
            <a:ext cx="9271635" cy="492130"/>
            <a:chOff x="4258077" y="2567463"/>
            <a:chExt cx="6825221" cy="951478"/>
          </a:xfrm>
          <a:noFill/>
        </p:grpSpPr>
        <p:sp>
          <p:nvSpPr>
            <p:cNvPr id="21" name="箭头: 五边形 24"/>
            <p:cNvSpPr/>
            <p:nvPr/>
          </p:nvSpPr>
          <p:spPr>
            <a:xfrm flipH="1">
              <a:off x="4258077" y="2567463"/>
              <a:ext cx="6825221" cy="899904"/>
            </a:xfrm>
            <a:prstGeom prst="homePlate">
              <a:avLst>
                <a:gd name="adj" fmla="val 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dirty="0">
                  <a:solidFill>
                    <a:schemeClr val="tx1">
                      <a:lumMod val="85000"/>
                      <a:lumOff val="15000"/>
                    </a:schemeClr>
                  </a:solidFill>
                  <a:cs typeface="+mn-ea"/>
                  <a:sym typeface="+mn-lt"/>
                </a:rPr>
                <a:t>班主任兼团支部辅导员；班长兼任团支部副书记或团支部书记兼任班长</a:t>
              </a:r>
              <a:endParaRPr lang="zh-CN" altLang="en-US" dirty="0">
                <a:solidFill>
                  <a:schemeClr val="tx1">
                    <a:lumMod val="85000"/>
                    <a:lumOff val="15000"/>
                  </a:schemeClr>
                </a:solidFill>
                <a:cs typeface="+mn-ea"/>
                <a:sym typeface="+mn-lt"/>
              </a:endParaRPr>
            </a:p>
          </p:txBody>
        </p:sp>
        <p:sp>
          <p:nvSpPr>
            <p:cNvPr id="22" name="矩形 21"/>
            <p:cNvSpPr/>
            <p:nvPr/>
          </p:nvSpPr>
          <p:spPr>
            <a:xfrm flipH="1">
              <a:off x="9645685" y="3081199"/>
              <a:ext cx="476334" cy="437742"/>
            </a:xfrm>
            <a:prstGeom prst="rect">
              <a:avLst/>
            </a:prstGeom>
            <a:grpFill/>
          </p:spPr>
          <p:txBody>
            <a:bodyPr wrap="square">
              <a:spAutoFit/>
            </a:bodyPr>
            <a:lstStyle/>
            <a:p>
              <a:pPr>
                <a:lnSpc>
                  <a:spcPct val="150000"/>
                </a:lnSpc>
              </a:pPr>
              <a:endParaRPr lang="zh-CN" altLang="en-US" sz="1200" kern="100" dirty="0">
                <a:solidFill>
                  <a:srgbClr val="FFFDF8"/>
                </a:solidFill>
                <a:cs typeface="+mn-ea"/>
                <a:sym typeface="+mn-lt"/>
              </a:endParaRPr>
            </a:p>
          </p:txBody>
        </p:sp>
      </p:grpSp>
      <p:sp>
        <p:nvSpPr>
          <p:cNvPr id="23" name="矩形 22"/>
          <p:cNvSpPr/>
          <p:nvPr/>
        </p:nvSpPr>
        <p:spPr>
          <a:xfrm>
            <a:off x="1154653" y="3279300"/>
            <a:ext cx="9538448" cy="1015663"/>
          </a:xfrm>
          <a:prstGeom prst="rect">
            <a:avLst/>
          </a:prstGeom>
        </p:spPr>
        <p:txBody>
          <a:bodyPr wrap="square">
            <a:spAutoFit/>
          </a:bodyPr>
          <a:lstStyle/>
          <a:p>
            <a:pPr fontAlgn="auto">
              <a:lnSpc>
                <a:spcPct val="150000"/>
              </a:lnSpc>
            </a:pPr>
            <a:r>
              <a:rPr lang="zh-CN" altLang="en-US" sz="2000" b="1" dirty="0">
                <a:solidFill>
                  <a:srgbClr val="C00000"/>
                </a:solidFill>
              </a:rPr>
              <a:t>团中央年度重大课题、重点工作</a:t>
            </a:r>
            <a:r>
              <a:rPr lang="en-US" altLang="zh-CN" sz="2000" b="1" dirty="0">
                <a:solidFill>
                  <a:srgbClr val="C00000"/>
                </a:solidFill>
              </a:rPr>
              <a:t>——</a:t>
            </a:r>
            <a:r>
              <a:rPr lang="zh-CN" altLang="en-US" sz="2000" b="1" dirty="0">
                <a:solidFill>
                  <a:srgbClr val="C00000"/>
                </a:solidFill>
              </a:rPr>
              <a:t>《中等职业学校团委书记专业标准》</a:t>
            </a:r>
            <a:endParaRPr lang="zh-CN" altLang="en-US" sz="2000" b="1" dirty="0">
              <a:solidFill>
                <a:srgbClr val="C00000"/>
              </a:solidFill>
            </a:endParaRPr>
          </a:p>
          <a:p>
            <a:pPr fontAlgn="auto">
              <a:lnSpc>
                <a:spcPct val="150000"/>
              </a:lnSpc>
            </a:pPr>
            <a:r>
              <a:rPr lang="zh-CN" altLang="en-US" sz="2000" b="1" dirty="0">
                <a:solidFill>
                  <a:srgbClr val="C00000"/>
                </a:solidFill>
              </a:rPr>
              <a:t>团中央年度重大课题、重点工作</a:t>
            </a:r>
            <a:r>
              <a:rPr lang="en-US" altLang="zh-CN" sz="2000" b="1" dirty="0">
                <a:solidFill>
                  <a:srgbClr val="C00000"/>
                </a:solidFill>
              </a:rPr>
              <a:t>——</a:t>
            </a:r>
            <a:r>
              <a:rPr lang="zh-CN" altLang="en-US" sz="2000" b="1" dirty="0">
                <a:solidFill>
                  <a:srgbClr val="C00000"/>
                </a:solidFill>
              </a:rPr>
              <a:t>《大中学生分层分类一体化思想引领工作大纲》</a:t>
            </a:r>
            <a:endParaRPr lang="zh-CN" altLang="en-US" sz="2000" b="1" dirty="0">
              <a:solidFill>
                <a:srgbClr val="C00000"/>
              </a:solidFill>
            </a:endParaRPr>
          </a:p>
        </p:txBody>
      </p:sp>
    </p:spTree>
  </p:cSld>
  <p:clrMapOvr>
    <a:masterClrMapping/>
  </p:clrMapOvr>
  <p:transition spd="slow">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1" y="0"/>
            <a:ext cx="10542495"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TextBox 12"/>
          <p:cNvSpPr txBox="1"/>
          <p:nvPr/>
        </p:nvSpPr>
        <p:spPr>
          <a:xfrm>
            <a:off x="1132392" y="197298"/>
            <a:ext cx="7183269" cy="523220"/>
          </a:xfrm>
          <a:prstGeom prst="rect">
            <a:avLst/>
          </a:prstGeom>
          <a:noFill/>
        </p:spPr>
        <p:txBody>
          <a:bodyPr wrap="square" rtlCol="0">
            <a:spAutoFit/>
          </a:bodyPr>
          <a:lstStyle/>
          <a:p>
            <a:pPr lvl="0" fontAlgn="base">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六、抓党建带团建，打造青春力量</a:t>
            </a:r>
            <a:endParaRPr lang="zh-CN" altLang="en-US" sz="28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9" name="组合 8"/>
          <p:cNvGrpSpPr/>
          <p:nvPr/>
        </p:nvGrpSpPr>
        <p:grpSpPr>
          <a:xfrm>
            <a:off x="190171" y="2398942"/>
            <a:ext cx="2413178" cy="473336"/>
            <a:chOff x="1887794" y="2901588"/>
            <a:chExt cx="1026415" cy="1101274"/>
          </a:xfrm>
        </p:grpSpPr>
        <p:sp>
          <p:nvSpPr>
            <p:cNvPr id="10" name="箭头: 五边形 10"/>
            <p:cNvSpPr/>
            <p:nvPr/>
          </p:nvSpPr>
          <p:spPr>
            <a:xfrm>
              <a:off x="1887794" y="2901588"/>
              <a:ext cx="1026415" cy="1101274"/>
            </a:xfrm>
            <a:prstGeom prst="homePlat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7"/>
            <p:cNvSpPr txBox="1"/>
            <p:nvPr/>
          </p:nvSpPr>
          <p:spPr>
            <a:xfrm>
              <a:off x="1966557" y="3004459"/>
              <a:ext cx="884227" cy="834022"/>
            </a:xfrm>
            <a:prstGeom prst="rect">
              <a:avLst/>
            </a:prstGeom>
          </p:spPr>
          <p:txBody>
            <a:bodyPr wrap="square">
              <a:spAutoFit/>
            </a:bodyPr>
            <a:lstStyle>
              <a:defPPr>
                <a:defRPr lang="zh-CN"/>
              </a:defPPr>
              <a:lvl1pPr algn="just">
                <a:spcAft>
                  <a:spcPts val="0"/>
                </a:spcAft>
                <a:defRPr sz="2000" kern="100">
                  <a:solidFill>
                    <a:schemeClr val="bg1"/>
                  </a:solidFill>
                  <a:latin typeface="+mj-ea"/>
                  <a:ea typeface="+mj-ea"/>
                  <a:cs typeface="Times New Roman" panose="02020603050405020304" pitchFamily="18" charset="0"/>
                </a:defRPr>
              </a:lvl1pPr>
            </a:lstStyle>
            <a:p>
              <a:pPr algn="l"/>
              <a:r>
                <a:rPr lang="zh-CN" altLang="en-US" sz="1200" b="1" dirty="0"/>
                <a:t>复兴列车，通往强国的路上 </a:t>
              </a:r>
              <a:endParaRPr lang="zh-CN" altLang="en-US" sz="1200" dirty="0"/>
            </a:p>
          </p:txBody>
        </p:sp>
      </p:grpSp>
      <p:sp>
        <p:nvSpPr>
          <p:cNvPr id="12" name="Rectangle 1"/>
          <p:cNvSpPr>
            <a:spLocks noChangeArrowheads="1"/>
          </p:cNvSpPr>
          <p:nvPr/>
        </p:nvSpPr>
        <p:spPr bwMode="auto">
          <a:xfrm>
            <a:off x="1183335" y="871364"/>
            <a:ext cx="7067774"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kumimoji="0" lang="zh-CN" sz="20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创新实践，打造品牌</a:t>
            </a:r>
            <a:r>
              <a:rPr kumimoji="0" lang="zh-CN" altLang="zh-CN" sz="20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sz="20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组织</a:t>
            </a:r>
            <a:r>
              <a:rPr kumimoji="0" lang="zh-CN" altLang="zh-CN" sz="20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sz="20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效果</a:t>
            </a:r>
            <a:endParaRPr kumimoji="0" lang="en-US" altLang="zh-CN" sz="20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a:hlinkClick r:id="rId5" action="ppaction://hlinkfile"/>
          </p:cNvPr>
          <p:cNvSpPr/>
          <p:nvPr/>
        </p:nvSpPr>
        <p:spPr>
          <a:xfrm>
            <a:off x="1111621" y="1330823"/>
            <a:ext cx="9818147" cy="369332"/>
          </a:xfrm>
          <a:prstGeom prst="rect">
            <a:avLst/>
          </a:prstGeom>
        </p:spPr>
        <p:txBody>
          <a:bodyPr wrap="square">
            <a:spAutoFit/>
          </a:bodyPr>
          <a:lstStyle/>
          <a:p>
            <a:pPr lvl="0" fontAlgn="base">
              <a:spcBef>
                <a:spcPct val="0"/>
              </a:spcBef>
              <a:spcAft>
                <a:spcPct val="0"/>
              </a:spcAft>
            </a:pPr>
            <a:r>
              <a:rPr lang="zh-CN" altLang="en-US" b="1" dirty="0">
                <a:solidFill>
                  <a:srgbClr val="C00000"/>
                </a:solidFill>
                <a:latin typeface="Calibri" panose="020F0502020204030204" pitchFamily="34" charset="0"/>
                <a:ea typeface="宋体" panose="02010600030101010101" pitchFamily="2" charset="-122"/>
                <a:cs typeface="Times New Roman" panose="02020603050405020304" pitchFamily="18" charset="0"/>
              </a:rPr>
              <a:t>“强国一代有我在，奋斗青春最幸福”</a:t>
            </a:r>
            <a:r>
              <a:rPr lang="en-US" altLang="zh-CN" b="1" dirty="0">
                <a:solidFill>
                  <a:srgbClr val="C00000"/>
                </a:solidFill>
                <a:latin typeface="Calibri" panose="020F0502020204030204" pitchFamily="34" charset="0"/>
                <a:ea typeface="宋体" panose="02010600030101010101" pitchFamily="2" charset="-122"/>
                <a:cs typeface="Times New Roman" panose="02020603050405020304" pitchFamily="18" charset="0"/>
              </a:rPr>
              <a:t>——</a:t>
            </a:r>
            <a:r>
              <a:rPr lang="zh-CN" altLang="en-US" b="1" dirty="0">
                <a:solidFill>
                  <a:srgbClr val="C00000"/>
                </a:solidFill>
                <a:latin typeface="Calibri" panose="020F0502020204030204" pitchFamily="34" charset="0"/>
                <a:ea typeface="宋体" panose="02010600030101010101" pitchFamily="2" charset="-122"/>
                <a:cs typeface="Times New Roman" panose="02020603050405020304" pitchFamily="18" charset="0"/>
              </a:rPr>
              <a:t>开往</a:t>
            </a:r>
            <a:r>
              <a:rPr lang="en-US" altLang="zh-CN" b="1" dirty="0">
                <a:solidFill>
                  <a:srgbClr val="C00000"/>
                </a:solidFill>
                <a:latin typeface="Calibri" panose="020F0502020204030204" pitchFamily="34" charset="0"/>
                <a:ea typeface="宋体" panose="02010600030101010101" pitchFamily="2" charset="-122"/>
                <a:cs typeface="Times New Roman" panose="02020603050405020304" pitchFamily="18" charset="0"/>
              </a:rPr>
              <a:t>2049</a:t>
            </a:r>
            <a:r>
              <a:rPr lang="zh-CN" altLang="en-US" b="1" dirty="0">
                <a:solidFill>
                  <a:srgbClr val="C00000"/>
                </a:solidFill>
                <a:latin typeface="Calibri" panose="020F0502020204030204" pitchFamily="34" charset="0"/>
                <a:ea typeface="宋体" panose="02010600030101010101" pitchFamily="2" charset="-122"/>
                <a:cs typeface="Times New Roman" panose="02020603050405020304" pitchFamily="18" charset="0"/>
              </a:rPr>
              <a:t>的高铁，</a:t>
            </a:r>
            <a:r>
              <a:rPr lang="en-US" altLang="zh-CN" b="1" dirty="0">
                <a:solidFill>
                  <a:srgbClr val="C00000"/>
                </a:solidFill>
                <a:latin typeface="Calibri" panose="020F0502020204030204" pitchFamily="34" charset="0"/>
                <a:ea typeface="宋体" panose="02010600030101010101" pitchFamily="2" charset="-122"/>
                <a:cs typeface="Times New Roman" panose="02020603050405020304" pitchFamily="18" charset="0"/>
              </a:rPr>
              <a:t>00</a:t>
            </a:r>
            <a:r>
              <a:rPr lang="zh-CN" altLang="en-US" b="1" dirty="0">
                <a:solidFill>
                  <a:srgbClr val="C00000"/>
                </a:solidFill>
                <a:latin typeface="Calibri" panose="020F0502020204030204" pitchFamily="34" charset="0"/>
                <a:ea typeface="宋体" panose="02010600030101010101" pitchFamily="2" charset="-122"/>
                <a:cs typeface="Times New Roman" panose="02020603050405020304" pitchFamily="18" charset="0"/>
              </a:rPr>
              <a:t>后成人礼</a:t>
            </a:r>
            <a:r>
              <a:rPr lang="en-US" altLang="zh-CN" b="1" dirty="0">
                <a:solidFill>
                  <a:srgbClr val="C00000"/>
                </a:solidFill>
                <a:latin typeface="Calibri" panose="020F0502020204030204" pitchFamily="34" charset="0"/>
                <a:ea typeface="宋体" panose="02010600030101010101" pitchFamily="2" charset="-122"/>
                <a:cs typeface="Times New Roman" panose="02020603050405020304" pitchFamily="18" charset="0"/>
              </a:rPr>
              <a:t>——</a:t>
            </a:r>
            <a:r>
              <a:rPr lang="en-US" altLang="zh-CN" dirty="0">
                <a:solidFill>
                  <a:srgbClr val="C00000"/>
                </a:solidFill>
              </a:rPr>
              <a:t>1500</a:t>
            </a:r>
            <a:r>
              <a:rPr lang="zh-CN" altLang="en-US" dirty="0">
                <a:solidFill>
                  <a:srgbClr val="C00000"/>
                </a:solidFill>
              </a:rPr>
              <a:t>万</a:t>
            </a:r>
            <a:endParaRPr lang="en-US" altLang="zh-CN" b="1" dirty="0">
              <a:solidFill>
                <a:srgbClr val="C0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4" name="TextBox 13"/>
          <p:cNvSpPr txBox="1"/>
          <p:nvPr/>
        </p:nvSpPr>
        <p:spPr>
          <a:xfrm>
            <a:off x="1086520" y="1710462"/>
            <a:ext cx="10510221" cy="646331"/>
          </a:xfrm>
          <a:prstGeom prst="rect">
            <a:avLst/>
          </a:prstGeom>
          <a:noFill/>
        </p:spPr>
        <p:txBody>
          <a:bodyPr wrap="square" rtlCol="0">
            <a:spAutoFit/>
          </a:bodyPr>
          <a:lstStyle/>
          <a:p>
            <a:r>
              <a:rPr lang="zh-CN" altLang="en-US" dirty="0"/>
              <a:t>“十八而志，青春万岁”！</a:t>
            </a:r>
            <a:r>
              <a:rPr lang="en-US" altLang="zh-CN" dirty="0"/>
              <a:t>2018</a:t>
            </a:r>
            <a:r>
              <a:rPr lang="zh-CN" altLang="en-US" dirty="0"/>
              <a:t>年</a:t>
            </a:r>
            <a:r>
              <a:rPr lang="en-US" altLang="zh-CN" dirty="0"/>
              <a:t>5</a:t>
            </a:r>
            <a:r>
              <a:rPr lang="zh-CN" altLang="en-US" dirty="0"/>
              <a:t>月</a:t>
            </a:r>
            <a:r>
              <a:rPr lang="en-US" altLang="zh-CN" dirty="0"/>
              <a:t>4</a:t>
            </a:r>
            <a:r>
              <a:rPr lang="zh-CN" altLang="en-US" dirty="0"/>
              <a:t>日，由北京开往上海的“复兴号”</a:t>
            </a:r>
            <a:r>
              <a:rPr lang="en-US" altLang="zh-CN" dirty="0"/>
              <a:t>——G7</a:t>
            </a:r>
            <a:r>
              <a:rPr lang="zh-CN" altLang="en-US" dirty="0"/>
              <a:t>次列车上，北京市商业学校</a:t>
            </a:r>
            <a:r>
              <a:rPr lang="en-US" altLang="zh-CN" dirty="0"/>
              <a:t>56</a:t>
            </a:r>
            <a:r>
              <a:rPr lang="zh-CN" altLang="en-US" dirty="0"/>
              <a:t>名</a:t>
            </a:r>
            <a:r>
              <a:rPr lang="en-US" altLang="zh-CN" dirty="0"/>
              <a:t>2000</a:t>
            </a:r>
            <a:r>
              <a:rPr lang="zh-CN" altLang="en-US" dirty="0"/>
              <a:t>年出生的同学们度过了一次特殊的新时代“成人礼”！</a:t>
            </a:r>
            <a:endParaRPr lang="zh-CN" altLang="en-US" dirty="0">
              <a:solidFill>
                <a:srgbClr val="C00000"/>
              </a:solidFill>
            </a:endParaRPr>
          </a:p>
        </p:txBody>
      </p:sp>
      <p:grpSp>
        <p:nvGrpSpPr>
          <p:cNvPr id="18" name="组合 17"/>
          <p:cNvGrpSpPr/>
          <p:nvPr/>
        </p:nvGrpSpPr>
        <p:grpSpPr>
          <a:xfrm>
            <a:off x="2872274" y="2398945"/>
            <a:ext cx="2431227" cy="464370"/>
            <a:chOff x="1887794" y="2901588"/>
            <a:chExt cx="1026415" cy="1101274"/>
          </a:xfrm>
        </p:grpSpPr>
        <p:sp>
          <p:nvSpPr>
            <p:cNvPr id="19" name="箭头: 五边形 10"/>
            <p:cNvSpPr/>
            <p:nvPr/>
          </p:nvSpPr>
          <p:spPr>
            <a:xfrm>
              <a:off x="1887794" y="2901588"/>
              <a:ext cx="1026415" cy="1101274"/>
            </a:xfrm>
            <a:prstGeom prst="homePlat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7"/>
            <p:cNvSpPr txBox="1"/>
            <p:nvPr/>
          </p:nvSpPr>
          <p:spPr>
            <a:xfrm>
              <a:off x="1966557" y="3004459"/>
              <a:ext cx="884227" cy="834022"/>
            </a:xfrm>
            <a:prstGeom prst="rect">
              <a:avLst/>
            </a:prstGeom>
          </p:spPr>
          <p:txBody>
            <a:bodyPr wrap="square">
              <a:spAutoFit/>
            </a:bodyPr>
            <a:lstStyle>
              <a:defPPr>
                <a:defRPr lang="zh-CN"/>
              </a:defPPr>
              <a:lvl1pPr algn="just">
                <a:spcAft>
                  <a:spcPts val="0"/>
                </a:spcAft>
                <a:defRPr sz="2000" kern="100">
                  <a:solidFill>
                    <a:schemeClr val="bg1"/>
                  </a:solidFill>
                  <a:latin typeface="+mj-ea"/>
                  <a:ea typeface="+mj-ea"/>
                  <a:cs typeface="Times New Roman" panose="02020603050405020304" pitchFamily="18" charset="0"/>
                </a:defRPr>
              </a:lvl1pPr>
            </a:lstStyle>
            <a:p>
              <a:r>
                <a:rPr lang="zh-CN" altLang="en-US" sz="1200" b="1" dirty="0"/>
                <a:t>慷慨誓言，向祖国庄严承诺</a:t>
              </a:r>
              <a:endParaRPr lang="zh-CN" altLang="en-US" sz="1200" dirty="0"/>
            </a:p>
          </p:txBody>
        </p:sp>
      </p:grpSp>
      <p:grpSp>
        <p:nvGrpSpPr>
          <p:cNvPr id="21" name="组合 20"/>
          <p:cNvGrpSpPr/>
          <p:nvPr/>
        </p:nvGrpSpPr>
        <p:grpSpPr>
          <a:xfrm>
            <a:off x="5583203" y="2409702"/>
            <a:ext cx="3152005" cy="462578"/>
            <a:chOff x="1887794" y="2901588"/>
            <a:chExt cx="1026415" cy="1101274"/>
          </a:xfrm>
        </p:grpSpPr>
        <p:sp>
          <p:nvSpPr>
            <p:cNvPr id="22" name="箭头: 五边形 10"/>
            <p:cNvSpPr/>
            <p:nvPr/>
          </p:nvSpPr>
          <p:spPr>
            <a:xfrm>
              <a:off x="1887794" y="2901588"/>
              <a:ext cx="1026415" cy="1101274"/>
            </a:xfrm>
            <a:prstGeom prst="homePlat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7"/>
            <p:cNvSpPr txBox="1"/>
            <p:nvPr/>
          </p:nvSpPr>
          <p:spPr>
            <a:xfrm>
              <a:off x="1966557" y="3004459"/>
              <a:ext cx="884227" cy="834022"/>
            </a:xfrm>
            <a:prstGeom prst="rect">
              <a:avLst/>
            </a:prstGeom>
          </p:spPr>
          <p:txBody>
            <a:bodyPr wrap="square">
              <a:spAutoFit/>
            </a:bodyPr>
            <a:lstStyle>
              <a:defPPr>
                <a:defRPr lang="zh-CN"/>
              </a:defPPr>
              <a:lvl1pPr algn="just">
                <a:spcAft>
                  <a:spcPts val="0"/>
                </a:spcAft>
                <a:defRPr sz="2000" kern="100">
                  <a:solidFill>
                    <a:schemeClr val="bg1"/>
                  </a:solidFill>
                  <a:latin typeface="+mj-ea"/>
                  <a:ea typeface="+mj-ea"/>
                  <a:cs typeface="Times New Roman" panose="02020603050405020304" pitchFamily="18" charset="0"/>
                </a:defRPr>
              </a:lvl1pPr>
            </a:lstStyle>
            <a:p>
              <a:pPr algn="l"/>
              <a:r>
                <a:rPr lang="zh-CN" altLang="en-US" sz="1200" b="1" dirty="0"/>
                <a:t>匠心之作，展未来工匠风采</a:t>
              </a:r>
              <a:endParaRPr lang="zh-CN" altLang="en-US" sz="1200" dirty="0"/>
            </a:p>
          </p:txBody>
        </p:sp>
      </p:grpSp>
      <p:grpSp>
        <p:nvGrpSpPr>
          <p:cNvPr id="24" name="组合 23"/>
          <p:cNvGrpSpPr/>
          <p:nvPr/>
        </p:nvGrpSpPr>
        <p:grpSpPr>
          <a:xfrm>
            <a:off x="9015004" y="2409699"/>
            <a:ext cx="2979771" cy="484095"/>
            <a:chOff x="1887794" y="2901588"/>
            <a:chExt cx="1026415" cy="1101274"/>
          </a:xfrm>
        </p:grpSpPr>
        <p:sp>
          <p:nvSpPr>
            <p:cNvPr id="25" name="箭头: 五边形 10"/>
            <p:cNvSpPr/>
            <p:nvPr/>
          </p:nvSpPr>
          <p:spPr>
            <a:xfrm>
              <a:off x="1887794" y="2901588"/>
              <a:ext cx="1026415" cy="1101274"/>
            </a:xfrm>
            <a:prstGeom prst="homePlat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7"/>
            <p:cNvSpPr txBox="1"/>
            <p:nvPr/>
          </p:nvSpPr>
          <p:spPr>
            <a:xfrm>
              <a:off x="1966557" y="3004459"/>
              <a:ext cx="884227" cy="834022"/>
            </a:xfrm>
            <a:prstGeom prst="rect">
              <a:avLst/>
            </a:prstGeom>
          </p:spPr>
          <p:txBody>
            <a:bodyPr wrap="square">
              <a:spAutoFit/>
            </a:bodyPr>
            <a:lstStyle>
              <a:defPPr>
                <a:defRPr lang="zh-CN"/>
              </a:defPPr>
              <a:lvl1pPr algn="just">
                <a:spcAft>
                  <a:spcPts val="0"/>
                </a:spcAft>
                <a:defRPr sz="2000" kern="100">
                  <a:solidFill>
                    <a:schemeClr val="bg1"/>
                  </a:solidFill>
                  <a:latin typeface="+mj-ea"/>
                  <a:ea typeface="+mj-ea"/>
                  <a:cs typeface="Times New Roman" panose="02020603050405020304" pitchFamily="18" charset="0"/>
                </a:defRPr>
              </a:lvl1pPr>
            </a:lstStyle>
            <a:p>
              <a:pPr algn="l"/>
              <a:r>
                <a:rPr lang="zh-CN" altLang="en-US" sz="1200" b="1" dirty="0"/>
                <a:t>三件赠礼，筑理想信念之基</a:t>
              </a:r>
              <a:endParaRPr lang="zh-CN" altLang="en-US" sz="1200" dirty="0"/>
            </a:p>
          </p:txBody>
        </p:sp>
      </p:grpSp>
      <p:grpSp>
        <p:nvGrpSpPr>
          <p:cNvPr id="27" name="组合 26"/>
          <p:cNvGrpSpPr/>
          <p:nvPr/>
        </p:nvGrpSpPr>
        <p:grpSpPr>
          <a:xfrm>
            <a:off x="226020" y="4593517"/>
            <a:ext cx="2402417" cy="548638"/>
            <a:chOff x="1887794" y="2901588"/>
            <a:chExt cx="1026415" cy="1101274"/>
          </a:xfrm>
        </p:grpSpPr>
        <p:sp>
          <p:nvSpPr>
            <p:cNvPr id="28" name="箭头: 五边形 10"/>
            <p:cNvSpPr/>
            <p:nvPr/>
          </p:nvSpPr>
          <p:spPr>
            <a:xfrm>
              <a:off x="1887794" y="2901588"/>
              <a:ext cx="1026415" cy="1101274"/>
            </a:xfrm>
            <a:prstGeom prst="homePlat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7"/>
            <p:cNvSpPr txBox="1"/>
            <p:nvPr/>
          </p:nvSpPr>
          <p:spPr>
            <a:xfrm>
              <a:off x="1966557" y="3134026"/>
              <a:ext cx="884227" cy="834022"/>
            </a:xfrm>
            <a:prstGeom prst="rect">
              <a:avLst/>
            </a:prstGeom>
          </p:spPr>
          <p:txBody>
            <a:bodyPr wrap="square">
              <a:spAutoFit/>
            </a:bodyPr>
            <a:lstStyle>
              <a:defPPr>
                <a:defRPr lang="zh-CN"/>
              </a:defPPr>
              <a:lvl1pPr algn="just">
                <a:spcAft>
                  <a:spcPts val="0"/>
                </a:spcAft>
                <a:defRPr sz="2000" kern="100">
                  <a:solidFill>
                    <a:schemeClr val="bg1"/>
                  </a:solidFill>
                  <a:latin typeface="+mj-ea"/>
                  <a:ea typeface="+mj-ea"/>
                  <a:cs typeface="Times New Roman" panose="02020603050405020304" pitchFamily="18" charset="0"/>
                </a:defRPr>
              </a:lvl1pPr>
            </a:lstStyle>
            <a:p>
              <a:pPr algn="l"/>
              <a:r>
                <a:rPr lang="zh-CN" altLang="en-US" sz="1200" b="1" dirty="0"/>
                <a:t>嘉宾寄语，助青年杨帆远航</a:t>
              </a:r>
              <a:endParaRPr lang="zh-CN" altLang="en-US" sz="1200" dirty="0"/>
            </a:p>
          </p:txBody>
        </p:sp>
      </p:grpSp>
      <p:grpSp>
        <p:nvGrpSpPr>
          <p:cNvPr id="30" name="组合 29"/>
          <p:cNvGrpSpPr/>
          <p:nvPr/>
        </p:nvGrpSpPr>
        <p:grpSpPr>
          <a:xfrm>
            <a:off x="2863435" y="4584550"/>
            <a:ext cx="2504631" cy="600636"/>
            <a:chOff x="1887794" y="2901588"/>
            <a:chExt cx="1026415" cy="1101274"/>
          </a:xfrm>
        </p:grpSpPr>
        <p:sp>
          <p:nvSpPr>
            <p:cNvPr id="31" name="箭头: 五边形 10"/>
            <p:cNvSpPr/>
            <p:nvPr/>
          </p:nvSpPr>
          <p:spPr>
            <a:xfrm>
              <a:off x="1887794" y="2901588"/>
              <a:ext cx="1026415" cy="1101274"/>
            </a:xfrm>
            <a:prstGeom prst="homePlat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7"/>
            <p:cNvSpPr txBox="1"/>
            <p:nvPr/>
          </p:nvSpPr>
          <p:spPr>
            <a:xfrm>
              <a:off x="1891571" y="3122809"/>
              <a:ext cx="1020340" cy="834021"/>
            </a:xfrm>
            <a:prstGeom prst="rect">
              <a:avLst/>
            </a:prstGeom>
          </p:spPr>
          <p:txBody>
            <a:bodyPr wrap="square">
              <a:spAutoFit/>
            </a:bodyPr>
            <a:lstStyle>
              <a:defPPr>
                <a:defRPr lang="zh-CN"/>
              </a:defPPr>
              <a:lvl1pPr algn="just">
                <a:spcAft>
                  <a:spcPts val="0"/>
                </a:spcAft>
                <a:defRPr sz="2000" kern="100">
                  <a:solidFill>
                    <a:schemeClr val="bg1"/>
                  </a:solidFill>
                  <a:latin typeface="+mj-ea"/>
                  <a:ea typeface="+mj-ea"/>
                  <a:cs typeface="Times New Roman" panose="02020603050405020304" pitchFamily="18" charset="0"/>
                </a:defRPr>
              </a:lvl1pPr>
            </a:lstStyle>
            <a:p>
              <a:pPr algn="l"/>
              <a:r>
                <a:rPr lang="zh-CN" altLang="en-US" sz="1200" b="1" dirty="0"/>
                <a:t>列车上的节目，唱响时代最强音</a:t>
              </a:r>
              <a:endParaRPr lang="zh-CN" altLang="en-US" sz="1200" dirty="0"/>
            </a:p>
          </p:txBody>
        </p:sp>
      </p:grpSp>
      <p:grpSp>
        <p:nvGrpSpPr>
          <p:cNvPr id="33" name="组合 32"/>
          <p:cNvGrpSpPr/>
          <p:nvPr/>
        </p:nvGrpSpPr>
        <p:grpSpPr>
          <a:xfrm>
            <a:off x="5671185" y="4573792"/>
            <a:ext cx="3128557" cy="546848"/>
            <a:chOff x="1887794" y="2901588"/>
            <a:chExt cx="1061698" cy="1101274"/>
          </a:xfrm>
        </p:grpSpPr>
        <p:sp>
          <p:nvSpPr>
            <p:cNvPr id="34" name="箭头: 五边形 10"/>
            <p:cNvSpPr/>
            <p:nvPr/>
          </p:nvSpPr>
          <p:spPr>
            <a:xfrm>
              <a:off x="1887794" y="2901588"/>
              <a:ext cx="1026415" cy="1101274"/>
            </a:xfrm>
            <a:prstGeom prst="homePlat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7"/>
            <p:cNvSpPr txBox="1"/>
            <p:nvPr/>
          </p:nvSpPr>
          <p:spPr>
            <a:xfrm>
              <a:off x="1914537" y="3112785"/>
              <a:ext cx="1034955" cy="834021"/>
            </a:xfrm>
            <a:prstGeom prst="rect">
              <a:avLst/>
            </a:prstGeom>
          </p:spPr>
          <p:txBody>
            <a:bodyPr wrap="square">
              <a:spAutoFit/>
            </a:bodyPr>
            <a:lstStyle>
              <a:defPPr>
                <a:defRPr lang="zh-CN"/>
              </a:defPPr>
              <a:lvl1pPr algn="just">
                <a:spcAft>
                  <a:spcPts val="0"/>
                </a:spcAft>
                <a:defRPr sz="2000" kern="100">
                  <a:solidFill>
                    <a:schemeClr val="bg1"/>
                  </a:solidFill>
                  <a:latin typeface="+mj-ea"/>
                  <a:ea typeface="+mj-ea"/>
                  <a:cs typeface="Times New Roman" panose="02020603050405020304" pitchFamily="18" charset="0"/>
                </a:defRPr>
              </a:lvl1pPr>
            </a:lstStyle>
            <a:p>
              <a:pPr algn="l"/>
              <a:r>
                <a:rPr lang="zh-CN" altLang="en-US" sz="1200" b="1" dirty="0"/>
                <a:t>行走中的德育，用脚步丈量历史的记忆</a:t>
              </a:r>
              <a:endParaRPr lang="zh-CN" altLang="en-US" sz="1200" dirty="0"/>
            </a:p>
          </p:txBody>
        </p:sp>
      </p:grpSp>
      <p:grpSp>
        <p:nvGrpSpPr>
          <p:cNvPr id="36" name="组合 35"/>
          <p:cNvGrpSpPr/>
          <p:nvPr/>
        </p:nvGrpSpPr>
        <p:grpSpPr>
          <a:xfrm>
            <a:off x="8955857" y="4552278"/>
            <a:ext cx="3060435" cy="525331"/>
            <a:chOff x="1887794" y="2901588"/>
            <a:chExt cx="1026415" cy="1101274"/>
          </a:xfrm>
        </p:grpSpPr>
        <p:sp>
          <p:nvSpPr>
            <p:cNvPr id="37" name="箭头: 五边形 10"/>
            <p:cNvSpPr/>
            <p:nvPr/>
          </p:nvSpPr>
          <p:spPr>
            <a:xfrm>
              <a:off x="1887794" y="2901588"/>
              <a:ext cx="1026415" cy="1101274"/>
            </a:xfrm>
            <a:prstGeom prst="homePlat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7"/>
            <p:cNvSpPr txBox="1"/>
            <p:nvPr/>
          </p:nvSpPr>
          <p:spPr>
            <a:xfrm>
              <a:off x="1966557" y="3139777"/>
              <a:ext cx="884227" cy="592917"/>
            </a:xfrm>
            <a:prstGeom prst="rect">
              <a:avLst/>
            </a:prstGeom>
          </p:spPr>
          <p:txBody>
            <a:bodyPr wrap="square">
              <a:spAutoFit/>
            </a:bodyPr>
            <a:lstStyle>
              <a:defPPr>
                <a:defRPr lang="zh-CN"/>
              </a:defPPr>
              <a:lvl1pPr algn="just">
                <a:spcAft>
                  <a:spcPts val="0"/>
                </a:spcAft>
                <a:defRPr sz="2000" kern="100">
                  <a:solidFill>
                    <a:schemeClr val="bg1"/>
                  </a:solidFill>
                  <a:latin typeface="+mj-ea"/>
                  <a:ea typeface="+mj-ea"/>
                  <a:cs typeface="Times New Roman" panose="02020603050405020304" pitchFamily="18" charset="0"/>
                </a:defRPr>
              </a:lvl1pPr>
            </a:lstStyle>
            <a:p>
              <a:pPr algn="l"/>
              <a:r>
                <a:rPr lang="zh-CN" altLang="en-US" sz="1200" b="1" dirty="0"/>
                <a:t>发出倡议，以职教学子之名义</a:t>
              </a:r>
              <a:endParaRPr lang="zh-CN" altLang="en-US" sz="1200" dirty="0"/>
            </a:p>
          </p:txBody>
        </p:sp>
      </p:grpSp>
      <p:pic>
        <p:nvPicPr>
          <p:cNvPr id="40" name="Picture 2" descr="D:\E\chengbin\chengbin\2049照片\2391045.jpg"/>
          <p:cNvPicPr>
            <a:picLocks noChangeAspect="1" noChangeArrowheads="1"/>
          </p:cNvPicPr>
          <p:nvPr/>
        </p:nvPicPr>
        <p:blipFill>
          <a:blip r:embed="rId6"/>
          <a:srcRect/>
          <a:stretch>
            <a:fillRect/>
          </a:stretch>
        </p:blipFill>
        <p:spPr bwMode="auto">
          <a:xfrm>
            <a:off x="8964705" y="86195647"/>
            <a:ext cx="3379694" cy="3164539"/>
          </a:xfrm>
          <a:prstGeom prst="rect">
            <a:avLst/>
          </a:prstGeom>
          <a:noFill/>
        </p:spPr>
      </p:pic>
      <p:pic>
        <p:nvPicPr>
          <p:cNvPr id="39" name="图片 38" descr="IMG_3246.JPG"/>
          <p:cNvPicPr>
            <a:picLocks noChangeAspect="1"/>
          </p:cNvPicPr>
          <p:nvPr/>
        </p:nvPicPr>
        <p:blipFill>
          <a:blip r:embed="rId7"/>
          <a:srcRect/>
          <a:stretch>
            <a:fillRect/>
          </a:stretch>
        </p:blipFill>
        <p:spPr>
          <a:xfrm>
            <a:off x="3051591" y="2872285"/>
            <a:ext cx="2424057" cy="1516828"/>
          </a:xfrm>
          <a:prstGeom prst="rect">
            <a:avLst/>
          </a:prstGeom>
        </p:spPr>
      </p:pic>
      <p:pic>
        <p:nvPicPr>
          <p:cNvPr id="43" name="图片 42" descr="2391045.jpg"/>
          <p:cNvPicPr>
            <a:picLocks noChangeAspect="1"/>
          </p:cNvPicPr>
          <p:nvPr/>
        </p:nvPicPr>
        <p:blipFill>
          <a:blip r:embed="rId8"/>
          <a:srcRect/>
          <a:stretch>
            <a:fillRect/>
          </a:stretch>
        </p:blipFill>
        <p:spPr>
          <a:xfrm>
            <a:off x="215155" y="2883042"/>
            <a:ext cx="2883054" cy="1516829"/>
          </a:xfrm>
          <a:prstGeom prst="rect">
            <a:avLst/>
          </a:prstGeom>
        </p:spPr>
      </p:pic>
      <p:pic>
        <p:nvPicPr>
          <p:cNvPr id="44" name="图片 43" descr="IMG_2616.JPG"/>
          <p:cNvPicPr>
            <a:picLocks noChangeAspect="1"/>
          </p:cNvPicPr>
          <p:nvPr/>
        </p:nvPicPr>
        <p:blipFill>
          <a:blip r:embed="rId9"/>
          <a:srcRect/>
          <a:stretch>
            <a:fillRect/>
          </a:stretch>
        </p:blipFill>
        <p:spPr>
          <a:xfrm>
            <a:off x="5475647" y="2883042"/>
            <a:ext cx="1151069" cy="1507532"/>
          </a:xfrm>
          <a:prstGeom prst="rect">
            <a:avLst/>
          </a:prstGeom>
        </p:spPr>
      </p:pic>
      <p:pic>
        <p:nvPicPr>
          <p:cNvPr id="50" name="图片 49" descr="IMG_2906.JPG"/>
          <p:cNvPicPr>
            <a:picLocks noChangeAspect="1"/>
          </p:cNvPicPr>
          <p:nvPr/>
        </p:nvPicPr>
        <p:blipFill>
          <a:blip r:embed="rId10"/>
          <a:srcRect/>
          <a:stretch>
            <a:fillRect/>
          </a:stretch>
        </p:blipFill>
        <p:spPr>
          <a:xfrm>
            <a:off x="10897496" y="2904557"/>
            <a:ext cx="1086526" cy="1441532"/>
          </a:xfrm>
          <a:prstGeom prst="rect">
            <a:avLst/>
          </a:prstGeom>
        </p:spPr>
      </p:pic>
      <p:pic>
        <p:nvPicPr>
          <p:cNvPr id="51" name="图片 50" descr="IMG_3269.JPG"/>
          <p:cNvPicPr>
            <a:picLocks noChangeAspect="1"/>
          </p:cNvPicPr>
          <p:nvPr/>
        </p:nvPicPr>
        <p:blipFill>
          <a:blip r:embed="rId11"/>
          <a:srcRect/>
          <a:stretch>
            <a:fillRect/>
          </a:stretch>
        </p:blipFill>
        <p:spPr>
          <a:xfrm>
            <a:off x="6626716" y="2904558"/>
            <a:ext cx="2560319" cy="1452282"/>
          </a:xfrm>
          <a:prstGeom prst="rect">
            <a:avLst/>
          </a:prstGeom>
        </p:spPr>
      </p:pic>
      <p:pic>
        <p:nvPicPr>
          <p:cNvPr id="52" name="图片 51" descr="微信图片_20180507144206.jpg"/>
          <p:cNvPicPr>
            <a:picLocks noChangeAspect="1"/>
          </p:cNvPicPr>
          <p:nvPr/>
        </p:nvPicPr>
        <p:blipFill>
          <a:blip r:embed="rId12"/>
          <a:stretch>
            <a:fillRect/>
          </a:stretch>
        </p:blipFill>
        <p:spPr>
          <a:xfrm>
            <a:off x="2781298" y="5109883"/>
            <a:ext cx="2586787" cy="1602891"/>
          </a:xfrm>
          <a:prstGeom prst="rect">
            <a:avLst/>
          </a:prstGeom>
        </p:spPr>
      </p:pic>
      <p:pic>
        <p:nvPicPr>
          <p:cNvPr id="53" name="图片 52" descr="IMG_1439.JPG"/>
          <p:cNvPicPr>
            <a:picLocks noChangeAspect="1"/>
          </p:cNvPicPr>
          <p:nvPr/>
        </p:nvPicPr>
        <p:blipFill>
          <a:blip r:embed="rId13"/>
          <a:srcRect/>
          <a:stretch>
            <a:fillRect/>
          </a:stretch>
        </p:blipFill>
        <p:spPr>
          <a:xfrm>
            <a:off x="8885821" y="5077609"/>
            <a:ext cx="3104764" cy="1635161"/>
          </a:xfrm>
          <a:prstGeom prst="rect">
            <a:avLst/>
          </a:prstGeom>
        </p:spPr>
      </p:pic>
      <p:pic>
        <p:nvPicPr>
          <p:cNvPr id="55" name="图片 54" descr="微信图片_20180507143102.jpg"/>
          <p:cNvPicPr>
            <a:picLocks noChangeAspect="1"/>
          </p:cNvPicPr>
          <p:nvPr/>
        </p:nvPicPr>
        <p:blipFill>
          <a:blip r:embed="rId14"/>
          <a:stretch>
            <a:fillRect/>
          </a:stretch>
        </p:blipFill>
        <p:spPr>
          <a:xfrm>
            <a:off x="231738" y="5120639"/>
            <a:ext cx="2554499" cy="1597512"/>
          </a:xfrm>
          <a:prstGeom prst="rect">
            <a:avLst/>
          </a:prstGeom>
        </p:spPr>
      </p:pic>
      <p:pic>
        <p:nvPicPr>
          <p:cNvPr id="58" name="图片 57" descr="微信图片_20180507141231.jpg"/>
          <p:cNvPicPr>
            <a:picLocks noChangeAspect="1"/>
          </p:cNvPicPr>
          <p:nvPr/>
        </p:nvPicPr>
        <p:blipFill>
          <a:blip r:embed="rId15"/>
          <a:stretch>
            <a:fillRect/>
          </a:stretch>
        </p:blipFill>
        <p:spPr>
          <a:xfrm>
            <a:off x="5368074" y="5099124"/>
            <a:ext cx="2326811" cy="1592134"/>
          </a:xfrm>
          <a:prstGeom prst="rect">
            <a:avLst/>
          </a:prstGeom>
        </p:spPr>
      </p:pic>
      <p:pic>
        <p:nvPicPr>
          <p:cNvPr id="48" name="图片 47" descr="IMG_3323.JPG"/>
          <p:cNvPicPr>
            <a:picLocks noChangeAspect="1"/>
          </p:cNvPicPr>
          <p:nvPr/>
        </p:nvPicPr>
        <p:blipFill>
          <a:blip r:embed="rId16"/>
          <a:stretch>
            <a:fillRect/>
          </a:stretch>
        </p:blipFill>
        <p:spPr>
          <a:xfrm>
            <a:off x="7691728" y="5088369"/>
            <a:ext cx="1301452" cy="1602890"/>
          </a:xfrm>
          <a:prstGeom prst="rect">
            <a:avLst/>
          </a:prstGeom>
        </p:spPr>
      </p:pic>
      <p:pic>
        <p:nvPicPr>
          <p:cNvPr id="59" name="图片 58" descr="微信图片_20180507143440.jpg"/>
          <p:cNvPicPr>
            <a:picLocks noChangeAspect="1"/>
          </p:cNvPicPr>
          <p:nvPr/>
        </p:nvPicPr>
        <p:blipFill>
          <a:blip r:embed="rId17"/>
          <a:stretch>
            <a:fillRect/>
          </a:stretch>
        </p:blipFill>
        <p:spPr>
          <a:xfrm>
            <a:off x="9171344" y="2904558"/>
            <a:ext cx="1868694" cy="1441531"/>
          </a:xfrm>
          <a:prstGeom prst="rect">
            <a:avLst/>
          </a:prstGeom>
        </p:spPr>
      </p:pic>
      <p:pic>
        <p:nvPicPr>
          <p:cNvPr id="54" name="图片 53" descr="IMG_3249.JPG"/>
          <p:cNvPicPr>
            <a:picLocks noChangeAspect="1"/>
          </p:cNvPicPr>
          <p:nvPr/>
        </p:nvPicPr>
        <p:blipFill>
          <a:blip r:embed="rId18"/>
          <a:stretch>
            <a:fillRect/>
          </a:stretch>
        </p:blipFill>
        <p:spPr>
          <a:xfrm>
            <a:off x="9961580" y="0"/>
            <a:ext cx="2230419" cy="806824"/>
          </a:xfrm>
          <a:prstGeom prst="rect">
            <a:avLst/>
          </a:prstGeom>
        </p:spPr>
      </p:pic>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9" name="矩形 8"/>
          <p:cNvSpPr/>
          <p:nvPr/>
        </p:nvSpPr>
        <p:spPr>
          <a:xfrm>
            <a:off x="627505" y="1631131"/>
            <a:ext cx="6128297" cy="1200329"/>
          </a:xfrm>
          <a:prstGeom prst="rect">
            <a:avLst/>
          </a:prstGeom>
          <a:ln>
            <a:solidFill>
              <a:srgbClr val="C00000"/>
            </a:solidFill>
          </a:ln>
        </p:spPr>
        <p:txBody>
          <a:bodyPr wrap="square">
            <a:spAutoFit/>
          </a:bodyPr>
          <a:lstStyle/>
          <a:p>
            <a:r>
              <a:rPr lang="zh-CN" altLang="en-US" dirty="0">
                <a:latin typeface="仿宋" panose="02010609060101010101" pitchFamily="49" charset="-122"/>
                <a:ea typeface="仿宋" panose="02010609060101010101" pitchFamily="49" charset="-122"/>
              </a:rPr>
              <a:t>高校思想政治工作关系高校培养什么样的人、如何培养人以及为谁培养人这个根本问题。要坚持把立德树人作为中心环节，把思想政治工作贯穿教育教学全过程，实现全程育人、全方位育人，努力开创我国高等教育事业发展新局面。</a:t>
            </a:r>
            <a:endParaRPr lang="zh-CN" altLang="en-US" dirty="0">
              <a:latin typeface="仿宋" panose="02010609060101010101" pitchFamily="49" charset="-122"/>
              <a:ea typeface="仿宋" panose="02010609060101010101" pitchFamily="49" charset="-122"/>
            </a:endParaRPr>
          </a:p>
        </p:txBody>
      </p:sp>
      <p:sp>
        <p:nvSpPr>
          <p:cNvPr id="10" name="矩形 9"/>
          <p:cNvSpPr/>
          <p:nvPr/>
        </p:nvSpPr>
        <p:spPr>
          <a:xfrm>
            <a:off x="641236" y="3045740"/>
            <a:ext cx="6071535" cy="369332"/>
          </a:xfrm>
          <a:prstGeom prst="rect">
            <a:avLst/>
          </a:prstGeom>
          <a:ln>
            <a:solidFill>
              <a:srgbClr val="C00000"/>
            </a:solidFill>
          </a:ln>
        </p:spPr>
        <p:txBody>
          <a:bodyPr wrap="square">
            <a:spAutoFit/>
          </a:bodyPr>
          <a:lstStyle/>
          <a:p>
            <a:r>
              <a:rPr lang="zh-CN" altLang="en-US" dirty="0">
                <a:latin typeface="仿宋" panose="02010609060101010101" pitchFamily="49" charset="-122"/>
                <a:ea typeface="仿宋" panose="02010609060101010101" pitchFamily="49" charset="-122"/>
              </a:rPr>
              <a:t>高校立身之本在于立德树人。</a:t>
            </a:r>
            <a:endParaRPr lang="zh-CN" altLang="en-US" dirty="0">
              <a:latin typeface="仿宋" panose="02010609060101010101" pitchFamily="49" charset="-122"/>
              <a:ea typeface="仿宋" panose="02010609060101010101" pitchFamily="49" charset="-122"/>
            </a:endParaRPr>
          </a:p>
        </p:txBody>
      </p:sp>
      <p:sp>
        <p:nvSpPr>
          <p:cNvPr id="11" name="矩形 10"/>
          <p:cNvSpPr/>
          <p:nvPr/>
        </p:nvSpPr>
        <p:spPr>
          <a:xfrm>
            <a:off x="638263" y="3692550"/>
            <a:ext cx="6096000" cy="646331"/>
          </a:xfrm>
          <a:prstGeom prst="rect">
            <a:avLst/>
          </a:prstGeom>
          <a:ln>
            <a:solidFill>
              <a:srgbClr val="C00000"/>
            </a:solidFill>
          </a:ln>
        </p:spPr>
        <p:txBody>
          <a:bodyPr>
            <a:spAutoFit/>
          </a:bodyPr>
          <a:lstStyle/>
          <a:p>
            <a:r>
              <a:rPr lang="zh-CN" altLang="en-US" dirty="0">
                <a:latin typeface="仿宋" panose="02010609060101010101" pitchFamily="49" charset="-122"/>
                <a:ea typeface="仿宋" panose="02010609060101010101" pitchFamily="49" charset="-122"/>
              </a:rPr>
              <a:t>高校党委对学校工作实行全面领导，承担管党治党、办学治校主体责任，把方向、管大局、作决策、保落实。</a:t>
            </a:r>
            <a:endParaRPr lang="zh-CN" altLang="en-US" dirty="0">
              <a:latin typeface="仿宋" panose="02010609060101010101" pitchFamily="49" charset="-122"/>
              <a:ea typeface="仿宋" panose="02010609060101010101" pitchFamily="49" charset="-122"/>
            </a:endParaRPr>
          </a:p>
        </p:txBody>
      </p:sp>
      <p:sp>
        <p:nvSpPr>
          <p:cNvPr id="12" name="矩形 11"/>
          <p:cNvSpPr/>
          <p:nvPr/>
        </p:nvSpPr>
        <p:spPr>
          <a:xfrm>
            <a:off x="649021" y="4516881"/>
            <a:ext cx="6106758" cy="1477328"/>
          </a:xfrm>
          <a:prstGeom prst="rect">
            <a:avLst/>
          </a:prstGeom>
          <a:ln>
            <a:solidFill>
              <a:srgbClr val="C00000"/>
            </a:solidFill>
          </a:ln>
        </p:spPr>
        <p:txBody>
          <a:bodyPr wrap="square">
            <a:spAutoFit/>
          </a:bodyPr>
          <a:lstStyle/>
          <a:p>
            <a:r>
              <a:rPr lang="zh-CN" altLang="en-US" dirty="0">
                <a:latin typeface="仿宋" panose="02010609060101010101" pitchFamily="49" charset="-122"/>
                <a:ea typeface="仿宋" panose="02010609060101010101" pitchFamily="49" charset="-122"/>
              </a:rPr>
              <a:t>办好我国高等教育，必须坚持党的领导，牢牢掌握党对高校工作的领导权，使高校成为坚持党的领导的坚强阵地。各级党委要把高校思想政治工作摆在重要位置，加强领导和指导，形成党委统一领导、各部门各方面齐抓共管的工作格局。</a:t>
            </a:r>
            <a:endParaRPr lang="zh-CN" altLang="en-US" dirty="0">
              <a:latin typeface="仿宋" panose="02010609060101010101" pitchFamily="49" charset="-122"/>
              <a:ea typeface="仿宋" panose="02010609060101010101" pitchFamily="49" charset="-122"/>
            </a:endParaRPr>
          </a:p>
        </p:txBody>
      </p:sp>
      <p:pic>
        <p:nvPicPr>
          <p:cNvPr id="78850" name="Picture 2" descr="http://paper.people.com.cn/rmrb/res/2016-12/09/01/rmrb2016120901p39_b.jpg"/>
          <p:cNvPicPr>
            <a:picLocks noChangeAspect="1" noChangeArrowheads="1"/>
          </p:cNvPicPr>
          <p:nvPr/>
        </p:nvPicPr>
        <p:blipFill>
          <a:blip r:embed="rId5"/>
          <a:srcRect/>
          <a:stretch>
            <a:fillRect/>
          </a:stretch>
        </p:blipFill>
        <p:spPr bwMode="auto">
          <a:xfrm>
            <a:off x="7077570" y="1815519"/>
            <a:ext cx="4844527" cy="3972514"/>
          </a:xfrm>
          <a:prstGeom prst="rect">
            <a:avLst/>
          </a:prstGeom>
          <a:noFill/>
        </p:spPr>
      </p:pic>
      <p:sp>
        <p:nvSpPr>
          <p:cNvPr id="14" name="矩形 13"/>
          <p:cNvSpPr/>
          <p:nvPr/>
        </p:nvSpPr>
        <p:spPr>
          <a:xfrm>
            <a:off x="1263250" y="318254"/>
            <a:ext cx="659667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习近平总书记在全国高校思想政治工作会议上的重要讲话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27505" y="876362"/>
            <a:ext cx="5708614" cy="707886"/>
          </a:xfrm>
          <a:prstGeom prst="rect">
            <a:avLst/>
          </a:prstGeom>
          <a:noFill/>
        </p:spPr>
        <p:txBody>
          <a:bodyPr wrap="none" rtlCol="0">
            <a:spAutoFit/>
          </a:bodyPr>
          <a:lstStyle/>
          <a:p>
            <a:r>
              <a:rPr lang="zh-CN" altLang="en-US" sz="2000" b="1" dirty="0">
                <a:solidFill>
                  <a:schemeClr val="accent5">
                    <a:lumMod val="50000"/>
                  </a:schemeClr>
                </a:solidFill>
              </a:rPr>
              <a:t>重大意义</a:t>
            </a:r>
            <a:r>
              <a:rPr lang="en-US" altLang="zh-CN" sz="2000" b="1" dirty="0">
                <a:solidFill>
                  <a:schemeClr val="accent5">
                    <a:lumMod val="50000"/>
                  </a:schemeClr>
                </a:solidFill>
              </a:rPr>
              <a:t>——</a:t>
            </a:r>
            <a:r>
              <a:rPr lang="zh-CN" altLang="en-US" sz="2000" b="1" dirty="0">
                <a:solidFill>
                  <a:schemeClr val="accent5">
                    <a:lumMod val="50000"/>
                  </a:schemeClr>
                </a:solidFill>
              </a:rPr>
              <a:t>目标任务</a:t>
            </a:r>
            <a:r>
              <a:rPr lang="en-US" altLang="zh-CN" sz="2000" b="1" dirty="0">
                <a:solidFill>
                  <a:schemeClr val="accent5">
                    <a:lumMod val="50000"/>
                  </a:schemeClr>
                </a:solidFill>
              </a:rPr>
              <a:t>——</a:t>
            </a:r>
            <a:r>
              <a:rPr lang="zh-CN" altLang="en-US" sz="2000" b="1" dirty="0">
                <a:solidFill>
                  <a:schemeClr val="accent5">
                    <a:lumMod val="50000"/>
                  </a:schemeClr>
                </a:solidFill>
              </a:rPr>
              <a:t>原则要求</a:t>
            </a:r>
            <a:r>
              <a:rPr lang="en-US" altLang="zh-CN" sz="2000" b="1" dirty="0">
                <a:solidFill>
                  <a:schemeClr val="accent5">
                    <a:lumMod val="50000"/>
                  </a:schemeClr>
                </a:solidFill>
              </a:rPr>
              <a:t>——</a:t>
            </a:r>
            <a:r>
              <a:rPr lang="zh-CN" altLang="en-US" sz="2000" b="1" dirty="0">
                <a:solidFill>
                  <a:schemeClr val="accent5">
                    <a:lumMod val="50000"/>
                  </a:schemeClr>
                </a:solidFill>
              </a:rPr>
              <a:t>途径方法</a:t>
            </a:r>
            <a:endParaRPr lang="en-US" altLang="zh-CN" sz="2000" b="1" dirty="0">
              <a:solidFill>
                <a:schemeClr val="accent5">
                  <a:lumMod val="50000"/>
                </a:schemeClr>
              </a:solidFill>
            </a:endParaRPr>
          </a:p>
          <a:p>
            <a:r>
              <a:rPr lang="zh-CN" altLang="en-US" sz="2000" b="1" dirty="0">
                <a:solidFill>
                  <a:schemeClr val="accent5">
                    <a:lumMod val="50000"/>
                  </a:schemeClr>
                </a:solidFill>
              </a:rPr>
              <a:t>党建工作定位</a:t>
            </a:r>
            <a:r>
              <a:rPr lang="en-US" altLang="zh-CN" sz="2000" b="1" dirty="0">
                <a:solidFill>
                  <a:schemeClr val="accent5">
                    <a:lumMod val="50000"/>
                  </a:schemeClr>
                </a:solidFill>
              </a:rPr>
              <a:t>——</a:t>
            </a:r>
            <a:r>
              <a:rPr lang="zh-CN" altLang="en-US" sz="2000" b="1" dirty="0">
                <a:solidFill>
                  <a:schemeClr val="accent5">
                    <a:lumMod val="50000"/>
                  </a:schemeClr>
                </a:solidFill>
              </a:rPr>
              <a:t>职责</a:t>
            </a:r>
            <a:r>
              <a:rPr lang="en-US" altLang="zh-CN" sz="2000" b="1" dirty="0">
                <a:solidFill>
                  <a:schemeClr val="accent5">
                    <a:lumMod val="50000"/>
                  </a:schemeClr>
                </a:solidFill>
              </a:rPr>
              <a:t>——</a:t>
            </a:r>
            <a:r>
              <a:rPr lang="zh-CN" altLang="en-US" sz="2000" b="1" dirty="0">
                <a:solidFill>
                  <a:schemeClr val="accent5">
                    <a:lumMod val="50000"/>
                  </a:schemeClr>
                </a:solidFill>
              </a:rPr>
              <a:t>要求</a:t>
            </a:r>
            <a:endParaRPr lang="zh-CN" altLang="en-US" sz="2000" b="1" dirty="0">
              <a:solidFill>
                <a:schemeClr val="accent5">
                  <a:lumMod val="50000"/>
                </a:schemeClr>
              </a:solidFill>
            </a:endParaRPr>
          </a:p>
        </p:txBody>
      </p:sp>
    </p:spTree>
  </p:cSld>
  <p:clrMapOvr>
    <a:masterClrMapping/>
  </p:clrMapOvr>
  <p:transition spd="slow">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矩形 7"/>
          <p:cNvSpPr/>
          <p:nvPr/>
        </p:nvSpPr>
        <p:spPr>
          <a:xfrm>
            <a:off x="496643" y="913067"/>
            <a:ext cx="8819479" cy="461665"/>
          </a:xfrm>
          <a:prstGeom prst="rect">
            <a:avLst/>
          </a:prstGeom>
        </p:spPr>
        <p:txBody>
          <a:bodyPr wrap="square">
            <a:spAutoFit/>
          </a:bodyPr>
          <a:lstStyle/>
          <a:p>
            <a:pPr lvl="0" fontAlgn="base">
              <a:spcBef>
                <a:spcPct val="0"/>
              </a:spcBef>
              <a:spcAft>
                <a:spcPct val="0"/>
              </a:spcAft>
            </a:pPr>
            <a:r>
              <a:rPr lang="zh-CN" altLang="en-US" sz="2400" b="1" dirty="0">
                <a:solidFill>
                  <a:srgbClr val="C00000"/>
                </a:solidFill>
                <a:latin typeface="Calibri" panose="020F0502020204030204" pitchFamily="34" charset="0"/>
                <a:ea typeface="宋体" panose="02010600030101010101" pitchFamily="2" charset="-122"/>
                <a:cs typeface="Times New Roman" panose="02020603050405020304" pitchFamily="18" charset="0"/>
              </a:rPr>
              <a:t>奋斗青春最美丽</a:t>
            </a:r>
            <a:r>
              <a:rPr lang="en-US" altLang="zh-CN" sz="2400" b="1" dirty="0">
                <a:solidFill>
                  <a:srgbClr val="C00000"/>
                </a:solidFill>
                <a:latin typeface="Calibri" panose="020F0502020204030204" pitchFamily="34" charset="0"/>
                <a:ea typeface="宋体" panose="02010600030101010101" pitchFamily="2" charset="-122"/>
                <a:cs typeface="Times New Roman" panose="02020603050405020304" pitchFamily="18" charset="0"/>
              </a:rPr>
              <a:t>——</a:t>
            </a:r>
            <a:r>
              <a:rPr lang="zh-CN" altLang="en-US" sz="2400" b="1" dirty="0">
                <a:solidFill>
                  <a:srgbClr val="0070C0"/>
                </a:solidFill>
                <a:latin typeface="Calibri" panose="020F0502020204030204" pitchFamily="34" charset="0"/>
                <a:ea typeface="宋体" panose="02010600030101010101" pitchFamily="2" charset="-122"/>
                <a:cs typeface="Times New Roman" panose="02020603050405020304" pitchFamily="18" charset="0"/>
              </a:rPr>
              <a:t>青年岗位能手</a:t>
            </a:r>
            <a:r>
              <a:rPr lang="en-US" altLang="zh-CN" sz="2400" b="1" dirty="0">
                <a:solidFill>
                  <a:srgbClr val="0070C0"/>
                </a:solidFill>
                <a:latin typeface="Calibri" panose="020F0502020204030204" pitchFamily="34" charset="0"/>
                <a:ea typeface="宋体" panose="02010600030101010101" pitchFamily="2" charset="-122"/>
                <a:cs typeface="Times New Roman" panose="02020603050405020304" pitchFamily="18" charset="0"/>
              </a:rPr>
              <a:t>——</a:t>
            </a:r>
            <a:r>
              <a:rPr lang="zh-CN" altLang="en-US" sz="2400" b="1" dirty="0">
                <a:solidFill>
                  <a:srgbClr val="0070C0"/>
                </a:solidFill>
                <a:latin typeface="Calibri" panose="020F0502020204030204" pitchFamily="34" charset="0"/>
                <a:ea typeface="宋体" panose="02010600030101010101" pitchFamily="2" charset="-122"/>
                <a:cs typeface="Times New Roman" panose="02020603050405020304" pitchFamily="18" charset="0"/>
              </a:rPr>
              <a:t>创优</a:t>
            </a:r>
            <a:r>
              <a:rPr lang="en-US" altLang="zh-CN" sz="2400" b="1" dirty="0">
                <a:solidFill>
                  <a:srgbClr val="0070C0"/>
                </a:solidFill>
                <a:latin typeface="Calibri" panose="020F0502020204030204" pitchFamily="34" charset="0"/>
                <a:ea typeface="宋体" panose="02010600030101010101" pitchFamily="2" charset="-122"/>
                <a:cs typeface="Times New Roman" panose="02020603050405020304" pitchFamily="18" charset="0"/>
              </a:rPr>
              <a:t>-</a:t>
            </a:r>
            <a:r>
              <a:rPr lang="zh-CN" altLang="en-US" sz="2400" b="1" dirty="0">
                <a:solidFill>
                  <a:srgbClr val="0070C0"/>
                </a:solidFill>
                <a:latin typeface="Calibri" panose="020F0502020204030204" pitchFamily="34" charset="0"/>
                <a:ea typeface="宋体" panose="02010600030101010101" pitchFamily="2" charset="-122"/>
                <a:cs typeface="Times New Roman" panose="02020603050405020304" pitchFamily="18" charset="0"/>
              </a:rPr>
              <a:t>创新</a:t>
            </a:r>
            <a:r>
              <a:rPr lang="en-US" altLang="zh-CN" sz="2400" b="1" dirty="0">
                <a:solidFill>
                  <a:srgbClr val="0070C0"/>
                </a:solidFill>
                <a:latin typeface="Calibri" panose="020F0502020204030204" pitchFamily="34" charset="0"/>
                <a:ea typeface="宋体" panose="02010600030101010101" pitchFamily="2" charset="-122"/>
                <a:cs typeface="Times New Roman" panose="02020603050405020304" pitchFamily="18" charset="0"/>
              </a:rPr>
              <a:t>-</a:t>
            </a:r>
            <a:r>
              <a:rPr lang="zh-CN" altLang="en-US" sz="2400" b="1" dirty="0">
                <a:solidFill>
                  <a:srgbClr val="0070C0"/>
                </a:solidFill>
                <a:latin typeface="Calibri" panose="020F0502020204030204" pitchFamily="34" charset="0"/>
                <a:ea typeface="宋体" panose="02010600030101010101" pitchFamily="2" charset="-122"/>
                <a:cs typeface="Times New Roman" panose="02020603050405020304" pitchFamily="18" charset="0"/>
              </a:rPr>
              <a:t>创效</a:t>
            </a:r>
            <a:r>
              <a:rPr lang="en-US" altLang="zh-CN" sz="2400" b="1" dirty="0">
                <a:solidFill>
                  <a:srgbClr val="0070C0"/>
                </a:solidFill>
                <a:latin typeface="Calibri" panose="020F0502020204030204" pitchFamily="34" charset="0"/>
                <a:ea typeface="宋体" panose="02010600030101010101" pitchFamily="2" charset="-122"/>
                <a:cs typeface="Times New Roman" panose="02020603050405020304" pitchFamily="18" charset="0"/>
              </a:rPr>
              <a:t>-</a:t>
            </a:r>
            <a:r>
              <a:rPr lang="zh-CN" altLang="en-US" sz="2400" b="1" dirty="0">
                <a:solidFill>
                  <a:srgbClr val="0070C0"/>
                </a:solidFill>
                <a:latin typeface="Calibri" panose="020F0502020204030204" pitchFamily="34" charset="0"/>
                <a:ea typeface="宋体" panose="02010600030101010101" pitchFamily="2" charset="-122"/>
                <a:cs typeface="Times New Roman" panose="02020603050405020304" pitchFamily="18" charset="0"/>
              </a:rPr>
              <a:t>创意</a:t>
            </a:r>
            <a:endParaRPr lang="en-US" altLang="zh-CN" sz="2400" b="1" dirty="0">
              <a:solidFill>
                <a:srgbClr val="0070C0"/>
              </a:solidFill>
              <a:latin typeface="Calibri" panose="020F0502020204030204" pitchFamily="34" charset="0"/>
              <a:ea typeface="宋体" panose="02010600030101010101" pitchFamily="2" charset="-122"/>
              <a:cs typeface="Times New Roman" panose="02020603050405020304" pitchFamily="18" charset="0"/>
            </a:endParaRPr>
          </a:p>
        </p:txBody>
      </p:sp>
      <p:pic>
        <p:nvPicPr>
          <p:cNvPr id="9" name="图片 8" descr="IMG_0062.JPG"/>
          <p:cNvPicPr>
            <a:picLocks noChangeAspect="1"/>
          </p:cNvPicPr>
          <p:nvPr/>
        </p:nvPicPr>
        <p:blipFill>
          <a:blip r:embed="rId5"/>
          <a:stretch>
            <a:fillRect/>
          </a:stretch>
        </p:blipFill>
        <p:spPr>
          <a:xfrm>
            <a:off x="597498" y="1463040"/>
            <a:ext cx="3396726" cy="2264484"/>
          </a:xfrm>
          <a:prstGeom prst="rect">
            <a:avLst/>
          </a:prstGeom>
        </p:spPr>
      </p:pic>
      <p:pic>
        <p:nvPicPr>
          <p:cNvPr id="10" name="图片 9" descr="IMG_0114.JPG"/>
          <p:cNvPicPr>
            <a:picLocks noChangeAspect="1"/>
          </p:cNvPicPr>
          <p:nvPr/>
        </p:nvPicPr>
        <p:blipFill>
          <a:blip r:embed="rId6"/>
          <a:stretch>
            <a:fillRect/>
          </a:stretch>
        </p:blipFill>
        <p:spPr>
          <a:xfrm>
            <a:off x="4394961" y="1452282"/>
            <a:ext cx="3404796" cy="2269864"/>
          </a:xfrm>
          <a:prstGeom prst="rect">
            <a:avLst/>
          </a:prstGeom>
        </p:spPr>
      </p:pic>
      <p:pic>
        <p:nvPicPr>
          <p:cNvPr id="11" name="图片 10" descr="IMG_0108.JPG"/>
          <p:cNvPicPr>
            <a:picLocks noChangeAspect="1"/>
          </p:cNvPicPr>
          <p:nvPr/>
        </p:nvPicPr>
        <p:blipFill>
          <a:blip r:embed="rId7"/>
          <a:stretch>
            <a:fillRect/>
          </a:stretch>
        </p:blipFill>
        <p:spPr>
          <a:xfrm>
            <a:off x="8149366" y="1440030"/>
            <a:ext cx="3390901" cy="2260601"/>
          </a:xfrm>
          <a:prstGeom prst="rect">
            <a:avLst/>
          </a:prstGeom>
        </p:spPr>
      </p:pic>
      <p:pic>
        <p:nvPicPr>
          <p:cNvPr id="13" name="图片 12" descr="IMG_0133.JPG"/>
          <p:cNvPicPr>
            <a:picLocks noChangeAspect="1"/>
          </p:cNvPicPr>
          <p:nvPr/>
        </p:nvPicPr>
        <p:blipFill>
          <a:blip r:embed="rId8"/>
          <a:srcRect/>
          <a:stretch>
            <a:fillRect/>
          </a:stretch>
        </p:blipFill>
        <p:spPr>
          <a:xfrm>
            <a:off x="5131429" y="3991087"/>
            <a:ext cx="2173044" cy="2269864"/>
          </a:xfrm>
          <a:prstGeom prst="rect">
            <a:avLst/>
          </a:prstGeom>
        </p:spPr>
      </p:pic>
      <p:pic>
        <p:nvPicPr>
          <p:cNvPr id="14" name="图片 13" descr="IMG_0179.JPG"/>
          <p:cNvPicPr>
            <a:picLocks noChangeAspect="1"/>
          </p:cNvPicPr>
          <p:nvPr/>
        </p:nvPicPr>
        <p:blipFill>
          <a:blip r:embed="rId9"/>
          <a:srcRect/>
          <a:stretch>
            <a:fillRect/>
          </a:stretch>
        </p:blipFill>
        <p:spPr>
          <a:xfrm>
            <a:off x="7282957" y="3980330"/>
            <a:ext cx="1699708" cy="2269863"/>
          </a:xfrm>
          <a:prstGeom prst="rect">
            <a:avLst/>
          </a:prstGeom>
        </p:spPr>
      </p:pic>
      <p:pic>
        <p:nvPicPr>
          <p:cNvPr id="15" name="图片 14" descr="IMG_0220.JPG"/>
          <p:cNvPicPr>
            <a:picLocks noChangeAspect="1"/>
          </p:cNvPicPr>
          <p:nvPr/>
        </p:nvPicPr>
        <p:blipFill>
          <a:blip r:embed="rId10"/>
          <a:srcRect/>
          <a:stretch>
            <a:fillRect/>
          </a:stretch>
        </p:blipFill>
        <p:spPr>
          <a:xfrm>
            <a:off x="8966976" y="3980331"/>
            <a:ext cx="2586766" cy="2262391"/>
          </a:xfrm>
          <a:prstGeom prst="rect">
            <a:avLst/>
          </a:prstGeom>
        </p:spPr>
      </p:pic>
      <p:pic>
        <p:nvPicPr>
          <p:cNvPr id="16" name="图片 15" descr="IMG_0093.JPG"/>
          <p:cNvPicPr>
            <a:picLocks noChangeAspect="1"/>
          </p:cNvPicPr>
          <p:nvPr/>
        </p:nvPicPr>
        <p:blipFill>
          <a:blip r:embed="rId11"/>
          <a:srcRect/>
          <a:stretch>
            <a:fillRect/>
          </a:stretch>
        </p:blipFill>
        <p:spPr>
          <a:xfrm>
            <a:off x="608255" y="4001750"/>
            <a:ext cx="2253279" cy="2248441"/>
          </a:xfrm>
          <a:prstGeom prst="rect">
            <a:avLst/>
          </a:prstGeom>
        </p:spPr>
      </p:pic>
      <p:pic>
        <p:nvPicPr>
          <p:cNvPr id="17" name="图片 16" descr="微信图片_20180605204759.jpg"/>
          <p:cNvPicPr>
            <a:picLocks noChangeAspect="1"/>
          </p:cNvPicPr>
          <p:nvPr/>
        </p:nvPicPr>
        <p:blipFill>
          <a:blip r:embed="rId12"/>
          <a:srcRect/>
          <a:stretch>
            <a:fillRect/>
          </a:stretch>
        </p:blipFill>
        <p:spPr>
          <a:xfrm>
            <a:off x="2861534" y="3991086"/>
            <a:ext cx="2269864" cy="2259107"/>
          </a:xfrm>
          <a:prstGeom prst="rect">
            <a:avLst/>
          </a:prstGeom>
        </p:spPr>
      </p:pic>
      <p:sp>
        <p:nvSpPr>
          <p:cNvPr id="18" name="TextBox 12"/>
          <p:cNvSpPr txBox="1"/>
          <p:nvPr/>
        </p:nvSpPr>
        <p:spPr>
          <a:xfrm>
            <a:off x="669813" y="229571"/>
            <a:ext cx="7183269" cy="523220"/>
          </a:xfrm>
          <a:prstGeom prst="rect">
            <a:avLst/>
          </a:prstGeom>
          <a:noFill/>
        </p:spPr>
        <p:txBody>
          <a:bodyPr wrap="square" rtlCol="0">
            <a:spAutoFit/>
          </a:bodyPr>
          <a:lstStyle/>
          <a:p>
            <a:pPr lvl="0" fontAlgn="base">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六、抓党建带团建，打造青春力量</a:t>
            </a:r>
            <a:endParaRPr lang="zh-CN" altLang="en-US" sz="28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spd="slow">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Rectangle 1"/>
          <p:cNvSpPr>
            <a:spLocks noChangeArrowheads="1"/>
          </p:cNvSpPr>
          <p:nvPr/>
        </p:nvSpPr>
        <p:spPr bwMode="auto">
          <a:xfrm>
            <a:off x="1376978" y="1086532"/>
            <a:ext cx="6777317" cy="235449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kumimoji="0" lang="zh-CN" sz="24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前移指导，精准服务</a:t>
            </a:r>
            <a:r>
              <a:rPr kumimoji="0" lang="zh-CN" altLang="zh-CN" sz="24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sz="24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方式</a:t>
            </a:r>
            <a:r>
              <a:rPr kumimoji="0" lang="zh-CN" altLang="zh-CN" sz="24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sz="24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动力</a:t>
            </a:r>
            <a:endParaRPr kumimoji="0" lang="en-US" altLang="zh-CN" sz="24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200" b="1" dirty="0">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50000"/>
              </a:lnSpc>
              <a:spcBef>
                <a:spcPct val="0"/>
              </a:spcBef>
              <a:spcAft>
                <a:spcPct val="0"/>
              </a:spcAft>
              <a:buClrTx/>
              <a:buSzTx/>
              <a:buFontTx/>
              <a:buNone/>
            </a:pPr>
            <a:r>
              <a:rPr lang="zh-CN" altLang="en-US" sz="2000" b="1" dirty="0">
                <a:latin typeface="Calibri" panose="020F0502020204030204" pitchFamily="34" charset="0"/>
                <a:ea typeface="宋体" panose="02010600030101010101" pitchFamily="2" charset="-122"/>
                <a:cs typeface="Times New Roman" panose="02020603050405020304" pitchFamily="18" charset="0"/>
              </a:rPr>
              <a:t>思想上关注，工作上关心，生活上关爱</a:t>
            </a:r>
            <a:endParaRPr lang="en-US" altLang="zh-CN" sz="2000" b="1" dirty="0">
              <a:latin typeface="Calibri" panose="020F0502020204030204" pitchFamily="34" charset="0"/>
              <a:ea typeface="宋体" panose="02010600030101010101" pitchFamily="2" charset="-122"/>
              <a:cs typeface="Times New Roman" panose="02020603050405020304" pitchFamily="18" charset="0"/>
            </a:endParaRPr>
          </a:p>
          <a:p>
            <a:pPr lvl="0" fontAlgn="base">
              <a:lnSpc>
                <a:spcPct val="150000"/>
              </a:lnSpc>
              <a:spcBef>
                <a:spcPct val="0"/>
              </a:spcBef>
              <a:spcAft>
                <a:spcPct val="0"/>
              </a:spcAft>
            </a:pPr>
            <a:r>
              <a:rPr lang="zh-CN" altLang="en-US" sz="2000" b="1" dirty="0">
                <a:latin typeface="Calibri" panose="020F0502020204030204" pitchFamily="34" charset="0"/>
                <a:ea typeface="宋体" panose="02010600030101010101" pitchFamily="2" charset="-122"/>
                <a:cs typeface="Times New Roman" panose="02020603050405020304" pitchFamily="18" charset="0"/>
              </a:rPr>
              <a:t>高度</a:t>
            </a:r>
            <a:r>
              <a:rPr lang="en-US" altLang="zh-CN" sz="2000" b="1" dirty="0">
                <a:latin typeface="Calibri" panose="020F0502020204030204" pitchFamily="34" charset="0"/>
                <a:ea typeface="宋体" panose="02010600030101010101" pitchFamily="2" charset="-122"/>
                <a:cs typeface="Times New Roman" panose="02020603050405020304" pitchFamily="18" charset="0"/>
              </a:rPr>
              <a:t>——</a:t>
            </a:r>
            <a:r>
              <a:rPr lang="zh-CN" altLang="en-US" sz="2000" b="1" dirty="0">
                <a:latin typeface="Calibri" panose="020F0502020204030204" pitchFamily="34" charset="0"/>
                <a:ea typeface="宋体" panose="02010600030101010101" pitchFamily="2" charset="-122"/>
                <a:cs typeface="Times New Roman" panose="02020603050405020304" pitchFamily="18" charset="0"/>
              </a:rPr>
              <a:t>鲜度</a:t>
            </a:r>
            <a:r>
              <a:rPr lang="en-US" altLang="zh-CN" sz="2000" b="1" dirty="0">
                <a:latin typeface="Calibri" panose="020F0502020204030204" pitchFamily="34" charset="0"/>
                <a:ea typeface="宋体" panose="02010600030101010101" pitchFamily="2" charset="-122"/>
                <a:cs typeface="Times New Roman" panose="02020603050405020304" pitchFamily="18" charset="0"/>
              </a:rPr>
              <a:t>——</a:t>
            </a:r>
            <a:r>
              <a:rPr lang="zh-CN" altLang="en-US" sz="2000" b="1" dirty="0">
                <a:latin typeface="Calibri" panose="020F0502020204030204" pitchFamily="34" charset="0"/>
                <a:ea typeface="宋体" panose="02010600030101010101" pitchFamily="2" charset="-122"/>
                <a:cs typeface="Times New Roman" panose="02020603050405020304" pitchFamily="18" charset="0"/>
              </a:rPr>
              <a:t>力度</a:t>
            </a:r>
            <a:r>
              <a:rPr lang="en-US" altLang="zh-CN" sz="2000" b="1" dirty="0">
                <a:latin typeface="Calibri" panose="020F0502020204030204" pitchFamily="34" charset="0"/>
                <a:ea typeface="宋体" panose="02010600030101010101" pitchFamily="2" charset="-122"/>
                <a:cs typeface="Times New Roman" panose="02020603050405020304" pitchFamily="18" charset="0"/>
              </a:rPr>
              <a:t>——</a:t>
            </a:r>
            <a:r>
              <a:rPr lang="zh-CN" altLang="en-US" sz="2000" b="1" dirty="0">
                <a:latin typeface="Calibri" panose="020F0502020204030204" pitchFamily="34" charset="0"/>
                <a:ea typeface="宋体" panose="02010600030101010101" pitchFamily="2" charset="-122"/>
                <a:cs typeface="Times New Roman" panose="02020603050405020304" pitchFamily="18" charset="0"/>
              </a:rPr>
              <a:t>精度</a:t>
            </a:r>
            <a:r>
              <a:rPr lang="en-US" altLang="zh-CN" sz="2000" b="1" dirty="0">
                <a:latin typeface="Calibri" panose="020F0502020204030204" pitchFamily="34" charset="0"/>
                <a:ea typeface="宋体" panose="02010600030101010101" pitchFamily="2" charset="-122"/>
                <a:cs typeface="Times New Roman" panose="02020603050405020304" pitchFamily="18" charset="0"/>
              </a:rPr>
              <a:t>——</a:t>
            </a:r>
            <a:r>
              <a:rPr lang="zh-CN" altLang="en-US" sz="2000" b="1" dirty="0">
                <a:latin typeface="Calibri" panose="020F0502020204030204" pitchFamily="34" charset="0"/>
                <a:ea typeface="宋体" panose="02010600030101010101" pitchFamily="2" charset="-122"/>
                <a:cs typeface="Times New Roman" panose="02020603050405020304" pitchFamily="18" charset="0"/>
              </a:rPr>
              <a:t>温度</a:t>
            </a:r>
            <a:endParaRPr lang="en-US" altLang="zh-CN" sz="2000" b="1" dirty="0">
              <a:latin typeface="Calibri" panose="020F0502020204030204" pitchFamily="34" charset="0"/>
              <a:ea typeface="宋体" panose="02010600030101010101" pitchFamily="2" charset="-122"/>
              <a:cs typeface="Times New Roman" panose="02020603050405020304" pitchFamily="18" charset="0"/>
            </a:endParaRPr>
          </a:p>
          <a:p>
            <a:pPr fontAlgn="base">
              <a:lnSpc>
                <a:spcPct val="150000"/>
              </a:lnSpc>
              <a:spcBef>
                <a:spcPct val="0"/>
              </a:spcBef>
              <a:spcAft>
                <a:spcPct val="0"/>
              </a:spcAft>
            </a:pPr>
            <a:r>
              <a:rPr lang="en-US" altLang="zh-CN" sz="2400" b="1" dirty="0">
                <a:latin typeface="Calibri" panose="020F0502020204030204" pitchFamily="34" charset="0"/>
                <a:ea typeface="宋体" panose="02010600030101010101" pitchFamily="2" charset="-122"/>
                <a:cs typeface="Times New Roman" panose="02020603050405020304" pitchFamily="18" charset="0"/>
              </a:rPr>
              <a:t> </a:t>
            </a:r>
            <a:r>
              <a:rPr lang="en-US" altLang="zh-CN" sz="2400" b="1" dirty="0">
                <a:solidFill>
                  <a:srgbClr val="C00000"/>
                </a:solidFill>
                <a:latin typeface="Calibri" panose="020F0502020204030204" pitchFamily="34" charset="0"/>
                <a:ea typeface="宋体" panose="02010600030101010101" pitchFamily="2" charset="-122"/>
                <a:cs typeface="Times New Roman" panose="02020603050405020304" pitchFamily="18" charset="0"/>
              </a:rPr>
              <a:t>——</a:t>
            </a:r>
            <a:r>
              <a:rPr lang="zh-CN" altLang="en-US" sz="2400" b="1" dirty="0">
                <a:solidFill>
                  <a:srgbClr val="C00000"/>
                </a:solidFill>
                <a:latin typeface="Calibri" panose="020F0502020204030204" pitchFamily="34" charset="0"/>
                <a:ea typeface="宋体" panose="02010600030101010101" pitchFamily="2" charset="-122"/>
                <a:cs typeface="Times New Roman" panose="02020603050405020304" pitchFamily="18" charset="0"/>
              </a:rPr>
              <a:t>在一起 </a:t>
            </a:r>
            <a:endParaRPr lang="zh-CN" altLang="en-US" sz="2400" dirty="0">
              <a:solidFill>
                <a:srgbClr val="C00000"/>
              </a:solidFill>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1500" b="1" dirty="0">
              <a:latin typeface="Calibri" panose="020F0502020204030204" pitchFamily="34" charset="0"/>
              <a:ea typeface="宋体" panose="02010600030101010101" pitchFamily="2" charset="-122"/>
              <a:cs typeface="Times New Roman" panose="02020603050405020304" pitchFamily="18" charset="0"/>
            </a:endParaRPr>
          </a:p>
        </p:txBody>
      </p:sp>
      <p:sp>
        <p:nvSpPr>
          <p:cNvPr id="9" name="Rectangle 2"/>
          <p:cNvSpPr>
            <a:spLocks noChangeArrowheads="1"/>
          </p:cNvSpPr>
          <p:nvPr/>
        </p:nvSpPr>
        <p:spPr bwMode="auto">
          <a:xfrm>
            <a:off x="1452283" y="3248816"/>
            <a:ext cx="6390042" cy="955903"/>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lnSpc>
                <a:spcPct val="150000"/>
              </a:lnSpc>
              <a:spcBef>
                <a:spcPct val="0"/>
              </a:spcBef>
              <a:spcAft>
                <a:spcPct val="0"/>
              </a:spcAft>
            </a:pPr>
            <a:r>
              <a:rPr kumimoji="0" lang="zh-CN" altLang="en-US"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2000" b="1" dirty="0">
                <a:latin typeface="Calibri" panose="020F0502020204030204" pitchFamily="34" charset="0"/>
                <a:ea typeface="宋体" panose="02010600030101010101" pitchFamily="2" charset="-122"/>
                <a:cs typeface="Times New Roman" panose="02020603050405020304" pitchFamily="18" charset="0"/>
              </a:rPr>
              <a:t>党领导团、团紧跟党；党重视团、团依靠党</a:t>
            </a:r>
            <a:r>
              <a:rPr kumimoji="0" lang="zh-CN" altLang="en-US"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50000"/>
              </a:lnSpc>
              <a:spcBef>
                <a:spcPct val="0"/>
              </a:spcBef>
              <a:spcAft>
                <a:spcPct val="0"/>
              </a:spcAft>
              <a:buClrTx/>
              <a:buSzTx/>
              <a:buFontTx/>
              <a:buNone/>
            </a:pPr>
            <a:r>
              <a:rPr kumimoji="0" lang="zh-CN" altLang="en-US"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而不是“党代替团、团脱离党；党忽视团、团依赖党”</a:t>
            </a:r>
            <a:endParaRPr kumimoji="0" lang="zh-CN" altLang="en-US"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 name="文本框 1"/>
          <p:cNvSpPr txBox="1"/>
          <p:nvPr/>
        </p:nvSpPr>
        <p:spPr>
          <a:xfrm>
            <a:off x="1331744" y="4459492"/>
            <a:ext cx="9404387" cy="1015663"/>
          </a:xfrm>
          <a:prstGeom prst="rect">
            <a:avLst/>
          </a:prstGeom>
          <a:noFill/>
        </p:spPr>
        <p:txBody>
          <a:bodyPr wrap="square" rtlCol="0" anchor="t">
            <a:spAutoFit/>
          </a:bodyPr>
          <a:lstStyle/>
          <a:p>
            <a:pPr fontAlgn="auto">
              <a:lnSpc>
                <a:spcPct val="150000"/>
              </a:lnSpc>
            </a:pPr>
            <a:r>
              <a:rPr lang="zh-CN" altLang="en-US" sz="2000" b="1" dirty="0">
                <a:solidFill>
                  <a:srgbClr val="C00000"/>
                </a:solidFill>
                <a:sym typeface="+mn-ea"/>
              </a:rPr>
              <a:t>凝聚青年，服务大局，当好桥梁，从严治团</a:t>
            </a:r>
            <a:r>
              <a:rPr lang="en-US" altLang="zh-CN" sz="2000" b="1" dirty="0">
                <a:solidFill>
                  <a:srgbClr val="C00000"/>
                </a:solidFill>
                <a:sym typeface="+mn-ea"/>
              </a:rPr>
              <a:t>——</a:t>
            </a:r>
            <a:r>
              <a:rPr lang="zh-CN" altLang="en-US" sz="2000" b="1" dirty="0">
                <a:ea typeface="宋体" panose="02010600030101010101" pitchFamily="2" charset="-122"/>
                <a:sym typeface="+mn-ea"/>
              </a:rPr>
              <a:t>共青团四维工作格局</a:t>
            </a:r>
            <a:endParaRPr lang="zh-CN" altLang="en-US" sz="2000" b="1" dirty="0">
              <a:ea typeface="宋体" panose="02010600030101010101" pitchFamily="2" charset="-122"/>
              <a:sym typeface="+mn-ea"/>
            </a:endParaRPr>
          </a:p>
          <a:p>
            <a:pPr fontAlgn="auto">
              <a:lnSpc>
                <a:spcPct val="150000"/>
              </a:lnSpc>
            </a:pPr>
            <a:r>
              <a:rPr lang="zh-CN" altLang="en-US" sz="2000" b="1" dirty="0">
                <a:solidFill>
                  <a:srgbClr val="C00000"/>
                </a:solidFill>
              </a:rPr>
              <a:t>有为有位，融入中心，服务学生成长，服务教师发展，服务学校改革</a:t>
            </a:r>
            <a:endParaRPr lang="zh-CN" altLang="en-US" sz="2000" b="1" dirty="0">
              <a:solidFill>
                <a:srgbClr val="C00000"/>
              </a:solidFill>
            </a:endParaRPr>
          </a:p>
        </p:txBody>
      </p:sp>
      <p:sp>
        <p:nvSpPr>
          <p:cNvPr id="11" name="TextBox 12"/>
          <p:cNvSpPr txBox="1"/>
          <p:nvPr/>
        </p:nvSpPr>
        <p:spPr>
          <a:xfrm>
            <a:off x="1132392" y="197298"/>
            <a:ext cx="7183269" cy="523220"/>
          </a:xfrm>
          <a:prstGeom prst="rect">
            <a:avLst/>
          </a:prstGeom>
          <a:noFill/>
        </p:spPr>
        <p:txBody>
          <a:bodyPr wrap="square" rtlCol="0">
            <a:spAutoFit/>
          </a:bodyPr>
          <a:lstStyle/>
          <a:p>
            <a:pPr lvl="0" fontAlgn="base">
              <a:spcBef>
                <a:spcPct val="0"/>
              </a:spcBef>
              <a:spcAft>
                <a:spcPct val="0"/>
              </a:spcAft>
            </a:pPr>
            <a:r>
              <a:rPr lang="zh-CN" altLang="en-US" sz="2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六、抓党建带团建，打造青春力量</a:t>
            </a:r>
            <a:endParaRPr lang="zh-CN" altLang="en-US" sz="28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spd="slow">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TextBox 12"/>
          <p:cNvSpPr txBox="1"/>
          <p:nvPr/>
        </p:nvSpPr>
        <p:spPr>
          <a:xfrm>
            <a:off x="1635154" y="2106681"/>
            <a:ext cx="8971877" cy="646331"/>
          </a:xfrm>
          <a:prstGeom prst="rect">
            <a:avLst/>
          </a:prstGeom>
          <a:noFill/>
        </p:spPr>
        <p:txBody>
          <a:bodyPr wrap="square" rtlCol="0">
            <a:spAutoFit/>
          </a:bodyPr>
          <a:lstStyle/>
          <a:p>
            <a:pPr algn="ctr"/>
            <a:r>
              <a:rPr lang="zh-CN" altLang="en-US" sz="3600" b="1" dirty="0">
                <a:solidFill>
                  <a:srgbClr val="C00000"/>
                </a:solidFill>
                <a:cs typeface="+mn-ea"/>
                <a:sym typeface="+mn-lt"/>
              </a:rPr>
              <a:t>新思想引领新征程，新时代实现新作为</a:t>
            </a:r>
            <a:endParaRPr lang="zh-CN" altLang="en-US" sz="3600" b="1" dirty="0">
              <a:solidFill>
                <a:srgbClr val="C00000"/>
              </a:solidFill>
              <a:cs typeface="+mn-ea"/>
              <a:sym typeface="+mn-lt"/>
            </a:endParaRPr>
          </a:p>
        </p:txBody>
      </p:sp>
      <p:grpSp>
        <p:nvGrpSpPr>
          <p:cNvPr id="9" name="组合 8"/>
          <p:cNvGrpSpPr/>
          <p:nvPr/>
        </p:nvGrpSpPr>
        <p:grpSpPr>
          <a:xfrm>
            <a:off x="2761139" y="3001356"/>
            <a:ext cx="6397840" cy="268288"/>
            <a:chOff x="974519" y="3091656"/>
            <a:chExt cx="6397840" cy="268288"/>
          </a:xfrm>
        </p:grpSpPr>
        <p:grpSp>
          <p:nvGrpSpPr>
            <p:cNvPr id="10" name="组合 37"/>
            <p:cNvGrpSpPr/>
            <p:nvPr/>
          </p:nvGrpSpPr>
          <p:grpSpPr>
            <a:xfrm>
              <a:off x="974519" y="3225800"/>
              <a:ext cx="6397840" cy="0"/>
              <a:chOff x="974519" y="3225800"/>
              <a:chExt cx="6397840" cy="0"/>
            </a:xfrm>
          </p:grpSpPr>
          <p:cxnSp>
            <p:nvCxnSpPr>
              <p:cNvPr id="17" name="直接连接符 16"/>
              <p:cNvCxnSpPr/>
              <p:nvPr/>
            </p:nvCxnSpPr>
            <p:spPr>
              <a:xfrm>
                <a:off x="974519" y="3225800"/>
                <a:ext cx="2340000" cy="0"/>
              </a:xfrm>
              <a:prstGeom prst="line">
                <a:avLst/>
              </a:prstGeom>
              <a:ln w="12700" cap="rnd">
                <a:solidFill>
                  <a:srgbClr val="FF9500"/>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032359" y="3225800"/>
                <a:ext cx="2340000" cy="0"/>
              </a:xfrm>
              <a:prstGeom prst="line">
                <a:avLst/>
              </a:prstGeom>
              <a:ln w="12700" cap="rnd">
                <a:solidFill>
                  <a:srgbClr val="FF9500"/>
                </a:solidFill>
                <a:round/>
              </a:ln>
            </p:spPr>
            <p:style>
              <a:lnRef idx="1">
                <a:schemeClr val="accent1"/>
              </a:lnRef>
              <a:fillRef idx="0">
                <a:schemeClr val="accent1"/>
              </a:fillRef>
              <a:effectRef idx="0">
                <a:schemeClr val="accent1"/>
              </a:effectRef>
              <a:fontRef idx="minor">
                <a:schemeClr val="tx1"/>
              </a:fontRef>
            </p:style>
          </p:cxnSp>
        </p:grpSp>
        <p:grpSp>
          <p:nvGrpSpPr>
            <p:cNvPr id="11" name="组合 38"/>
            <p:cNvGrpSpPr/>
            <p:nvPr/>
          </p:nvGrpSpPr>
          <p:grpSpPr>
            <a:xfrm>
              <a:off x="3690075" y="3091656"/>
              <a:ext cx="964782" cy="268288"/>
              <a:chOff x="3772227" y="3091656"/>
              <a:chExt cx="964782" cy="268288"/>
            </a:xfrm>
          </p:grpSpPr>
          <p:sp>
            <p:nvSpPr>
              <p:cNvPr id="12" name="星形: 五角 39"/>
              <p:cNvSpPr/>
              <p:nvPr/>
            </p:nvSpPr>
            <p:spPr>
              <a:xfrm>
                <a:off x="4124842" y="3091656"/>
                <a:ext cx="268288" cy="268288"/>
              </a:xfrm>
              <a:prstGeom prst="star5">
                <a:avLst>
                  <a:gd name="adj" fmla="val 25303"/>
                  <a:gd name="hf" fmla="val 105146"/>
                  <a:gd name="vf" fmla="val 110557"/>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星形: 五角 40"/>
              <p:cNvSpPr/>
              <p:nvPr/>
            </p:nvSpPr>
            <p:spPr>
              <a:xfrm>
                <a:off x="3920052" y="3146028"/>
                <a:ext cx="159544" cy="159544"/>
              </a:xfrm>
              <a:prstGeom prst="star5">
                <a:avLst>
                  <a:gd name="adj" fmla="val 25303"/>
                  <a:gd name="hf" fmla="val 105146"/>
                  <a:gd name="vf" fmla="val 110557"/>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星形: 五角 41"/>
              <p:cNvSpPr/>
              <p:nvPr/>
            </p:nvSpPr>
            <p:spPr>
              <a:xfrm>
                <a:off x="4434008" y="3146028"/>
                <a:ext cx="159544" cy="159544"/>
              </a:xfrm>
              <a:prstGeom prst="star5">
                <a:avLst>
                  <a:gd name="adj" fmla="val 25303"/>
                  <a:gd name="hf" fmla="val 105146"/>
                  <a:gd name="vf" fmla="val 110557"/>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星形: 五角 42"/>
              <p:cNvSpPr/>
              <p:nvPr/>
            </p:nvSpPr>
            <p:spPr>
              <a:xfrm>
                <a:off x="4634430" y="3174510"/>
                <a:ext cx="102579" cy="102579"/>
              </a:xfrm>
              <a:prstGeom prst="star5">
                <a:avLst>
                  <a:gd name="adj" fmla="val 25303"/>
                  <a:gd name="hf" fmla="val 105146"/>
                  <a:gd name="vf" fmla="val 110557"/>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星形: 五角 43"/>
              <p:cNvSpPr/>
              <p:nvPr/>
            </p:nvSpPr>
            <p:spPr>
              <a:xfrm>
                <a:off x="3772227" y="3174510"/>
                <a:ext cx="102579" cy="102579"/>
              </a:xfrm>
              <a:prstGeom prst="star5">
                <a:avLst>
                  <a:gd name="adj" fmla="val 25303"/>
                  <a:gd name="hf" fmla="val 105146"/>
                  <a:gd name="vf" fmla="val 110557"/>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9" name="矩形: 圆角 46"/>
          <p:cNvSpPr/>
          <p:nvPr/>
        </p:nvSpPr>
        <p:spPr>
          <a:xfrm>
            <a:off x="4186654" y="1036896"/>
            <a:ext cx="3180443" cy="695572"/>
          </a:xfrm>
          <a:prstGeom prst="roundRect">
            <a:avLst>
              <a:gd name="adj" fmla="val 50000"/>
            </a:avLst>
          </a:prstGeom>
          <a:solidFill>
            <a:srgbClr val="00B0F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n w="6350">
                  <a:noFill/>
                </a:ln>
                <a:solidFill>
                  <a:srgbClr val="FCFCFC"/>
                </a:solidFill>
                <a:cs typeface="+mn-ea"/>
                <a:sym typeface="+mn-lt"/>
              </a:rPr>
              <a:t>第三部分</a:t>
            </a:r>
            <a:endParaRPr lang="zh-CN" altLang="en-US" sz="3200" dirty="0">
              <a:ln w="6350">
                <a:noFill/>
              </a:ln>
              <a:solidFill>
                <a:srgbClr val="FCFCFC"/>
              </a:solidFill>
              <a:cs typeface="+mn-ea"/>
              <a:sym typeface="+mn-lt"/>
            </a:endParaRPr>
          </a:p>
        </p:txBody>
      </p:sp>
      <p:sp>
        <p:nvSpPr>
          <p:cNvPr id="20" name="TextBox 9"/>
          <p:cNvSpPr txBox="1"/>
          <p:nvPr/>
        </p:nvSpPr>
        <p:spPr>
          <a:xfrm>
            <a:off x="2667897" y="3429308"/>
            <a:ext cx="7067774" cy="400110"/>
          </a:xfrm>
          <a:prstGeom prst="rect">
            <a:avLst/>
          </a:prstGeom>
          <a:noFill/>
        </p:spPr>
        <p:txBody>
          <a:bodyPr wrap="square" rtlCol="0">
            <a:spAutoFit/>
          </a:bodyPr>
          <a:lstStyle>
            <a:defPPr>
              <a:defRPr lang="zh-CN"/>
            </a:defPPr>
            <a:lvl1pPr>
              <a:defRPr sz="1800">
                <a:solidFill>
                  <a:schemeClr val="bg1"/>
                </a:solidFill>
                <a:latin typeface="+mj-ea"/>
                <a:ea typeface="+mj-ea"/>
              </a:defRPr>
            </a:lvl1pPr>
          </a:lstStyle>
          <a:p>
            <a:pPr marL="285750" indent="-285750" algn="just">
              <a:buFont typeface="Wingdings" panose="05000000000000000000" pitchFamily="2" charset="2"/>
              <a:buChar char="l"/>
            </a:pPr>
            <a:r>
              <a:rPr lang="zh-CN" altLang="en-US" sz="2000" dirty="0">
                <a:solidFill>
                  <a:srgbClr val="C00000"/>
                </a:solidFill>
                <a:latin typeface="+mn-lt"/>
                <a:ea typeface="+mn-ea"/>
                <a:cs typeface="+mn-ea"/>
                <a:sym typeface="+mn-lt"/>
              </a:rPr>
              <a:t>中国特色社会主义进入新时代</a:t>
            </a:r>
            <a:endParaRPr lang="zh-CN" altLang="en-US" sz="2000" dirty="0">
              <a:solidFill>
                <a:srgbClr val="C00000"/>
              </a:solidFill>
              <a:latin typeface="+mn-lt"/>
              <a:ea typeface="+mn-ea"/>
              <a:cs typeface="+mn-ea"/>
              <a:sym typeface="+mn-lt"/>
            </a:endParaRPr>
          </a:p>
        </p:txBody>
      </p:sp>
      <p:sp>
        <p:nvSpPr>
          <p:cNvPr id="21" name="TextBox 13"/>
          <p:cNvSpPr txBox="1"/>
          <p:nvPr/>
        </p:nvSpPr>
        <p:spPr>
          <a:xfrm>
            <a:off x="2667897" y="3939889"/>
            <a:ext cx="7293684" cy="400110"/>
          </a:xfrm>
          <a:prstGeom prst="rect">
            <a:avLst/>
          </a:prstGeom>
          <a:noFill/>
        </p:spPr>
        <p:txBody>
          <a:bodyPr wrap="square" rtlCol="0">
            <a:spAutoFit/>
          </a:bodyPr>
          <a:lstStyle>
            <a:defPPr>
              <a:defRPr lang="zh-CN"/>
            </a:defPPr>
            <a:lvl1pPr marL="285750" indent="-285750" algn="ctr">
              <a:buFont typeface="Wingdings" panose="05000000000000000000" pitchFamily="2" charset="2"/>
              <a:buChar char="l"/>
              <a:defRPr sz="2000">
                <a:solidFill>
                  <a:srgbClr val="C00000"/>
                </a:solidFill>
                <a:latin typeface="+mn-ea"/>
              </a:defRPr>
            </a:lvl1pPr>
          </a:lstStyle>
          <a:p>
            <a:pPr algn="just"/>
            <a:r>
              <a:rPr lang="zh-CN" altLang="en-US" dirty="0">
                <a:latin typeface="+mn-lt"/>
                <a:cs typeface="+mn-ea"/>
                <a:sym typeface="+mn-lt"/>
              </a:rPr>
              <a:t>坚持和加强党的全面领导</a:t>
            </a:r>
            <a:endParaRPr lang="zh-CN" altLang="en-US" dirty="0">
              <a:latin typeface="+mn-lt"/>
              <a:cs typeface="+mn-ea"/>
              <a:sym typeface="+mn-lt"/>
            </a:endParaRPr>
          </a:p>
        </p:txBody>
      </p:sp>
      <p:sp>
        <p:nvSpPr>
          <p:cNvPr id="22" name="TextBox 13"/>
          <p:cNvSpPr txBox="1"/>
          <p:nvPr/>
        </p:nvSpPr>
        <p:spPr>
          <a:xfrm>
            <a:off x="2646380" y="4448375"/>
            <a:ext cx="7627172" cy="400110"/>
          </a:xfrm>
          <a:prstGeom prst="rect">
            <a:avLst/>
          </a:prstGeom>
          <a:noFill/>
        </p:spPr>
        <p:txBody>
          <a:bodyPr wrap="square" rtlCol="0">
            <a:spAutoFit/>
          </a:bodyPr>
          <a:lstStyle>
            <a:defPPr>
              <a:defRPr lang="zh-CN"/>
            </a:defPPr>
            <a:lvl1pPr marL="285750" indent="-285750" algn="ctr">
              <a:buFont typeface="Wingdings" panose="05000000000000000000" pitchFamily="2" charset="2"/>
              <a:buChar char="l"/>
              <a:defRPr sz="2000">
                <a:solidFill>
                  <a:srgbClr val="C00000"/>
                </a:solidFill>
                <a:latin typeface="+mn-ea"/>
              </a:defRPr>
            </a:lvl1pPr>
          </a:lstStyle>
          <a:p>
            <a:pPr algn="just"/>
            <a:r>
              <a:rPr lang="zh-CN" altLang="en-US" dirty="0">
                <a:latin typeface="+mn-lt"/>
                <a:cs typeface="+mn-ea"/>
                <a:sym typeface="+mn-lt"/>
              </a:rPr>
              <a:t>不忘初心，牢记使命</a:t>
            </a:r>
            <a:endParaRPr lang="zh-CN" altLang="en-US" dirty="0">
              <a:latin typeface="+mn-lt"/>
              <a:cs typeface="+mn-ea"/>
              <a:sym typeface="+mn-lt"/>
            </a:endParaRPr>
          </a:p>
        </p:txBody>
      </p:sp>
    </p:spTree>
  </p:cSld>
  <p:clrMapOvr>
    <a:masterClrMapping/>
  </p:clrMapOvr>
  <p:transition spd="slow">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7"/>
          <p:cNvPicPr>
            <a:picLocks noChangeAspect="1"/>
          </p:cNvPicPr>
          <p:nvPr/>
        </p:nvPicPr>
        <p:blipFill>
          <a:blip r:embed="rId1"/>
          <a:srcRect/>
          <a:stretch>
            <a:fillRect/>
          </a:stretch>
        </p:blipFill>
        <p:spPr bwMode="auto">
          <a:xfrm>
            <a:off x="0" y="0"/>
            <a:ext cx="9926638" cy="812800"/>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2"/>
          <a:srcRect/>
          <a:stretch>
            <a:fillRect/>
          </a:stretch>
        </p:blipFill>
        <p:spPr bwMode="auto">
          <a:xfrm>
            <a:off x="9789458" y="247425"/>
            <a:ext cx="2245397" cy="478716"/>
          </a:xfrm>
          <a:prstGeom prst="rect">
            <a:avLst/>
          </a:prstGeom>
          <a:noFill/>
          <a:ln w="9525">
            <a:noFill/>
            <a:miter lim="800000"/>
            <a:headEnd/>
            <a:tailEnd/>
          </a:ln>
        </p:spPr>
      </p:pic>
      <p:cxnSp>
        <p:nvCxnSpPr>
          <p:cNvPr id="8" name="直接连接符 7"/>
          <p:cNvCxnSpPr/>
          <p:nvPr/>
        </p:nvCxnSpPr>
        <p:spPr>
          <a:xfrm flipV="1">
            <a:off x="978946" y="2549172"/>
            <a:ext cx="10413596" cy="390"/>
          </a:xfrm>
          <a:prstGeom prst="line">
            <a:avLst/>
          </a:prstGeom>
          <a:ln>
            <a:solidFill>
              <a:srgbClr val="FF9500"/>
            </a:solidFill>
            <a:prstDash val="dash"/>
          </a:ln>
        </p:spPr>
        <p:style>
          <a:lnRef idx="1">
            <a:schemeClr val="accent1"/>
          </a:lnRef>
          <a:fillRef idx="0">
            <a:schemeClr val="accent1"/>
          </a:fillRef>
          <a:effectRef idx="0">
            <a:schemeClr val="accent1"/>
          </a:effectRef>
          <a:fontRef idx="minor">
            <a:schemeClr val="tx1"/>
          </a:fontRef>
        </p:style>
      </p:cxnSp>
      <p:sp>
        <p:nvSpPr>
          <p:cNvPr id="9" name="TextBox 12"/>
          <p:cNvSpPr txBox="1"/>
          <p:nvPr/>
        </p:nvSpPr>
        <p:spPr>
          <a:xfrm>
            <a:off x="1846580" y="209922"/>
            <a:ext cx="5764530" cy="461665"/>
          </a:xfrm>
          <a:prstGeom prst="rect">
            <a:avLst/>
          </a:prstGeom>
          <a:noFill/>
        </p:spPr>
        <p:txBody>
          <a:bodyPr wrap="square" rtlCol="0">
            <a:spAutoFit/>
          </a:bodyPr>
          <a:lstStyle>
            <a:defPPr>
              <a:defRPr lang="zh-CN"/>
            </a:defPPr>
            <a:lvl1pPr>
              <a:defRPr sz="3600">
                <a:ln w="6350">
                  <a:noFill/>
                </a:ln>
                <a:solidFill>
                  <a:srgbClr val="C00000"/>
                </a:solidFill>
                <a:latin typeface="+mj-ea"/>
                <a:ea typeface="+mj-ea"/>
              </a:defRPr>
            </a:lvl1p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新思想引领新征程，新时代实现新作为</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10" name="直接连接符 9"/>
          <p:cNvCxnSpPr/>
          <p:nvPr/>
        </p:nvCxnSpPr>
        <p:spPr>
          <a:xfrm flipV="1">
            <a:off x="968191" y="4561247"/>
            <a:ext cx="10488706" cy="75303"/>
          </a:xfrm>
          <a:prstGeom prst="line">
            <a:avLst/>
          </a:prstGeom>
          <a:ln>
            <a:solidFill>
              <a:srgbClr val="FF9500"/>
            </a:solidFill>
            <a:prstDash val="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42047" y="1280160"/>
            <a:ext cx="1473798" cy="645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latin typeface="微软雅黑" panose="020B0503020204020204" pitchFamily="34" charset="-122"/>
                <a:ea typeface="微软雅黑" panose="020B0503020204020204" pitchFamily="34" charset="-122"/>
              </a:rPr>
              <a:t>新时代</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2" name="矩形 11"/>
          <p:cNvSpPr/>
          <p:nvPr/>
        </p:nvSpPr>
        <p:spPr>
          <a:xfrm>
            <a:off x="233077" y="3164598"/>
            <a:ext cx="1473798" cy="645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latin typeface="微软雅黑" panose="020B0503020204020204" pitchFamily="34" charset="-122"/>
                <a:ea typeface="微软雅黑" panose="020B0503020204020204" pitchFamily="34" charset="-122"/>
              </a:rPr>
              <a:t>新要求</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245623" y="5264196"/>
            <a:ext cx="1473798" cy="645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latin typeface="微软雅黑" panose="020B0503020204020204" pitchFamily="34" charset="-122"/>
                <a:ea typeface="微软雅黑" panose="020B0503020204020204" pitchFamily="34" charset="-122"/>
              </a:rPr>
              <a:t>新任务</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2104969" y="1281948"/>
            <a:ext cx="2832780" cy="645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1">
                    <a:lumMod val="50000"/>
                  </a:schemeClr>
                </a:solidFill>
              </a:rPr>
              <a:t>中国特色社会主义</a:t>
            </a:r>
            <a:endParaRPr lang="en-US" altLang="zh-CN" b="1" dirty="0">
              <a:solidFill>
                <a:schemeClr val="accent1">
                  <a:lumMod val="50000"/>
                </a:schemeClr>
              </a:solidFill>
            </a:endParaRPr>
          </a:p>
          <a:p>
            <a:pPr algn="ctr"/>
            <a:r>
              <a:rPr lang="zh-CN" altLang="en-US" b="1" dirty="0">
                <a:solidFill>
                  <a:schemeClr val="accent1">
                    <a:lumMod val="50000"/>
                  </a:schemeClr>
                </a:solidFill>
              </a:rPr>
              <a:t>进入新时代</a:t>
            </a:r>
            <a:endParaRPr lang="zh-CN" altLang="en-US" b="1" dirty="0">
              <a:solidFill>
                <a:schemeClr val="accent1">
                  <a:lumMod val="50000"/>
                </a:schemeClr>
              </a:solidFill>
            </a:endParaRPr>
          </a:p>
        </p:txBody>
      </p:sp>
      <p:sp>
        <p:nvSpPr>
          <p:cNvPr id="15" name="矩形 14"/>
          <p:cNvSpPr/>
          <p:nvPr/>
        </p:nvSpPr>
        <p:spPr>
          <a:xfrm>
            <a:off x="5366431" y="950238"/>
            <a:ext cx="2832780" cy="12639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600" b="1" dirty="0">
                <a:solidFill>
                  <a:schemeClr val="accent1">
                    <a:lumMod val="50000"/>
                  </a:schemeClr>
                </a:solidFill>
              </a:rPr>
              <a:t>新时代中国特色社会主义思想：八个明确（总目标、总任务、总体布局、战略布局和发展方向</a:t>
            </a:r>
            <a:r>
              <a:rPr lang="en-US" altLang="zh-CN" sz="1600" b="1" dirty="0">
                <a:solidFill>
                  <a:schemeClr val="accent1">
                    <a:lumMod val="50000"/>
                  </a:schemeClr>
                </a:solidFill>
              </a:rPr>
              <a:t>……</a:t>
            </a:r>
            <a:r>
              <a:rPr lang="zh-CN" altLang="en-US" sz="1600" b="1" dirty="0">
                <a:solidFill>
                  <a:schemeClr val="accent1">
                    <a:lumMod val="50000"/>
                  </a:schemeClr>
                </a:solidFill>
              </a:rPr>
              <a:t>）</a:t>
            </a:r>
            <a:endParaRPr lang="zh-CN" altLang="en-US" sz="1600" b="1" dirty="0">
              <a:solidFill>
                <a:schemeClr val="accent1">
                  <a:lumMod val="50000"/>
                </a:schemeClr>
              </a:solidFill>
            </a:endParaRPr>
          </a:p>
        </p:txBody>
      </p:sp>
      <p:sp>
        <p:nvSpPr>
          <p:cNvPr id="16" name="矩形 15"/>
          <p:cNvSpPr/>
          <p:nvPr/>
        </p:nvSpPr>
        <p:spPr>
          <a:xfrm>
            <a:off x="8606377" y="962784"/>
            <a:ext cx="2832780" cy="12639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1">
                    <a:lumMod val="50000"/>
                  </a:schemeClr>
                </a:solidFill>
              </a:rPr>
              <a:t>基本方略：十四个坚持</a:t>
            </a:r>
            <a:endParaRPr lang="zh-CN" altLang="en-US" b="1" dirty="0">
              <a:solidFill>
                <a:schemeClr val="accent1">
                  <a:lumMod val="50000"/>
                </a:schemeClr>
              </a:solidFill>
            </a:endParaRPr>
          </a:p>
        </p:txBody>
      </p:sp>
      <p:sp>
        <p:nvSpPr>
          <p:cNvPr id="17" name="矩形 16"/>
          <p:cNvSpPr/>
          <p:nvPr/>
        </p:nvSpPr>
        <p:spPr>
          <a:xfrm>
            <a:off x="2106757" y="3187902"/>
            <a:ext cx="2832780" cy="645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400" b="1" dirty="0"/>
              <a:t>总</a:t>
            </a:r>
            <a:r>
              <a:rPr lang="zh-CN" altLang="en-US" sz="1400" b="1" dirty="0">
                <a:solidFill>
                  <a:schemeClr val="accent1">
                    <a:lumMod val="50000"/>
                  </a:schemeClr>
                </a:solidFill>
              </a:rPr>
              <a:t>要求：坚持和加强党的全面领导，坚持党要管党、全面从严治党</a:t>
            </a:r>
            <a:endParaRPr lang="zh-CN" altLang="en-US" sz="1400" b="1" dirty="0">
              <a:solidFill>
                <a:schemeClr val="accent1">
                  <a:lumMod val="50000"/>
                </a:schemeClr>
              </a:solidFill>
            </a:endParaRPr>
          </a:p>
        </p:txBody>
      </p:sp>
      <p:sp>
        <p:nvSpPr>
          <p:cNvPr id="18" name="矩形 17"/>
          <p:cNvSpPr/>
          <p:nvPr/>
        </p:nvSpPr>
        <p:spPr>
          <a:xfrm>
            <a:off x="5368219" y="2856192"/>
            <a:ext cx="2832780" cy="12639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200" b="1" dirty="0">
                <a:solidFill>
                  <a:schemeClr val="accent1">
                    <a:lumMod val="50000"/>
                  </a:schemeClr>
                </a:solidFill>
              </a:rPr>
              <a:t>把党的政治建设摆在首位</a:t>
            </a:r>
            <a:r>
              <a:rPr lang="en-US" altLang="zh-CN" sz="1200" b="1" dirty="0">
                <a:solidFill>
                  <a:schemeClr val="accent1">
                    <a:lumMod val="50000"/>
                  </a:schemeClr>
                </a:solidFill>
              </a:rPr>
              <a:t>——</a:t>
            </a:r>
            <a:r>
              <a:rPr lang="zh-CN" altLang="en-US" sz="1200" b="1" dirty="0">
                <a:solidFill>
                  <a:schemeClr val="accent1">
                    <a:lumMod val="50000"/>
                  </a:schemeClr>
                </a:solidFill>
              </a:rPr>
              <a:t>根本性建设；</a:t>
            </a:r>
            <a:endParaRPr lang="en-US" altLang="zh-CN" sz="1200" b="1" dirty="0">
              <a:solidFill>
                <a:schemeClr val="accent1">
                  <a:lumMod val="50000"/>
                </a:schemeClr>
              </a:solidFill>
            </a:endParaRPr>
          </a:p>
          <a:p>
            <a:pPr algn="just"/>
            <a:r>
              <a:rPr lang="zh-CN" altLang="en-US" sz="1200" b="1" dirty="0">
                <a:solidFill>
                  <a:schemeClr val="accent1">
                    <a:lumMod val="50000"/>
                  </a:schemeClr>
                </a:solidFill>
              </a:rPr>
              <a:t>用习近平新时代中国特色社会主义思想武装全党</a:t>
            </a:r>
            <a:r>
              <a:rPr lang="en-US" altLang="zh-CN" sz="1200" b="1" dirty="0">
                <a:solidFill>
                  <a:schemeClr val="accent1">
                    <a:lumMod val="50000"/>
                  </a:schemeClr>
                </a:solidFill>
              </a:rPr>
              <a:t>——</a:t>
            </a:r>
            <a:r>
              <a:rPr lang="zh-CN" altLang="en-US" sz="1200" b="1" dirty="0">
                <a:solidFill>
                  <a:schemeClr val="accent1">
                    <a:lumMod val="50000"/>
                  </a:schemeClr>
                </a:solidFill>
              </a:rPr>
              <a:t>基础性建设；</a:t>
            </a:r>
            <a:endParaRPr lang="en-US" altLang="zh-CN" sz="1200" b="1" dirty="0">
              <a:solidFill>
                <a:schemeClr val="accent1">
                  <a:lumMod val="50000"/>
                </a:schemeClr>
              </a:solidFill>
            </a:endParaRPr>
          </a:p>
          <a:p>
            <a:pPr algn="just"/>
            <a:r>
              <a:rPr lang="zh-CN" altLang="en-US" sz="1200" b="1" dirty="0">
                <a:solidFill>
                  <a:schemeClr val="accent1">
                    <a:lumMod val="50000"/>
                  </a:schemeClr>
                </a:solidFill>
              </a:rPr>
              <a:t>全面推进党的政治建设、思想建设、组织建设、作风建设，把制度建设贯穿其中，不断提高党的建设质量</a:t>
            </a:r>
            <a:endParaRPr lang="zh-CN" altLang="en-US" sz="1200" b="1" dirty="0">
              <a:solidFill>
                <a:schemeClr val="accent1">
                  <a:lumMod val="50000"/>
                </a:schemeClr>
              </a:solidFill>
            </a:endParaRPr>
          </a:p>
        </p:txBody>
      </p:sp>
      <p:sp>
        <p:nvSpPr>
          <p:cNvPr id="19" name="矩形 18"/>
          <p:cNvSpPr/>
          <p:nvPr/>
        </p:nvSpPr>
        <p:spPr>
          <a:xfrm>
            <a:off x="8608165" y="2868738"/>
            <a:ext cx="2832780" cy="12639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accent1">
                    <a:lumMod val="50000"/>
                  </a:schemeClr>
                </a:solidFill>
              </a:rPr>
              <a:t>党建质量年</a:t>
            </a:r>
            <a:endParaRPr lang="zh-CN" altLang="en-US" b="1" dirty="0">
              <a:solidFill>
                <a:schemeClr val="accent1">
                  <a:lumMod val="50000"/>
                </a:schemeClr>
              </a:solidFill>
            </a:endParaRPr>
          </a:p>
        </p:txBody>
      </p:sp>
      <p:sp>
        <p:nvSpPr>
          <p:cNvPr id="20" name="矩形 19"/>
          <p:cNvSpPr/>
          <p:nvPr/>
        </p:nvSpPr>
        <p:spPr>
          <a:xfrm>
            <a:off x="1968691" y="5276742"/>
            <a:ext cx="2832780" cy="645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400" b="1" dirty="0">
                <a:solidFill>
                  <a:srgbClr val="C00000"/>
                </a:solidFill>
              </a:rPr>
              <a:t>不忘初心</a:t>
            </a:r>
            <a:endParaRPr lang="en-US" altLang="zh-CN" sz="1400" b="1" dirty="0">
              <a:solidFill>
                <a:srgbClr val="C00000"/>
              </a:solidFill>
            </a:endParaRPr>
          </a:p>
          <a:p>
            <a:pPr algn="just"/>
            <a:r>
              <a:rPr lang="zh-CN" altLang="en-US" sz="1400" b="1" dirty="0">
                <a:solidFill>
                  <a:srgbClr val="C00000"/>
                </a:solidFill>
              </a:rPr>
              <a:t>牢记使命</a:t>
            </a:r>
            <a:endParaRPr lang="zh-CN" altLang="en-US" sz="1400" b="1" dirty="0">
              <a:solidFill>
                <a:srgbClr val="C00000"/>
              </a:solidFill>
            </a:endParaRPr>
          </a:p>
        </p:txBody>
      </p:sp>
      <p:sp>
        <p:nvSpPr>
          <p:cNvPr id="21" name="矩形 20"/>
          <p:cNvSpPr/>
          <p:nvPr/>
        </p:nvSpPr>
        <p:spPr>
          <a:xfrm>
            <a:off x="5370007" y="4945032"/>
            <a:ext cx="2832780" cy="12639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200" b="1" dirty="0">
                <a:solidFill>
                  <a:schemeClr val="accent1">
                    <a:lumMod val="50000"/>
                  </a:schemeClr>
                </a:solidFill>
              </a:rPr>
              <a:t>学校转型升级、创新发展；立德树人、育人质量；教师人才培养质量；师德建设；干部队伍；人人成才、人人出彩；组织建设与基层党建：组织的凝聚力强、支部规范化、党务干部水平高、党员模范作用好</a:t>
            </a:r>
            <a:endParaRPr lang="zh-CN" altLang="en-US" sz="1200" b="1" dirty="0">
              <a:solidFill>
                <a:schemeClr val="accent1">
                  <a:lumMod val="50000"/>
                </a:schemeClr>
              </a:solidFill>
            </a:endParaRPr>
          </a:p>
        </p:txBody>
      </p:sp>
      <p:sp>
        <p:nvSpPr>
          <p:cNvPr id="22" name="矩形 21"/>
          <p:cNvSpPr/>
          <p:nvPr/>
        </p:nvSpPr>
        <p:spPr>
          <a:xfrm>
            <a:off x="8609965" y="4957445"/>
            <a:ext cx="2832735" cy="1685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1">
                    <a:lumMod val="50000"/>
                  </a:schemeClr>
                </a:solidFill>
              </a:rPr>
              <a:t>党的思想引领人</a:t>
            </a:r>
            <a:endParaRPr lang="zh-CN" altLang="en-US" b="1" dirty="0">
              <a:solidFill>
                <a:schemeClr val="accent1">
                  <a:lumMod val="50000"/>
                </a:schemeClr>
              </a:solidFill>
            </a:endParaRPr>
          </a:p>
          <a:p>
            <a:pPr algn="ctr"/>
            <a:r>
              <a:rPr lang="zh-CN" altLang="en-US" b="1" dirty="0">
                <a:solidFill>
                  <a:schemeClr val="accent1">
                    <a:lumMod val="50000"/>
                  </a:schemeClr>
                </a:solidFill>
              </a:rPr>
              <a:t>先进文化凝聚人</a:t>
            </a:r>
            <a:endParaRPr lang="zh-CN" altLang="en-US" b="1" dirty="0">
              <a:solidFill>
                <a:schemeClr val="accent1">
                  <a:lumMod val="50000"/>
                </a:schemeClr>
              </a:solidFill>
            </a:endParaRPr>
          </a:p>
          <a:p>
            <a:pPr algn="ctr"/>
            <a:r>
              <a:rPr lang="zh-CN" altLang="en-US" b="1" dirty="0">
                <a:solidFill>
                  <a:schemeClr val="accent1">
                    <a:lumMod val="50000"/>
                  </a:schemeClr>
                </a:solidFill>
              </a:rPr>
              <a:t>改革发展吸引人</a:t>
            </a:r>
            <a:endParaRPr lang="zh-CN" altLang="en-US" b="1" dirty="0">
              <a:solidFill>
                <a:schemeClr val="accent1">
                  <a:lumMod val="50000"/>
                </a:schemeClr>
              </a:solidFill>
            </a:endParaRPr>
          </a:p>
          <a:p>
            <a:pPr algn="ctr"/>
            <a:r>
              <a:rPr lang="zh-CN" altLang="en-US" b="1" dirty="0">
                <a:solidFill>
                  <a:schemeClr val="accent1">
                    <a:lumMod val="50000"/>
                  </a:schemeClr>
                </a:solidFill>
              </a:rPr>
              <a:t>幸福生活感召人</a:t>
            </a:r>
            <a:endParaRPr lang="en-US" altLang="zh-CN" b="1" dirty="0">
              <a:solidFill>
                <a:schemeClr val="accent1">
                  <a:lumMod val="50000"/>
                </a:schemeClr>
              </a:solidFill>
            </a:endParaRPr>
          </a:p>
          <a:p>
            <a:pPr algn="ctr"/>
            <a:r>
              <a:rPr lang="zh-CN" altLang="en-US" b="1" dirty="0">
                <a:solidFill>
                  <a:schemeClr val="accent1">
                    <a:lumMod val="50000"/>
                  </a:schemeClr>
                </a:solidFill>
              </a:rPr>
              <a:t>美好事业成就人</a:t>
            </a:r>
            <a:endParaRPr lang="zh-CN" altLang="en-US" b="1" dirty="0">
              <a:solidFill>
                <a:schemeClr val="accent1">
                  <a:lumMod val="50000"/>
                </a:schemeClr>
              </a:solidFill>
            </a:endParaRPr>
          </a:p>
        </p:txBody>
      </p:sp>
      <p:sp>
        <p:nvSpPr>
          <p:cNvPr id="23" name="矩形 22"/>
          <p:cNvSpPr/>
          <p:nvPr/>
        </p:nvSpPr>
        <p:spPr>
          <a:xfrm>
            <a:off x="10027920" y="3239770"/>
            <a:ext cx="1290955" cy="514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1">
                    <a:lumMod val="50000"/>
                  </a:schemeClr>
                </a:solidFill>
              </a:rPr>
              <a:t>教育系统调查研究年</a:t>
            </a:r>
            <a:endParaRPr lang="zh-CN" altLang="en-US" sz="1600" b="1" dirty="0">
              <a:solidFill>
                <a:schemeClr val="accent1">
                  <a:lumMod val="50000"/>
                </a:schemeClr>
              </a:solidFill>
            </a:endParaRPr>
          </a:p>
        </p:txBody>
      </p:sp>
      <p:sp>
        <p:nvSpPr>
          <p:cNvPr id="24" name="TextBox 23"/>
          <p:cNvSpPr txBox="1"/>
          <p:nvPr/>
        </p:nvSpPr>
        <p:spPr>
          <a:xfrm>
            <a:off x="10415992" y="4010874"/>
            <a:ext cx="492443" cy="668702"/>
          </a:xfrm>
          <a:prstGeom prst="rect">
            <a:avLst/>
          </a:prstGeom>
          <a:noFill/>
        </p:spPr>
        <p:txBody>
          <a:bodyPr vert="eaVert" wrap="square" rtlCol="0">
            <a:spAutoFit/>
          </a:bodyPr>
          <a:lstStyle/>
          <a:p>
            <a:r>
              <a:rPr lang="en-US" altLang="zh-CN" sz="2000" b="1" dirty="0">
                <a:latin typeface="黑体" panose="02010609060101010101" pitchFamily="49" charset="-122"/>
                <a:ea typeface="黑体" panose="02010609060101010101" pitchFamily="49" charset="-122"/>
              </a:rPr>
              <a:t>……</a:t>
            </a:r>
            <a:endParaRPr lang="zh-CN" altLang="en-US" sz="2000" b="1" dirty="0">
              <a:latin typeface="黑体" panose="02010609060101010101" pitchFamily="49" charset="-122"/>
              <a:ea typeface="黑体" panose="02010609060101010101" pitchFamily="49" charset="-122"/>
            </a:endParaRPr>
          </a:p>
        </p:txBody>
      </p:sp>
      <p:sp>
        <p:nvSpPr>
          <p:cNvPr id="25" name="左大括号 24"/>
          <p:cNvSpPr/>
          <p:nvPr/>
        </p:nvSpPr>
        <p:spPr>
          <a:xfrm>
            <a:off x="2926048" y="5109882"/>
            <a:ext cx="279699" cy="98970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矩形 25"/>
          <p:cNvSpPr/>
          <p:nvPr/>
        </p:nvSpPr>
        <p:spPr>
          <a:xfrm>
            <a:off x="3273925" y="5109882"/>
            <a:ext cx="910792" cy="3442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C00000"/>
                </a:solidFill>
                <a:latin typeface="微软雅黑" panose="020B0503020204020204" pitchFamily="34" charset="-122"/>
                <a:ea typeface="微软雅黑" panose="020B0503020204020204" pitchFamily="34" charset="-122"/>
              </a:rPr>
              <a:t>共产党人的初心</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27" name="矩形 26"/>
          <p:cNvSpPr/>
          <p:nvPr/>
        </p:nvSpPr>
        <p:spPr>
          <a:xfrm>
            <a:off x="3264955" y="5746392"/>
            <a:ext cx="910792" cy="3442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C00000"/>
                </a:solidFill>
                <a:latin typeface="微软雅黑" panose="020B0503020204020204" pitchFamily="34" charset="-122"/>
                <a:ea typeface="微软雅黑" panose="020B0503020204020204" pitchFamily="34" charset="-122"/>
              </a:rPr>
              <a:t>人民教师的初心</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28" name="右大括号 27"/>
          <p:cNvSpPr/>
          <p:nvPr/>
        </p:nvSpPr>
        <p:spPr>
          <a:xfrm>
            <a:off x="4184717" y="5109882"/>
            <a:ext cx="311975" cy="98970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矩形 28"/>
          <p:cNvSpPr/>
          <p:nvPr/>
        </p:nvSpPr>
        <p:spPr>
          <a:xfrm>
            <a:off x="1846775" y="4287359"/>
            <a:ext cx="2617649" cy="689947"/>
          </a:xfrm>
          <a:prstGeom prst="rect">
            <a:avLst/>
          </a:prstGeom>
          <a:noFill/>
          <a:ln cap="rnd" cmpd="tri">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1400" b="1" dirty="0">
                <a:solidFill>
                  <a:srgbClr val="002060"/>
                </a:solidFill>
              </a:rPr>
              <a:t>把方向</a:t>
            </a:r>
            <a:r>
              <a:rPr lang="en-US" altLang="zh-CN" sz="1400" b="1" dirty="0">
                <a:solidFill>
                  <a:srgbClr val="002060"/>
                </a:solidFill>
              </a:rPr>
              <a:t>——</a:t>
            </a:r>
            <a:r>
              <a:rPr lang="zh-CN" altLang="en-US" sz="1400" b="1" dirty="0">
                <a:solidFill>
                  <a:srgbClr val="002060"/>
                </a:solidFill>
              </a:rPr>
              <a:t>管大局</a:t>
            </a:r>
            <a:r>
              <a:rPr lang="en-US" altLang="zh-CN" sz="1400" b="1" dirty="0">
                <a:solidFill>
                  <a:srgbClr val="002060"/>
                </a:solidFill>
              </a:rPr>
              <a:t>——</a:t>
            </a:r>
            <a:r>
              <a:rPr lang="zh-CN" altLang="en-US" sz="1400" b="1" dirty="0">
                <a:solidFill>
                  <a:srgbClr val="002060"/>
                </a:solidFill>
              </a:rPr>
              <a:t>保落实</a:t>
            </a:r>
            <a:endParaRPr lang="zh-CN" altLang="en-US" sz="1400" b="1" dirty="0">
              <a:solidFill>
                <a:srgbClr val="002060"/>
              </a:solidFill>
            </a:endParaRPr>
          </a:p>
          <a:p>
            <a:pPr algn="ctr"/>
            <a:r>
              <a:rPr lang="zh-CN" altLang="en-US" sz="1400" b="1" dirty="0">
                <a:solidFill>
                  <a:srgbClr val="002060"/>
                </a:solidFill>
              </a:rPr>
              <a:t>谋改革</a:t>
            </a:r>
            <a:r>
              <a:rPr lang="en-US" altLang="zh-CN" sz="1400" b="1" dirty="0">
                <a:solidFill>
                  <a:srgbClr val="002060"/>
                </a:solidFill>
              </a:rPr>
              <a:t>——</a:t>
            </a:r>
            <a:r>
              <a:rPr lang="zh-CN" altLang="en-US" sz="1400" b="1" dirty="0">
                <a:solidFill>
                  <a:srgbClr val="002060"/>
                </a:solidFill>
              </a:rPr>
              <a:t>谋发展</a:t>
            </a:r>
            <a:r>
              <a:rPr lang="en-US" altLang="zh-CN" sz="1400" b="1" dirty="0">
                <a:solidFill>
                  <a:srgbClr val="002060"/>
                </a:solidFill>
              </a:rPr>
              <a:t>——</a:t>
            </a:r>
            <a:r>
              <a:rPr lang="zh-CN" altLang="en-US" sz="1400" b="1" dirty="0">
                <a:solidFill>
                  <a:srgbClr val="002060"/>
                </a:solidFill>
              </a:rPr>
              <a:t>谋福祉</a:t>
            </a:r>
            <a:endParaRPr lang="en-US" altLang="zh-CN" sz="1400" b="1" dirty="0">
              <a:solidFill>
                <a:srgbClr val="002060"/>
              </a:solidFill>
            </a:endParaRPr>
          </a:p>
        </p:txBody>
      </p:sp>
      <p:cxnSp>
        <p:nvCxnSpPr>
          <p:cNvPr id="30" name="直接箭头连接符 29"/>
          <p:cNvCxnSpPr/>
          <p:nvPr/>
        </p:nvCxnSpPr>
        <p:spPr>
          <a:xfrm>
            <a:off x="969976" y="3901478"/>
            <a:ext cx="0" cy="1208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61064" y="4498495"/>
            <a:ext cx="369332" cy="523220"/>
          </a:xfrm>
          <a:prstGeom prst="rect">
            <a:avLst/>
          </a:prstGeom>
          <a:noFill/>
        </p:spPr>
        <p:txBody>
          <a:bodyPr vert="horz" wrap="square" rtlCol="0">
            <a:spAutoFit/>
          </a:bodyPr>
          <a:lstStyle/>
          <a:p>
            <a:r>
              <a:rPr lang="zh-CN" altLang="en-US" sz="1400" b="1" dirty="0">
                <a:solidFill>
                  <a:srgbClr val="C00000"/>
                </a:solidFill>
              </a:rPr>
              <a:t>嵌</a:t>
            </a:r>
            <a:endParaRPr lang="en-US" altLang="zh-CN" sz="1400" b="1" dirty="0">
              <a:solidFill>
                <a:srgbClr val="C00000"/>
              </a:solidFill>
            </a:endParaRPr>
          </a:p>
          <a:p>
            <a:r>
              <a:rPr lang="zh-CN" altLang="en-US" sz="1400" b="1" dirty="0">
                <a:solidFill>
                  <a:srgbClr val="C00000"/>
                </a:solidFill>
              </a:rPr>
              <a:t>入</a:t>
            </a:r>
            <a:endParaRPr lang="zh-CN" altLang="en-US" sz="1400" b="1" dirty="0">
              <a:solidFill>
                <a:srgbClr val="C00000"/>
              </a:solidFill>
            </a:endParaRPr>
          </a:p>
        </p:txBody>
      </p:sp>
      <p:sp>
        <p:nvSpPr>
          <p:cNvPr id="32" name="矩形 31"/>
          <p:cNvSpPr/>
          <p:nvPr/>
        </p:nvSpPr>
        <p:spPr>
          <a:xfrm>
            <a:off x="4496691" y="5109882"/>
            <a:ext cx="344250" cy="9897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初心</a:t>
            </a:r>
            <a:endParaRPr lang="zh-CN" altLang="en-US" b="1" dirty="0"/>
          </a:p>
        </p:txBody>
      </p:sp>
      <p:cxnSp>
        <p:nvCxnSpPr>
          <p:cNvPr id="33" name="肘形连接符 32"/>
          <p:cNvCxnSpPr/>
          <p:nvPr/>
        </p:nvCxnSpPr>
        <p:spPr>
          <a:xfrm rot="5400000">
            <a:off x="1167291" y="4441158"/>
            <a:ext cx="803112" cy="55585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969976" y="1927898"/>
            <a:ext cx="0" cy="1208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pic>
        <p:nvPicPr>
          <p:cNvPr id="8" name="图片 7"/>
          <p:cNvPicPr>
            <a:picLocks noChangeAspect="1"/>
          </p:cNvPicPr>
          <p:nvPr/>
        </p:nvPicPr>
        <p:blipFill>
          <a:blip r:embed="rId5"/>
          <a:stretch>
            <a:fillRect/>
          </a:stretch>
        </p:blipFill>
        <p:spPr>
          <a:xfrm>
            <a:off x="5062613" y="986289"/>
            <a:ext cx="1755613" cy="1755613"/>
          </a:xfrm>
          <a:prstGeom prst="rect">
            <a:avLst/>
          </a:prstGeom>
        </p:spPr>
      </p:pic>
      <p:sp>
        <p:nvSpPr>
          <p:cNvPr id="11" name="文本框 2"/>
          <p:cNvSpPr txBox="1"/>
          <p:nvPr/>
        </p:nvSpPr>
        <p:spPr>
          <a:xfrm>
            <a:off x="2465705" y="3112770"/>
            <a:ext cx="7259955" cy="1005840"/>
          </a:xfrm>
          <a:prstGeom prst="rect">
            <a:avLst/>
          </a:prstGeom>
          <a:noFill/>
        </p:spPr>
        <p:txBody>
          <a:bodyPr wrap="square" rtlCol="0">
            <a:spAutoFit/>
          </a:bodyPr>
          <a:lstStyle/>
          <a:p>
            <a:r>
              <a:rPr lang="zh-CN" altLang="en-US" sz="60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sym typeface="+mn-lt"/>
              </a:rPr>
              <a:t>不忘初心  牢记使命</a:t>
            </a:r>
            <a:endParaRPr lang="zh-CN" altLang="en-US" sz="60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sym typeface="+mn-lt"/>
            </a:endParaRPr>
          </a:p>
        </p:txBody>
      </p:sp>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TextBox 12"/>
          <p:cNvSpPr txBox="1"/>
          <p:nvPr/>
        </p:nvSpPr>
        <p:spPr>
          <a:xfrm>
            <a:off x="1957411" y="737121"/>
            <a:ext cx="1793321" cy="944880"/>
          </a:xfrm>
          <a:prstGeom prst="rect">
            <a:avLst/>
          </a:prstGeom>
          <a:noFill/>
        </p:spPr>
        <p:txBody>
          <a:bodyPr wrap="square" rtlCol="0">
            <a:spAutoFit/>
          </a:bodyPr>
          <a:lstStyle/>
          <a:p>
            <a:pPr algn="ctr"/>
            <a:r>
              <a:rPr lang="zh-CN" altLang="en-US" sz="2800" b="1" dirty="0">
                <a:ln w="6350">
                  <a:noFill/>
                </a:ln>
                <a:solidFill>
                  <a:srgbClr val="C00000"/>
                </a:solidFill>
                <a:cs typeface="+mn-ea"/>
                <a:sym typeface="+mn-lt"/>
              </a:rPr>
              <a:t>对接最新政策精神</a:t>
            </a:r>
            <a:endParaRPr lang="zh-CN" altLang="en-US" sz="2800" b="1" dirty="0">
              <a:ln w="6350">
                <a:noFill/>
              </a:ln>
              <a:solidFill>
                <a:srgbClr val="C00000"/>
              </a:solidFill>
              <a:cs typeface="+mn-ea"/>
              <a:sym typeface="+mn-lt"/>
            </a:endParaRPr>
          </a:p>
        </p:txBody>
      </p:sp>
      <p:sp>
        <p:nvSpPr>
          <p:cNvPr id="9" name="矩形 8"/>
          <p:cNvSpPr/>
          <p:nvPr/>
        </p:nvSpPr>
        <p:spPr>
          <a:xfrm>
            <a:off x="1113993" y="1488656"/>
            <a:ext cx="10006350" cy="3093154"/>
          </a:xfrm>
          <a:prstGeom prst="rect">
            <a:avLst/>
          </a:prstGeom>
        </p:spPr>
        <p:txBody>
          <a:bodyPr wrap="square">
            <a:spAutoFit/>
          </a:bodyPr>
          <a:lstStyle/>
          <a:p>
            <a:pPr>
              <a:lnSpc>
                <a:spcPct val="150000"/>
              </a:lnSpc>
            </a:pPr>
            <a:r>
              <a:rPr lang="zh-CN" altLang="en-US" sz="1600" dirty="0"/>
              <a:t>在全国国有企业党的建设工作会议上习近平总书记强调，要加强和完善党对国有企业的领导，加强和改进国企党的建设，使国有企业成为党和国家最可信赖的力量，成为坚决贯彻执行中央决策部署的重要力量，成为贯彻新发展理念、全面深化改革的重要力量</a:t>
            </a:r>
            <a:r>
              <a:rPr lang="en-US" altLang="zh-CN" sz="1600" dirty="0"/>
              <a:t>……</a:t>
            </a:r>
            <a:endParaRPr lang="en-US" altLang="zh-CN" sz="1600" dirty="0"/>
          </a:p>
          <a:p>
            <a:pPr>
              <a:lnSpc>
                <a:spcPct val="150000"/>
              </a:lnSpc>
            </a:pPr>
            <a:r>
              <a:rPr lang="zh-CN" altLang="en-US" sz="1600" dirty="0">
                <a:sym typeface="+mn-lt"/>
              </a:rPr>
              <a:t>中办印发</a:t>
            </a:r>
            <a:r>
              <a:rPr lang="en-US" altLang="zh-CN" sz="1600" dirty="0">
                <a:sym typeface="+mn-lt"/>
              </a:rPr>
              <a:t>《</a:t>
            </a:r>
            <a:r>
              <a:rPr lang="zh-CN" altLang="en-US" sz="1600" dirty="0">
                <a:sym typeface="+mn-lt"/>
              </a:rPr>
              <a:t>关于在深化国有企业改革中坚持党的领导加强党的建设的若干意见</a:t>
            </a:r>
            <a:r>
              <a:rPr lang="en-US" altLang="zh-CN" sz="1600" dirty="0">
                <a:sym typeface="+mn-lt"/>
              </a:rPr>
              <a:t>》</a:t>
            </a:r>
            <a:r>
              <a:rPr lang="zh-CN" altLang="en-US" sz="1600" dirty="0">
                <a:sym typeface="+mn-lt"/>
              </a:rPr>
              <a:t>，对深化国有企业改革中坚持党的领导，加强党的建设提出要求，作出部署，</a:t>
            </a:r>
            <a:r>
              <a:rPr lang="en-US" altLang="zh-CN" sz="1600" dirty="0">
                <a:sym typeface="+mn-lt"/>
              </a:rPr>
              <a:t>《</a:t>
            </a:r>
            <a:r>
              <a:rPr lang="zh-CN" altLang="en-US" sz="1600" dirty="0">
                <a:sym typeface="+mn-lt"/>
              </a:rPr>
              <a:t>意见</a:t>
            </a:r>
            <a:r>
              <a:rPr lang="en-US" altLang="zh-CN" sz="1600" dirty="0">
                <a:sym typeface="+mn-lt"/>
              </a:rPr>
              <a:t>》</a:t>
            </a:r>
            <a:r>
              <a:rPr lang="zh-CN" altLang="en-US" sz="1600" dirty="0">
                <a:sym typeface="+mn-lt"/>
              </a:rPr>
              <a:t>指出：</a:t>
            </a:r>
            <a:endParaRPr lang="en-US" altLang="zh-CN" sz="1600" dirty="0">
              <a:sym typeface="+mn-lt"/>
            </a:endParaRPr>
          </a:p>
          <a:p>
            <a:pPr>
              <a:lnSpc>
                <a:spcPct val="150000"/>
              </a:lnSpc>
            </a:pPr>
            <a:r>
              <a:rPr lang="zh-CN" altLang="en-US" sz="1600" dirty="0">
                <a:solidFill>
                  <a:srgbClr val="FF0000"/>
                </a:solidFill>
                <a:latin typeface="黑体" panose="02010609060101010101" pitchFamily="49" charset="-122"/>
                <a:ea typeface="黑体" panose="02010609060101010101" pitchFamily="49" charset="-122"/>
                <a:sym typeface="+mn-lt"/>
              </a:rPr>
              <a:t>①坚持党的建设与国有企业改革同步谋划；②党的组织及工作机构同步设置；③党组织负责人及党务工作人员同步配备；④党的工作同步开展。</a:t>
            </a:r>
            <a:endParaRPr lang="en-US" altLang="zh-CN" sz="1600" dirty="0">
              <a:solidFill>
                <a:srgbClr val="FF0000"/>
              </a:solidFill>
              <a:latin typeface="黑体" panose="02010609060101010101" pitchFamily="49" charset="-122"/>
              <a:ea typeface="黑体" panose="02010609060101010101" pitchFamily="49" charset="-122"/>
              <a:sym typeface="+mn-lt"/>
            </a:endParaRPr>
          </a:p>
          <a:p>
            <a:pPr>
              <a:lnSpc>
                <a:spcPct val="150000"/>
              </a:lnSpc>
            </a:pPr>
            <a:r>
              <a:rPr lang="en-US" altLang="zh-CN" sz="1600" dirty="0">
                <a:solidFill>
                  <a:srgbClr val="FF0000"/>
                </a:solidFill>
                <a:latin typeface="黑体" panose="02010609060101010101" pitchFamily="49" charset="-122"/>
                <a:ea typeface="黑体" panose="02010609060101010101" pitchFamily="49" charset="-122"/>
                <a:sym typeface="+mn-lt"/>
              </a:rPr>
              <a:t>①</a:t>
            </a:r>
            <a:r>
              <a:rPr lang="zh-CN" altLang="en-US" sz="1600" dirty="0">
                <a:solidFill>
                  <a:srgbClr val="FF0000"/>
                </a:solidFill>
                <a:latin typeface="黑体" panose="02010609060101010101" pitchFamily="49" charset="-122"/>
                <a:ea typeface="黑体" panose="02010609060101010101" pitchFamily="49" charset="-122"/>
                <a:sym typeface="+mn-lt"/>
              </a:rPr>
              <a:t>实现体制对接；②机制对接；③制度对接；④工作对接</a:t>
            </a:r>
            <a:endParaRPr lang="en-US" altLang="zh-CN" sz="1600" dirty="0">
              <a:solidFill>
                <a:srgbClr val="FF0000"/>
              </a:solidFill>
              <a:latin typeface="黑体" panose="02010609060101010101" pitchFamily="49" charset="-122"/>
              <a:ea typeface="黑体" panose="02010609060101010101" pitchFamily="49" charset="-122"/>
              <a:sym typeface="+mn-lt"/>
            </a:endParaRPr>
          </a:p>
        </p:txBody>
      </p:sp>
      <p:grpSp>
        <p:nvGrpSpPr>
          <p:cNvPr id="10" name="组合 9"/>
          <p:cNvGrpSpPr/>
          <p:nvPr/>
        </p:nvGrpSpPr>
        <p:grpSpPr>
          <a:xfrm>
            <a:off x="643467" y="1256806"/>
            <a:ext cx="10856458" cy="4875052"/>
            <a:chOff x="643467" y="1289080"/>
            <a:chExt cx="10642600" cy="3494586"/>
          </a:xfrm>
        </p:grpSpPr>
        <p:cxnSp>
          <p:nvCxnSpPr>
            <p:cNvPr id="11" name="直接连接符 10"/>
            <p:cNvCxnSpPr/>
            <p:nvPr/>
          </p:nvCxnSpPr>
          <p:spPr>
            <a:xfrm>
              <a:off x="3750733" y="1289080"/>
              <a:ext cx="7535334" cy="8468"/>
            </a:xfrm>
            <a:prstGeom prst="line">
              <a:avLst/>
            </a:prstGeom>
            <a:ln>
              <a:headEnd type="oval"/>
            </a:ln>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a:off x="643467" y="1289080"/>
              <a:ext cx="1219200" cy="0"/>
            </a:xfrm>
            <a:prstGeom prst="line">
              <a:avLst/>
            </a:prstGeom>
            <a:ln>
              <a:headEnd type="none"/>
              <a:tailEnd type="oval"/>
            </a:ln>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643467" y="1289080"/>
              <a:ext cx="0" cy="3494586"/>
            </a:xfrm>
            <a:prstGeom prst="line">
              <a:avLst/>
            </a:prstGeom>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643467" y="4783666"/>
              <a:ext cx="10642600" cy="0"/>
            </a:xfrm>
            <a:prstGeom prst="line">
              <a:avLst/>
            </a:prstGeom>
          </p:spPr>
          <p:style>
            <a:lnRef idx="1">
              <a:schemeClr val="dk1"/>
            </a:lnRef>
            <a:fillRef idx="0">
              <a:schemeClr val="dk1"/>
            </a:fillRef>
            <a:effectRef idx="0">
              <a:schemeClr val="dk1"/>
            </a:effectRef>
            <a:fontRef idx="minor">
              <a:schemeClr val="tx1"/>
            </a:fontRef>
          </p:style>
        </p:cxnSp>
        <p:cxnSp>
          <p:nvCxnSpPr>
            <p:cNvPr id="15" name="直接连接符 14"/>
            <p:cNvCxnSpPr/>
            <p:nvPr/>
          </p:nvCxnSpPr>
          <p:spPr>
            <a:xfrm>
              <a:off x="11286067" y="1297548"/>
              <a:ext cx="0" cy="3486118"/>
            </a:xfrm>
            <a:prstGeom prst="line">
              <a:avLst/>
            </a:prstGeom>
          </p:spPr>
          <p:style>
            <a:lnRef idx="1">
              <a:schemeClr val="dk1"/>
            </a:lnRef>
            <a:fillRef idx="0">
              <a:schemeClr val="dk1"/>
            </a:fillRef>
            <a:effectRef idx="0">
              <a:schemeClr val="dk1"/>
            </a:effectRef>
            <a:fontRef idx="minor">
              <a:schemeClr val="tx1"/>
            </a:fontRef>
          </p:style>
        </p:cxnSp>
      </p:grpSp>
      <p:sp>
        <p:nvSpPr>
          <p:cNvPr id="16" name="矩形 15"/>
          <p:cNvSpPr/>
          <p:nvPr/>
        </p:nvSpPr>
        <p:spPr>
          <a:xfrm>
            <a:off x="1753506" y="4496738"/>
            <a:ext cx="3673751" cy="2366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t>1.</a:t>
            </a:r>
            <a:r>
              <a:rPr lang="zh-CN" altLang="en-US" sz="1400" dirty="0"/>
              <a:t>国企必须具备的“六种力量“</a:t>
            </a:r>
            <a:endParaRPr lang="zh-CN" altLang="en-US" sz="1400" dirty="0"/>
          </a:p>
        </p:txBody>
      </p:sp>
      <p:sp>
        <p:nvSpPr>
          <p:cNvPr id="17" name="矩形 16"/>
          <p:cNvSpPr/>
          <p:nvPr/>
        </p:nvSpPr>
        <p:spPr>
          <a:xfrm>
            <a:off x="1755294" y="4778234"/>
            <a:ext cx="3673751" cy="2366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t>2.</a:t>
            </a:r>
            <a:r>
              <a:rPr lang="zh-CN" altLang="en-US" sz="1400" dirty="0"/>
              <a:t>国企深化改革要坚持“三个有利于”</a:t>
            </a:r>
            <a:endParaRPr lang="zh-CN" altLang="en-US" sz="1400" dirty="0"/>
          </a:p>
        </p:txBody>
      </p:sp>
      <p:sp>
        <p:nvSpPr>
          <p:cNvPr id="18" name="矩形 17"/>
          <p:cNvSpPr/>
          <p:nvPr/>
        </p:nvSpPr>
        <p:spPr>
          <a:xfrm>
            <a:off x="1757082" y="5070488"/>
            <a:ext cx="3673751" cy="2366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t>3.</a:t>
            </a:r>
            <a:r>
              <a:rPr lang="zh-CN" altLang="en-US" sz="1400" dirty="0"/>
              <a:t>国企两个“一以贯之”</a:t>
            </a:r>
            <a:endParaRPr lang="zh-CN" altLang="en-US" sz="1400" dirty="0"/>
          </a:p>
        </p:txBody>
      </p:sp>
      <p:sp>
        <p:nvSpPr>
          <p:cNvPr id="19" name="矩形 18"/>
          <p:cNvSpPr/>
          <p:nvPr/>
        </p:nvSpPr>
        <p:spPr>
          <a:xfrm>
            <a:off x="1758870" y="5341226"/>
            <a:ext cx="3673751" cy="2366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t>4.</a:t>
            </a:r>
            <a:r>
              <a:rPr lang="zh-CN" altLang="en-US" sz="1400" dirty="0"/>
              <a:t>国企党建工作总要求：“四个坚持”</a:t>
            </a:r>
            <a:endParaRPr lang="zh-CN" altLang="en-US" sz="1400" dirty="0"/>
          </a:p>
        </p:txBody>
      </p:sp>
      <p:sp>
        <p:nvSpPr>
          <p:cNvPr id="20" name="矩形 19"/>
          <p:cNvSpPr/>
          <p:nvPr/>
        </p:nvSpPr>
        <p:spPr>
          <a:xfrm>
            <a:off x="1760658" y="5622722"/>
            <a:ext cx="3673751" cy="2366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t>5.</a:t>
            </a:r>
            <a:r>
              <a:rPr lang="zh-CN" altLang="en-US" sz="1400" dirty="0"/>
              <a:t>“中国特色”现代国有企业制度</a:t>
            </a:r>
            <a:endParaRPr lang="zh-CN" altLang="en-US" sz="1400" dirty="0"/>
          </a:p>
        </p:txBody>
      </p:sp>
      <p:sp>
        <p:nvSpPr>
          <p:cNvPr id="21" name="矩形 20"/>
          <p:cNvSpPr/>
          <p:nvPr/>
        </p:nvSpPr>
        <p:spPr>
          <a:xfrm>
            <a:off x="1762446" y="5914976"/>
            <a:ext cx="3673751" cy="2366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t>6.</a:t>
            </a:r>
            <a:r>
              <a:rPr lang="zh-CN" altLang="en-US" sz="1400" dirty="0"/>
              <a:t>明确党对国有企业的领导方式</a:t>
            </a:r>
            <a:endParaRPr lang="zh-CN" altLang="en-US" sz="1400" dirty="0"/>
          </a:p>
        </p:txBody>
      </p:sp>
      <p:sp>
        <p:nvSpPr>
          <p:cNvPr id="22" name="矩形 21"/>
          <p:cNvSpPr/>
          <p:nvPr/>
        </p:nvSpPr>
        <p:spPr>
          <a:xfrm>
            <a:off x="6327444" y="4509284"/>
            <a:ext cx="3673751" cy="2366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t>7.</a:t>
            </a:r>
            <a:r>
              <a:rPr lang="zh-CN" altLang="en-US" sz="1400" dirty="0"/>
              <a:t>加强对国企领导人监督和管理</a:t>
            </a:r>
            <a:endParaRPr lang="zh-CN" altLang="en-US" sz="1400" dirty="0"/>
          </a:p>
        </p:txBody>
      </p:sp>
      <p:sp>
        <p:nvSpPr>
          <p:cNvPr id="23" name="矩形 22"/>
          <p:cNvSpPr/>
          <p:nvPr/>
        </p:nvSpPr>
        <p:spPr>
          <a:xfrm>
            <a:off x="6329232" y="4790780"/>
            <a:ext cx="3673751" cy="2366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t>8.</a:t>
            </a:r>
            <a:r>
              <a:rPr lang="zh-CN" altLang="en-US" sz="1400" dirty="0"/>
              <a:t>坚持全心全意依靠工人阶级方针</a:t>
            </a:r>
            <a:endParaRPr lang="zh-CN" altLang="en-US" sz="1400" dirty="0"/>
          </a:p>
        </p:txBody>
      </p:sp>
      <p:sp>
        <p:nvSpPr>
          <p:cNvPr id="24" name="矩形 23"/>
          <p:cNvSpPr/>
          <p:nvPr/>
        </p:nvSpPr>
        <p:spPr>
          <a:xfrm>
            <a:off x="6331020" y="5083034"/>
            <a:ext cx="3673751" cy="2366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t>10.</a:t>
            </a:r>
            <a:r>
              <a:rPr lang="zh-CN" altLang="en-US" sz="1400" dirty="0"/>
              <a:t>对国企领导人的要求</a:t>
            </a:r>
            <a:endParaRPr lang="zh-CN" altLang="en-US" sz="1400" dirty="0"/>
          </a:p>
        </p:txBody>
      </p:sp>
      <p:sp>
        <p:nvSpPr>
          <p:cNvPr id="25" name="矩形 24"/>
          <p:cNvSpPr/>
          <p:nvPr/>
        </p:nvSpPr>
        <p:spPr>
          <a:xfrm>
            <a:off x="6332808" y="5353772"/>
            <a:ext cx="3673751" cy="2366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t>11.</a:t>
            </a:r>
            <a:r>
              <a:rPr lang="zh-CN" altLang="en-US" sz="1400" dirty="0"/>
              <a:t>国企领导人员的培养</a:t>
            </a:r>
            <a:endParaRPr lang="zh-CN" altLang="en-US" sz="1400" dirty="0"/>
          </a:p>
        </p:txBody>
      </p:sp>
      <p:sp>
        <p:nvSpPr>
          <p:cNvPr id="26" name="矩形 25"/>
          <p:cNvSpPr/>
          <p:nvPr/>
        </p:nvSpPr>
        <p:spPr>
          <a:xfrm>
            <a:off x="6334596" y="5635268"/>
            <a:ext cx="3673751" cy="2366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t>11.</a:t>
            </a:r>
            <a:r>
              <a:rPr lang="zh-CN" altLang="en-US" sz="1400" dirty="0"/>
              <a:t>全面从严治党在国企落地“四个要”</a:t>
            </a:r>
            <a:endParaRPr lang="zh-CN" altLang="en-US" sz="1400" dirty="0"/>
          </a:p>
        </p:txBody>
      </p:sp>
      <p:sp>
        <p:nvSpPr>
          <p:cNvPr id="27" name="矩形 26"/>
          <p:cNvSpPr/>
          <p:nvPr/>
        </p:nvSpPr>
        <p:spPr>
          <a:xfrm>
            <a:off x="6336384" y="5927522"/>
            <a:ext cx="3673751" cy="2366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t>12.</a:t>
            </a:r>
            <a:r>
              <a:rPr lang="zh-CN" altLang="en-US" sz="1400" dirty="0"/>
              <a:t>明确各级党委责任</a:t>
            </a:r>
            <a:endParaRPr lang="zh-CN" altLang="en-US" sz="1400" dirty="0"/>
          </a:p>
        </p:txBody>
      </p:sp>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sp>
        <p:nvSpPr>
          <p:cNvPr id="8" name="矩形 7"/>
          <p:cNvSpPr/>
          <p:nvPr/>
        </p:nvSpPr>
        <p:spPr>
          <a:xfrm>
            <a:off x="644525" y="2028263"/>
            <a:ext cx="10466705" cy="3784600"/>
          </a:xfrm>
          <a:prstGeom prst="rect">
            <a:avLst/>
          </a:prstGeom>
        </p:spPr>
        <p:txBody>
          <a:bodyPr wrap="square">
            <a:spAutoFit/>
          </a:bodyPr>
          <a:lstStyle/>
          <a:p>
            <a:pPr>
              <a:lnSpc>
                <a:spcPct val="150000"/>
              </a:lnSpc>
            </a:pPr>
            <a:r>
              <a:rPr lang="en-US" altLang="zh-CN" dirty="0"/>
              <a:t>      </a:t>
            </a:r>
            <a:r>
              <a:rPr lang="en-US" altLang="zh-CN" sz="2000" dirty="0"/>
              <a:t>2016</a:t>
            </a:r>
            <a:r>
              <a:rPr lang="zh-CN" altLang="en-US" sz="2000" dirty="0"/>
              <a:t>年</a:t>
            </a:r>
            <a:r>
              <a:rPr lang="en-US" altLang="zh-CN" sz="2000" dirty="0"/>
              <a:t>9</a:t>
            </a:r>
            <a:r>
              <a:rPr lang="zh-CN" altLang="en-US" sz="2000" dirty="0"/>
              <a:t>月，中组部、教育部党组</a:t>
            </a:r>
            <a:r>
              <a:rPr lang="en-US" altLang="zh-CN" sz="2000" dirty="0"/>
              <a:t>《</a:t>
            </a:r>
            <a:r>
              <a:rPr lang="zh-CN" altLang="en-US" sz="2000" dirty="0"/>
              <a:t>关于加强中小学党的建设工作的意见</a:t>
            </a:r>
            <a:r>
              <a:rPr lang="en-US" altLang="zh-CN" sz="2000" dirty="0"/>
              <a:t>》</a:t>
            </a:r>
            <a:r>
              <a:rPr lang="zh-CN" altLang="en-US" sz="2000" dirty="0"/>
              <a:t>指出：</a:t>
            </a:r>
            <a:endParaRPr lang="zh-CN" altLang="en-US" sz="2000" dirty="0"/>
          </a:p>
          <a:p>
            <a:pPr>
              <a:lnSpc>
                <a:spcPct val="150000"/>
              </a:lnSpc>
            </a:pPr>
            <a:r>
              <a:rPr lang="en-US" altLang="zh-CN" sz="2000" dirty="0"/>
              <a:t>      中小学校党组织是党在学校中全部工作和战斗力的基础，发挥政治核心作用，全面负责学校党的思想、组织、作风、反腐倡廉和制度建设，把握学校发展方向，参与决定重大问题并监督实施，支持和保证校长依法行使职权，领导学校德育和思想政治工作，推动学校健康</a:t>
            </a:r>
            <a:r>
              <a:rPr lang="zh-CN" altLang="en-US" sz="2000" dirty="0"/>
              <a:t>发展。</a:t>
            </a:r>
            <a:r>
              <a:rPr lang="en-US" altLang="zh-CN" sz="2000" dirty="0">
                <a:sym typeface="+mn-ea"/>
              </a:rPr>
              <a:t>抓好学生德育工作，建立党组织主导、校长负责、群团组织参与、家庭社会联动的德育工作机制。做好教职工思想政治工作，推进师德师风建设，引导教师争做有理想信念、有道德情操、有扎实学识、有仁爱之心的好老师。</a:t>
            </a:r>
            <a:endParaRPr lang="en-US" altLang="zh-CN" sz="2000" dirty="0"/>
          </a:p>
          <a:p>
            <a:pPr>
              <a:lnSpc>
                <a:spcPct val="150000"/>
              </a:lnSpc>
            </a:pPr>
            <a:endParaRPr lang="en-US" altLang="zh-CN" sz="2000" dirty="0">
              <a:sym typeface="+mn-ea"/>
            </a:endParaRPr>
          </a:p>
        </p:txBody>
      </p:sp>
      <p:grpSp>
        <p:nvGrpSpPr>
          <p:cNvPr id="9" name="组合 8"/>
          <p:cNvGrpSpPr/>
          <p:nvPr/>
        </p:nvGrpSpPr>
        <p:grpSpPr>
          <a:xfrm>
            <a:off x="665405" y="1803811"/>
            <a:ext cx="10642600" cy="3712210"/>
            <a:chOff x="643467" y="1289080"/>
            <a:chExt cx="10642600" cy="3657255"/>
          </a:xfrm>
        </p:grpSpPr>
        <p:cxnSp>
          <p:nvCxnSpPr>
            <p:cNvPr id="10" name="直接连接符 9"/>
            <p:cNvCxnSpPr/>
            <p:nvPr/>
          </p:nvCxnSpPr>
          <p:spPr>
            <a:xfrm>
              <a:off x="3750733" y="1289080"/>
              <a:ext cx="7535334" cy="8468"/>
            </a:xfrm>
            <a:prstGeom prst="line">
              <a:avLst/>
            </a:prstGeom>
            <a:ln>
              <a:headEnd type="oval"/>
            </a:ln>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a:off x="643467" y="1289080"/>
              <a:ext cx="1219200" cy="0"/>
            </a:xfrm>
            <a:prstGeom prst="line">
              <a:avLst/>
            </a:prstGeom>
            <a:ln>
              <a:headEnd type="none"/>
              <a:tailEnd type="oval"/>
            </a:ln>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a:off x="643467" y="1289080"/>
              <a:ext cx="0" cy="3494586"/>
            </a:xfrm>
            <a:prstGeom prst="line">
              <a:avLst/>
            </a:prstGeom>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643467" y="4946335"/>
              <a:ext cx="10642600" cy="0"/>
            </a:xfrm>
            <a:prstGeom prst="line">
              <a:avLst/>
            </a:prstGeom>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11286067" y="1297548"/>
              <a:ext cx="0" cy="3486118"/>
            </a:xfrm>
            <a:prstGeom prst="line">
              <a:avLst/>
            </a:prstGeom>
          </p:spPr>
          <p:style>
            <a:lnRef idx="1">
              <a:schemeClr val="dk1"/>
            </a:lnRef>
            <a:fillRef idx="0">
              <a:schemeClr val="dk1"/>
            </a:fillRef>
            <a:effectRef idx="0">
              <a:schemeClr val="dk1"/>
            </a:effectRef>
            <a:fontRef idx="minor">
              <a:schemeClr val="tx1"/>
            </a:fontRef>
          </p:style>
        </p:cxnSp>
      </p:grpSp>
      <p:sp>
        <p:nvSpPr>
          <p:cNvPr id="15" name="矩形 14"/>
          <p:cNvSpPr/>
          <p:nvPr/>
        </p:nvSpPr>
        <p:spPr>
          <a:xfrm>
            <a:off x="644525" y="2910205"/>
            <a:ext cx="10193020" cy="506730"/>
          </a:xfrm>
          <a:prstGeom prst="rect">
            <a:avLst/>
          </a:prstGeom>
        </p:spPr>
        <p:txBody>
          <a:bodyPr wrap="square">
            <a:spAutoFit/>
          </a:bodyPr>
          <a:lstStyle/>
          <a:p>
            <a:pPr algn="l">
              <a:lnSpc>
                <a:spcPct val="150000"/>
              </a:lnSpc>
            </a:pPr>
            <a:r>
              <a:rPr lang="en-US" altLang="zh-CN" dirty="0">
                <a:sym typeface="+mn-ea"/>
              </a:rPr>
              <a:t>      </a:t>
            </a:r>
            <a:endParaRPr lang="en-US" altLang="zh-CN" dirty="0">
              <a:solidFill>
                <a:srgbClr val="FF0000"/>
              </a:solidFill>
              <a:latin typeface="黑体" panose="02010609060101010101" pitchFamily="49" charset="-122"/>
              <a:ea typeface="黑体" panose="02010609060101010101" pitchFamily="49" charset="-122"/>
              <a:sym typeface="+mn-lt"/>
            </a:endParaRPr>
          </a:p>
        </p:txBody>
      </p:sp>
      <p:sp>
        <p:nvSpPr>
          <p:cNvPr id="16" name="文本框 2"/>
          <p:cNvSpPr txBox="1"/>
          <p:nvPr/>
        </p:nvSpPr>
        <p:spPr>
          <a:xfrm>
            <a:off x="2045298" y="1001582"/>
            <a:ext cx="2032000" cy="944880"/>
          </a:xfrm>
          <a:prstGeom prst="rect">
            <a:avLst/>
          </a:prstGeom>
          <a:noFill/>
        </p:spPr>
        <p:txBody>
          <a:bodyPr wrap="square" rtlCol="0" anchor="t">
            <a:spAutoFit/>
          </a:bodyPr>
          <a:lstStyle/>
          <a:p>
            <a:r>
              <a:rPr lang="zh-CN" altLang="en-US" sz="2800" b="1" dirty="0">
                <a:ln w="6350">
                  <a:noFill/>
                </a:ln>
                <a:solidFill>
                  <a:srgbClr val="C00000"/>
                </a:solidFill>
                <a:cs typeface="+mn-ea"/>
                <a:sym typeface="+mn-lt"/>
              </a:rPr>
              <a:t>对接最新</a:t>
            </a:r>
            <a:endParaRPr lang="zh-CN" altLang="en-US" sz="2800" b="1" dirty="0">
              <a:ln w="6350">
                <a:noFill/>
              </a:ln>
              <a:solidFill>
                <a:srgbClr val="C00000"/>
              </a:solidFill>
              <a:cs typeface="+mn-ea"/>
              <a:sym typeface="+mn-lt"/>
            </a:endParaRPr>
          </a:p>
          <a:p>
            <a:r>
              <a:rPr lang="zh-CN" altLang="en-US" sz="2800" b="1" dirty="0">
                <a:ln w="6350">
                  <a:noFill/>
                </a:ln>
                <a:solidFill>
                  <a:srgbClr val="C00000"/>
                </a:solidFill>
                <a:cs typeface="+mn-ea"/>
                <a:sym typeface="+mn-lt"/>
              </a:rPr>
              <a:t>政策精神</a:t>
            </a:r>
            <a:endParaRPr lang="zh-CN" altLang="en-US" sz="2800" b="1" dirty="0">
              <a:ln w="6350">
                <a:noFill/>
              </a:ln>
              <a:solidFill>
                <a:srgbClr val="C00000"/>
              </a:solidFill>
              <a:cs typeface="+mn-ea"/>
              <a:sym typeface="+mn-lt"/>
            </a:endParaRPr>
          </a:p>
        </p:txBody>
      </p:sp>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5538"/>
            <a:ext cx="12192000"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75"/>
          <p:cNvPicPr>
            <a:picLocks noChangeAspect="1"/>
          </p:cNvPicPr>
          <p:nvPr/>
        </p:nvPicPr>
        <p:blipFill>
          <a:blip r:embed="rId1"/>
          <a:srcRect/>
          <a:stretch>
            <a:fillRect/>
          </a:stretch>
        </p:blipFill>
        <p:spPr bwMode="auto">
          <a:xfrm>
            <a:off x="0" y="6246813"/>
            <a:ext cx="12192000" cy="639762"/>
          </a:xfrm>
          <a:prstGeom prst="rect">
            <a:avLst/>
          </a:prstGeom>
          <a:noFill/>
          <a:ln w="9525">
            <a:noFill/>
            <a:miter lim="800000"/>
            <a:headEnd/>
            <a:tailEnd/>
          </a:ln>
        </p:spPr>
      </p:pic>
      <p:pic>
        <p:nvPicPr>
          <p:cNvPr id="4" name="图片 17"/>
          <p:cNvPicPr>
            <a:picLocks noChangeAspect="1"/>
          </p:cNvPicPr>
          <p:nvPr/>
        </p:nvPicPr>
        <p:blipFill>
          <a:blip r:embed="rId2"/>
          <a:srcRect/>
          <a:stretch>
            <a:fillRect/>
          </a:stretch>
        </p:blipFill>
        <p:spPr bwMode="auto">
          <a:xfrm>
            <a:off x="0" y="0"/>
            <a:ext cx="9926638" cy="812800"/>
          </a:xfrm>
          <a:prstGeom prst="rect">
            <a:avLst/>
          </a:prstGeom>
          <a:noFill/>
          <a:ln w="9525">
            <a:noFill/>
            <a:miter lim="800000"/>
            <a:headEnd/>
            <a:tailEnd/>
          </a:ln>
        </p:spPr>
      </p:pic>
      <p:pic>
        <p:nvPicPr>
          <p:cNvPr id="5" name="图片 72"/>
          <p:cNvPicPr>
            <a:picLocks noChangeAspect="1"/>
          </p:cNvPicPr>
          <p:nvPr/>
        </p:nvPicPr>
        <p:blipFill>
          <a:blip r:embed="rId3"/>
          <a:srcRect/>
          <a:stretch>
            <a:fillRect/>
          </a:stretch>
        </p:blipFill>
        <p:spPr bwMode="auto">
          <a:xfrm>
            <a:off x="9750425" y="0"/>
            <a:ext cx="2408238" cy="798513"/>
          </a:xfrm>
          <a:prstGeom prst="rect">
            <a:avLst/>
          </a:prstGeom>
          <a:noFill/>
          <a:ln w="9525">
            <a:noFill/>
            <a:miter lim="800000"/>
            <a:headEnd/>
            <a:tailEnd/>
          </a:ln>
        </p:spPr>
      </p:pic>
      <p:sp>
        <p:nvSpPr>
          <p:cNvPr id="6" name="矩形 5"/>
          <p:cNvSpPr/>
          <p:nvPr/>
        </p:nvSpPr>
        <p:spPr>
          <a:xfrm>
            <a:off x="0" y="812800"/>
            <a:ext cx="12192000" cy="460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Picture 9" descr="D:\Desktop\logo.png"/>
          <p:cNvPicPr>
            <a:picLocks noChangeAspect="1" noChangeArrowheads="1"/>
          </p:cNvPicPr>
          <p:nvPr/>
        </p:nvPicPr>
        <p:blipFill>
          <a:blip r:embed="rId4"/>
          <a:srcRect/>
          <a:stretch>
            <a:fillRect/>
          </a:stretch>
        </p:blipFill>
        <p:spPr bwMode="auto">
          <a:xfrm>
            <a:off x="9402763" y="6281738"/>
            <a:ext cx="2728912" cy="576262"/>
          </a:xfrm>
          <a:prstGeom prst="rect">
            <a:avLst/>
          </a:prstGeom>
          <a:noFill/>
          <a:ln w="9525">
            <a:noFill/>
            <a:miter lim="800000"/>
            <a:headEnd/>
            <a:tailEnd/>
          </a:ln>
        </p:spPr>
      </p:pic>
      <p:pic>
        <p:nvPicPr>
          <p:cNvPr id="8" name="Picture 9" descr="D:\Desktop\logo.png"/>
          <p:cNvPicPr>
            <a:picLocks noChangeAspect="1"/>
          </p:cNvPicPr>
          <p:nvPr/>
        </p:nvPicPr>
        <p:blipFill>
          <a:blip r:embed="rId5"/>
          <a:stretch>
            <a:fillRect/>
          </a:stretch>
        </p:blipFill>
        <p:spPr>
          <a:xfrm>
            <a:off x="4872990" y="314008"/>
            <a:ext cx="3530600" cy="746125"/>
          </a:xfrm>
          <a:prstGeom prst="rect">
            <a:avLst/>
          </a:prstGeom>
          <a:noFill/>
          <a:ln w="9525">
            <a:noFill/>
          </a:ln>
        </p:spPr>
      </p:pic>
      <p:sp>
        <p:nvSpPr>
          <p:cNvPr id="9" name="TextBox 11"/>
          <p:cNvSpPr txBox="1"/>
          <p:nvPr/>
        </p:nvSpPr>
        <p:spPr>
          <a:xfrm>
            <a:off x="548323" y="1112203"/>
            <a:ext cx="11285538" cy="4251325"/>
          </a:xfrm>
          <a:prstGeom prst="rect">
            <a:avLst/>
          </a:prstGeom>
          <a:noFill/>
        </p:spPr>
        <p:txBody>
          <a:bodyPr>
            <a:spAutoFit/>
          </a:bodyPr>
          <a:lstStyle/>
          <a:p>
            <a:pPr lvl="0" eaLnBrk="1" hangingPunct="1"/>
            <a:r>
              <a:rPr lang="en-US" altLang="zh-CN" sz="2400" dirty="0">
                <a:solidFill>
                  <a:srgbClr val="404040"/>
                </a:solidFill>
                <a:latin typeface="微软雅黑" panose="020B0503020204020204" pitchFamily="34" charset="-122"/>
                <a:ea typeface="微软雅黑" panose="020B0503020204020204" pitchFamily="34" charset="-122"/>
              </a:rPr>
              <a:t>      </a:t>
            </a:r>
            <a:r>
              <a:rPr lang="zh-CN" altLang="en-US" sz="2400" dirty="0">
                <a:solidFill>
                  <a:srgbClr val="404040"/>
                </a:solidFill>
                <a:latin typeface="微软雅黑" panose="020B0503020204020204" pitchFamily="34" charset="-122"/>
                <a:ea typeface="微软雅黑" panose="020B0503020204020204" pitchFamily="34" charset="-122"/>
              </a:rPr>
              <a:t>学校</a:t>
            </a:r>
            <a:r>
              <a:rPr lang="zh-CN" altLang="zh-CN" sz="2400" dirty="0">
                <a:solidFill>
                  <a:srgbClr val="404040"/>
                </a:solidFill>
                <a:latin typeface="微软雅黑" panose="020B0503020204020204" pitchFamily="34" charset="-122"/>
                <a:ea typeface="微软雅黑" panose="020B0503020204020204" pitchFamily="34" charset="-122"/>
              </a:rPr>
              <a:t>创建于</a:t>
            </a:r>
            <a:r>
              <a:rPr lang="en-US" altLang="zh-CN" sz="2400" b="1" dirty="0">
                <a:solidFill>
                  <a:srgbClr val="FFC000"/>
                </a:solidFill>
                <a:latin typeface="微软雅黑" panose="020B0503020204020204" pitchFamily="34" charset="-122"/>
                <a:ea typeface="微软雅黑" panose="020B0503020204020204" pitchFamily="34" charset="-122"/>
              </a:rPr>
              <a:t>1964</a:t>
            </a:r>
            <a:r>
              <a:rPr lang="zh-CN" altLang="zh-CN" sz="2400" dirty="0">
                <a:solidFill>
                  <a:srgbClr val="404040"/>
                </a:solidFill>
                <a:latin typeface="微软雅黑" panose="020B0503020204020204" pitchFamily="34" charset="-122"/>
                <a:ea typeface="微软雅黑" panose="020B0503020204020204" pitchFamily="34" charset="-122"/>
              </a:rPr>
              <a:t>年，隶属北京市国资委国有大型企业集团——</a:t>
            </a:r>
            <a:r>
              <a:rPr lang="zh-CN" altLang="zh-CN" sz="2400" b="1" dirty="0">
                <a:solidFill>
                  <a:srgbClr val="FFC000"/>
                </a:solidFill>
                <a:latin typeface="微软雅黑" panose="020B0503020204020204" pitchFamily="34" charset="-122"/>
                <a:ea typeface="微软雅黑" panose="020B0503020204020204" pitchFamily="34" charset="-122"/>
              </a:rPr>
              <a:t>北京祥龙资产经营有限责任公司</a:t>
            </a:r>
            <a:r>
              <a:rPr lang="zh-CN" altLang="zh-CN" sz="2400" dirty="0">
                <a:solidFill>
                  <a:srgbClr val="404040"/>
                </a:solidFill>
                <a:latin typeface="微软雅黑" panose="020B0503020204020204" pitchFamily="34" charset="-122"/>
                <a:ea typeface="微软雅黑" panose="020B0503020204020204" pitchFamily="34" charset="-122"/>
              </a:rPr>
              <a:t>。</a:t>
            </a:r>
            <a:r>
              <a:rPr lang="zh-CN" altLang="en-US" sz="2400" dirty="0">
                <a:solidFill>
                  <a:srgbClr val="404040"/>
                </a:solidFill>
                <a:latin typeface="微软雅黑" panose="020B0503020204020204" pitchFamily="34" charset="-122"/>
                <a:ea typeface="微软雅黑" panose="020B0503020204020204" pitchFamily="34" charset="-122"/>
              </a:rPr>
              <a:t>学校占地</a:t>
            </a:r>
            <a:r>
              <a:rPr lang="en-US" altLang="zh-CN" sz="2400" b="1" dirty="0">
                <a:solidFill>
                  <a:srgbClr val="FFC000"/>
                </a:solidFill>
                <a:latin typeface="微软雅黑" panose="020B0503020204020204" pitchFamily="34" charset="-122"/>
                <a:ea typeface="微软雅黑" panose="020B0503020204020204" pitchFamily="34" charset="-122"/>
              </a:rPr>
              <a:t>580</a:t>
            </a:r>
            <a:r>
              <a:rPr lang="zh-CN" altLang="en-US" sz="2400" b="1" dirty="0">
                <a:solidFill>
                  <a:srgbClr val="FFC000"/>
                </a:solidFill>
                <a:latin typeface="微软雅黑" panose="020B0503020204020204" pitchFamily="34" charset="-122"/>
                <a:ea typeface="微软雅黑" panose="020B0503020204020204" pitchFamily="34" charset="-122"/>
              </a:rPr>
              <a:t>余</a:t>
            </a:r>
            <a:r>
              <a:rPr lang="zh-CN" altLang="en-US" sz="2400" dirty="0">
                <a:solidFill>
                  <a:srgbClr val="404040"/>
                </a:solidFill>
                <a:latin typeface="微软雅黑" panose="020B0503020204020204" pitchFamily="34" charset="-122"/>
                <a:ea typeface="微软雅黑" panose="020B0503020204020204" pitchFamily="34" charset="-122"/>
              </a:rPr>
              <a:t>亩，建筑面积</a:t>
            </a:r>
            <a:r>
              <a:rPr lang="en-US" altLang="zh-CN" sz="2400" b="1" dirty="0">
                <a:solidFill>
                  <a:srgbClr val="FFC000"/>
                </a:solidFill>
                <a:latin typeface="微软雅黑" panose="020B0503020204020204" pitchFamily="34" charset="-122"/>
                <a:ea typeface="微软雅黑" panose="020B0503020204020204" pitchFamily="34" charset="-122"/>
              </a:rPr>
              <a:t>10</a:t>
            </a:r>
            <a:r>
              <a:rPr lang="zh-CN" altLang="en-US" sz="2400" dirty="0">
                <a:solidFill>
                  <a:srgbClr val="404040"/>
                </a:solidFill>
                <a:latin typeface="微软雅黑" panose="020B0503020204020204" pitchFamily="34" charset="-122"/>
                <a:ea typeface="微软雅黑" panose="020B0503020204020204" pitchFamily="34" charset="-122"/>
              </a:rPr>
              <a:t>万平方米，开设</a:t>
            </a:r>
            <a:r>
              <a:rPr lang="en-US" altLang="zh-CN" sz="2400" b="1" dirty="0">
                <a:solidFill>
                  <a:srgbClr val="FFC000"/>
                </a:solidFill>
                <a:latin typeface="微软雅黑" panose="020B0503020204020204" pitchFamily="34" charset="-122"/>
                <a:ea typeface="微软雅黑" panose="020B0503020204020204" pitchFamily="34" charset="-122"/>
              </a:rPr>
              <a:t>20</a:t>
            </a:r>
            <a:r>
              <a:rPr lang="zh-CN" altLang="en-US" sz="2400" dirty="0">
                <a:solidFill>
                  <a:srgbClr val="404040"/>
                </a:solidFill>
                <a:latin typeface="微软雅黑" panose="020B0503020204020204" pitchFamily="34" charset="-122"/>
                <a:ea typeface="微软雅黑" panose="020B0503020204020204" pitchFamily="34" charset="-122"/>
              </a:rPr>
              <a:t>个专业，现有在校生</a:t>
            </a:r>
            <a:r>
              <a:rPr lang="en-US" altLang="zh-CN" sz="2400" b="1" dirty="0">
                <a:solidFill>
                  <a:srgbClr val="FFC000"/>
                </a:solidFill>
                <a:latin typeface="微软雅黑" panose="020B0503020204020204" pitchFamily="34" charset="-122"/>
                <a:ea typeface="微软雅黑" panose="020B0503020204020204" pitchFamily="34" charset="-122"/>
              </a:rPr>
              <a:t>7000</a:t>
            </a:r>
            <a:r>
              <a:rPr lang="zh-CN" altLang="en-US" sz="2400" dirty="0">
                <a:solidFill>
                  <a:srgbClr val="404040"/>
                </a:solidFill>
                <a:latin typeface="微软雅黑" panose="020B0503020204020204" pitchFamily="34" charset="-122"/>
                <a:ea typeface="微软雅黑" panose="020B0503020204020204" pitchFamily="34" charset="-122"/>
              </a:rPr>
              <a:t>余人，其中中职学生</a:t>
            </a:r>
            <a:r>
              <a:rPr lang="en-US" altLang="zh-CN" sz="2400" b="1" dirty="0">
                <a:solidFill>
                  <a:srgbClr val="FFC000"/>
                </a:solidFill>
                <a:latin typeface="微软雅黑" panose="020B0503020204020204" pitchFamily="34" charset="-122"/>
                <a:ea typeface="微软雅黑" panose="020B0503020204020204" pitchFamily="34" charset="-122"/>
              </a:rPr>
              <a:t>4000</a:t>
            </a:r>
            <a:r>
              <a:rPr lang="zh-CN" altLang="en-US" sz="2400" dirty="0">
                <a:solidFill>
                  <a:srgbClr val="404040"/>
                </a:solidFill>
                <a:latin typeface="微软雅黑" panose="020B0503020204020204" pitchFamily="34" charset="-122"/>
                <a:ea typeface="微软雅黑" panose="020B0503020204020204" pitchFamily="34" charset="-122"/>
              </a:rPr>
              <a:t>余人、成人学历教育学生</a:t>
            </a:r>
            <a:r>
              <a:rPr lang="en-US" altLang="zh-CN" sz="2400" b="1" dirty="0">
                <a:solidFill>
                  <a:srgbClr val="FFC000"/>
                </a:solidFill>
                <a:latin typeface="微软雅黑" panose="020B0503020204020204" pitchFamily="34" charset="-122"/>
                <a:ea typeface="微软雅黑" panose="020B0503020204020204" pitchFamily="34" charset="-122"/>
              </a:rPr>
              <a:t>3000</a:t>
            </a:r>
            <a:r>
              <a:rPr lang="zh-CN" altLang="en-US" sz="2400" dirty="0">
                <a:solidFill>
                  <a:srgbClr val="404040"/>
                </a:solidFill>
                <a:latin typeface="微软雅黑" panose="020B0503020204020204" pitchFamily="34" charset="-122"/>
                <a:ea typeface="微软雅黑" panose="020B0503020204020204" pitchFamily="34" charset="-122"/>
              </a:rPr>
              <a:t>人，年培训鉴定</a:t>
            </a:r>
            <a:r>
              <a:rPr lang="en-US" altLang="zh-CN" sz="2400" b="1" dirty="0">
                <a:solidFill>
                  <a:srgbClr val="FFC000"/>
                </a:solidFill>
                <a:latin typeface="微软雅黑" panose="020B0503020204020204" pitchFamily="34" charset="-122"/>
                <a:ea typeface="微软雅黑" panose="020B0503020204020204" pitchFamily="34" charset="-122"/>
              </a:rPr>
              <a:t>30000</a:t>
            </a:r>
            <a:r>
              <a:rPr lang="zh-CN" altLang="en-US" sz="2400" dirty="0">
                <a:solidFill>
                  <a:srgbClr val="404040"/>
                </a:solidFill>
                <a:latin typeface="微软雅黑" panose="020B0503020204020204" pitchFamily="34" charset="-122"/>
                <a:ea typeface="微软雅黑" panose="020B0503020204020204" pitchFamily="34" charset="-122"/>
              </a:rPr>
              <a:t>人次。</a:t>
            </a:r>
            <a:r>
              <a:rPr lang="zh-CN" altLang="zh-CN" sz="2400" dirty="0">
                <a:solidFill>
                  <a:srgbClr val="404040"/>
                </a:solidFill>
                <a:latin typeface="微软雅黑" panose="020B0503020204020204" pitchFamily="34" charset="-122"/>
                <a:ea typeface="微软雅黑" panose="020B0503020204020204" pitchFamily="34" charset="-122"/>
              </a:rPr>
              <a:t>建校</a:t>
            </a:r>
            <a:r>
              <a:rPr lang="en-US" altLang="zh-CN" sz="2400" dirty="0">
                <a:solidFill>
                  <a:srgbClr val="404040"/>
                </a:solidFill>
                <a:latin typeface="微软雅黑" panose="020B0503020204020204" pitchFamily="34" charset="-122"/>
                <a:ea typeface="微软雅黑" panose="020B0503020204020204" pitchFamily="34" charset="-122"/>
              </a:rPr>
              <a:t>54</a:t>
            </a:r>
            <a:r>
              <a:rPr lang="zh-CN" altLang="zh-CN" sz="2400" dirty="0">
                <a:solidFill>
                  <a:srgbClr val="404040"/>
                </a:solidFill>
                <a:latin typeface="微软雅黑" panose="020B0503020204020204" pitchFamily="34" charset="-122"/>
                <a:ea typeface="微软雅黑" panose="020B0503020204020204" pitchFamily="34" charset="-122"/>
              </a:rPr>
              <a:t>年来，</a:t>
            </a:r>
            <a:r>
              <a:rPr lang="zh-CN" altLang="en-US" sz="2400" dirty="0">
                <a:solidFill>
                  <a:srgbClr val="404040"/>
                </a:solidFill>
                <a:latin typeface="微软雅黑" panose="020B0503020204020204" pitchFamily="34" charset="-122"/>
                <a:ea typeface="微软雅黑" panose="020B0503020204020204" pitchFamily="34" charset="-122"/>
              </a:rPr>
              <a:t>学校先后获得</a:t>
            </a:r>
            <a:r>
              <a:rPr lang="zh-CN" altLang="en-US" sz="2400" b="1" dirty="0">
                <a:solidFill>
                  <a:srgbClr val="FFC000"/>
                </a:solidFill>
                <a:latin typeface="微软雅黑" panose="020B0503020204020204" pitchFamily="34" charset="-122"/>
                <a:ea typeface="微软雅黑" panose="020B0503020204020204" pitchFamily="34" charset="-122"/>
              </a:rPr>
              <a:t>“国家中职首批改革发展示范校”</a:t>
            </a:r>
            <a:r>
              <a:rPr lang="zh-CN" altLang="en-US" sz="2400" dirty="0">
                <a:solidFill>
                  <a:srgbClr val="404040"/>
                </a:solidFill>
                <a:latin typeface="微软雅黑" panose="020B0503020204020204" pitchFamily="34" charset="-122"/>
                <a:ea typeface="微软雅黑" panose="020B0503020204020204" pitchFamily="34" charset="-122"/>
              </a:rPr>
              <a:t> 、</a:t>
            </a:r>
            <a:r>
              <a:rPr lang="zh-CN" altLang="en-US" sz="2400" b="1" dirty="0">
                <a:solidFill>
                  <a:srgbClr val="FFC000"/>
                </a:solidFill>
                <a:latin typeface="微软雅黑" panose="020B0503020204020204" pitchFamily="34" charset="-122"/>
                <a:ea typeface="微软雅黑" panose="020B0503020204020204" pitchFamily="34" charset="-122"/>
              </a:rPr>
              <a:t>“国家重点中等职业学校</a:t>
            </a:r>
            <a:r>
              <a:rPr lang="zh-CN" altLang="en-US" sz="2400" dirty="0">
                <a:solidFill>
                  <a:srgbClr val="40404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全国教育系统先进单位</a:t>
            </a:r>
            <a:r>
              <a:rPr lang="zh-CN" altLang="en-US" sz="2400" dirty="0">
                <a:solidFill>
                  <a:srgbClr val="40404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全国德育先进集体</a:t>
            </a:r>
            <a:r>
              <a:rPr lang="zh-CN" altLang="en-US" sz="2400" dirty="0">
                <a:solidFill>
                  <a:srgbClr val="404040"/>
                </a:solidFill>
                <a:latin typeface="微软雅黑" panose="020B0503020204020204" pitchFamily="34" charset="-122"/>
                <a:ea typeface="微软雅黑" panose="020B0503020204020204" pitchFamily="34" charset="-122"/>
              </a:rPr>
              <a:t>”、“</a:t>
            </a:r>
            <a:r>
              <a:rPr lang="zh-CN" altLang="zh-CN" sz="2400" b="1" dirty="0">
                <a:solidFill>
                  <a:srgbClr val="FFC000"/>
                </a:solidFill>
                <a:latin typeface="微软雅黑" panose="020B0503020204020204" pitchFamily="34" charset="-122"/>
                <a:ea typeface="微软雅黑" panose="020B0503020204020204" pitchFamily="34" charset="-122"/>
              </a:rPr>
              <a:t>全国中职德育实验基地校</a:t>
            </a:r>
            <a:r>
              <a:rPr lang="zh-CN" altLang="en-US" sz="2400" dirty="0">
                <a:latin typeface="Arial" panose="020B0604020202020204" pitchFamily="34" charset="0"/>
                <a:ea typeface="宋体" panose="02010600030101010101" pitchFamily="2" charset="-122"/>
              </a:rPr>
              <a:t>”</a:t>
            </a:r>
            <a:r>
              <a:rPr lang="zh-CN" altLang="zh-CN" sz="2400" dirty="0">
                <a:latin typeface="Arial" panose="020B0604020202020204" pitchFamily="34" charset="0"/>
                <a:ea typeface="宋体" panose="02010600030101010101" pitchFamily="2" charset="-122"/>
              </a:rPr>
              <a:t>和</a:t>
            </a:r>
            <a:r>
              <a:rPr lang="zh-CN" altLang="en-US" sz="2400" dirty="0">
                <a:latin typeface="Arial" panose="020B0604020202020204" pitchFamily="34" charset="0"/>
                <a:ea typeface="宋体" panose="02010600030101010101" pitchFamily="2" charset="-122"/>
              </a:rPr>
              <a:t>“</a:t>
            </a:r>
            <a:r>
              <a:rPr lang="zh-CN" altLang="zh-CN" sz="2400" b="1" dirty="0">
                <a:solidFill>
                  <a:srgbClr val="FFC000"/>
                </a:solidFill>
                <a:latin typeface="微软雅黑" panose="020B0503020204020204" pitchFamily="34" charset="-122"/>
                <a:ea typeface="微软雅黑" panose="020B0503020204020204" pitchFamily="34" charset="-122"/>
              </a:rPr>
              <a:t>全国五四红旗团委</a:t>
            </a:r>
            <a:r>
              <a:rPr lang="zh-CN" altLang="en-US" sz="2400" dirty="0">
                <a:latin typeface="Arial" panose="020B0604020202020204" pitchFamily="34" charset="0"/>
                <a:ea typeface="宋体" panose="02010600030101010101" pitchFamily="2" charset="-122"/>
              </a:rPr>
              <a:t>”、</a:t>
            </a:r>
            <a:r>
              <a:rPr lang="zh-CN" altLang="en-US" sz="2400" dirty="0">
                <a:solidFill>
                  <a:srgbClr val="40404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北京市现代化标志性学校</a:t>
            </a:r>
            <a:r>
              <a:rPr lang="zh-CN" altLang="en-US" sz="2400" dirty="0">
                <a:solidFill>
                  <a:srgbClr val="404040"/>
                </a:solidFill>
                <a:latin typeface="微软雅黑" panose="020B0503020204020204" pitchFamily="34" charset="-122"/>
                <a:ea typeface="微软雅黑" panose="020B0503020204020204" pitchFamily="34" charset="-122"/>
              </a:rPr>
              <a:t>”、</a:t>
            </a:r>
            <a:r>
              <a:rPr lang="zh-CN" altLang="zh-CN" sz="2400" b="1" dirty="0">
                <a:solidFill>
                  <a:srgbClr val="FFC000"/>
                </a:solidFill>
                <a:latin typeface="微软雅黑" panose="020B0503020204020204" pitchFamily="34" charset="-122"/>
                <a:ea typeface="微软雅黑" panose="020B0503020204020204" pitchFamily="34" charset="-122"/>
              </a:rPr>
              <a:t>首都未成年人思想道德建设先进集体</a:t>
            </a:r>
            <a:r>
              <a:rPr lang="zh-CN" altLang="en-US" sz="2400" dirty="0">
                <a:solidFill>
                  <a:srgbClr val="404040"/>
                </a:solidFill>
                <a:latin typeface="微软雅黑" panose="020B0503020204020204" pitchFamily="34" charset="-122"/>
                <a:ea typeface="微软雅黑" panose="020B0503020204020204" pitchFamily="34" charset="-122"/>
              </a:rPr>
              <a:t>等多项荣誉</a:t>
            </a:r>
            <a:r>
              <a:rPr lang="zh-CN" altLang="en-US" sz="2000" dirty="0">
                <a:solidFill>
                  <a:srgbClr val="404040"/>
                </a:solidFill>
                <a:latin typeface="微软雅黑" panose="020B0503020204020204" pitchFamily="34" charset="-122"/>
                <a:ea typeface="微软雅黑" panose="020B0503020204020204" pitchFamily="34" charset="-122"/>
              </a:rPr>
              <a:t>。 </a:t>
            </a:r>
            <a:endParaRPr lang="zh-CN" altLang="en-US" sz="2000" dirty="0">
              <a:solidFill>
                <a:srgbClr val="404040"/>
              </a:solidFill>
              <a:latin typeface="微软雅黑" panose="020B0503020204020204" pitchFamily="34" charset="-122"/>
              <a:ea typeface="微软雅黑" panose="020B0503020204020204" pitchFamily="34" charset="-122"/>
            </a:endParaRPr>
          </a:p>
          <a:p>
            <a:pPr lvl="0" fontAlgn="auto">
              <a:lnSpc>
                <a:spcPts val="3500"/>
              </a:lnSpc>
            </a:pPr>
            <a:r>
              <a:rPr lang="zh-CN" altLang="en-US" sz="2400" b="1"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北京市国资委祥龙公司</a:t>
            </a:r>
            <a:r>
              <a:rPr lang="en-US" altLang="zh-CN" sz="2400" b="1"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sz="2400" b="1"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国有企业办学，北京市教委业务指导，北京市财政拨款</a:t>
            </a:r>
            <a:endParaRPr lang="zh-CN" altLang="en-US" sz="2400" b="1"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lvl="0" fontAlgn="auto">
              <a:lnSpc>
                <a:spcPts val="3500"/>
              </a:lnSpc>
            </a:pPr>
            <a:r>
              <a:rPr lang="zh-CN" altLang="en-US" sz="2400" b="1" u="sng" dirty="0">
                <a:solidFill>
                  <a:srgbClr val="FF0000"/>
                </a:solidFill>
                <a:latin typeface="微软雅黑" panose="020B0503020204020204" pitchFamily="34" charset="-122"/>
                <a:ea typeface="微软雅黑" panose="020B0503020204020204" pitchFamily="34" charset="-122"/>
              </a:rPr>
              <a:t>党委领导下的校长负责制</a:t>
            </a:r>
            <a:endParaRPr lang="zh-CN" altLang="en-US" sz="2400" b="1" u="sng" dirty="0">
              <a:solidFill>
                <a:srgbClr val="FF0000"/>
              </a:solidFill>
              <a:latin typeface="微软雅黑" panose="020B0503020204020204" pitchFamily="34" charset="-122"/>
              <a:ea typeface="微软雅黑" panose="020B0503020204020204" pitchFamily="34" charset="-122"/>
            </a:endParaRPr>
          </a:p>
          <a:p>
            <a:pPr lvl="0" eaLnBrk="1" hangingPunct="1"/>
            <a:endParaRPr lang="zh-CN" altLang="en-US" sz="2400" b="1" u="sng"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lvl="0" eaLnBrk="1" hangingPunct="1"/>
            <a:endParaRPr lang="zh-CN" altLang="en-US" sz="2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pic>
        <p:nvPicPr>
          <p:cNvPr id="10" name="Picture 2" descr="C:\Users\Administrator\Desktop\asd.png"/>
          <p:cNvPicPr>
            <a:picLocks noChangeAspect="1"/>
          </p:cNvPicPr>
          <p:nvPr/>
        </p:nvPicPr>
        <p:blipFill>
          <a:blip r:embed="rId6"/>
          <a:stretch>
            <a:fillRect/>
          </a:stretch>
        </p:blipFill>
        <p:spPr>
          <a:xfrm>
            <a:off x="3302953" y="226695"/>
            <a:ext cx="955675" cy="885825"/>
          </a:xfrm>
          <a:prstGeom prst="rect">
            <a:avLst/>
          </a:prstGeom>
          <a:noFill/>
          <a:ln w="9525">
            <a:noFill/>
          </a:ln>
        </p:spPr>
      </p:pic>
      <p:sp>
        <p:nvSpPr>
          <p:cNvPr id="11" name="MH_Other_3"/>
          <p:cNvSpPr/>
          <p:nvPr>
            <p:custDataLst>
              <p:tags r:id="rId7"/>
            </p:custDataLst>
          </p:nvPr>
        </p:nvSpPr>
        <p:spPr>
          <a:xfrm flipH="1">
            <a:off x="4514215" y="248285"/>
            <a:ext cx="90488" cy="836613"/>
          </a:xfrm>
          <a:custGeom>
            <a:avLst/>
            <a:gdLst>
              <a:gd name="txL" fmla="*/ 0 w 312222"/>
              <a:gd name="txT" fmla="*/ 0 h 3867150"/>
              <a:gd name="txR" fmla="*/ 312222 w 312222"/>
              <a:gd name="txB" fmla="*/ 3867150 h 3867150"/>
            </a:gdLst>
            <a:ahLst/>
            <a:cxnLst>
              <a:cxn ang="0">
                <a:pos x="0" y="0"/>
              </a:cxn>
              <a:cxn ang="0">
                <a:pos x="0" y="0"/>
              </a:cxn>
              <a:cxn ang="0">
                <a:pos x="0" y="0"/>
              </a:cxn>
              <a:cxn ang="0">
                <a:pos x="0" y="0"/>
              </a:cxn>
              <a:cxn ang="0">
                <a:pos x="0" y="0"/>
              </a:cxn>
            </a:cxnLst>
            <a:rect l="txL" t="txT" r="txR" b="txB"/>
            <a:pathLst>
              <a:path w="312222" h="3867150">
                <a:moveTo>
                  <a:pt x="1072" y="219075"/>
                </a:moveTo>
                <a:lnTo>
                  <a:pt x="312222" y="0"/>
                </a:lnTo>
                <a:lnTo>
                  <a:pt x="312222" y="3867150"/>
                </a:lnTo>
                <a:lnTo>
                  <a:pt x="2576" y="3641725"/>
                </a:lnTo>
                <a:cubicBezTo>
                  <a:pt x="6809" y="2422525"/>
                  <a:pt x="-3161" y="1438275"/>
                  <a:pt x="1072" y="219075"/>
                </a:cubicBezTo>
                <a:close/>
              </a:path>
            </a:pathLst>
          </a:custGeom>
          <a:solidFill>
            <a:srgbClr val="C00000">
              <a:alpha val="45097"/>
            </a:srgbClr>
          </a:solidFill>
          <a:ln w="9525">
            <a:noFill/>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pic>
        <p:nvPicPr>
          <p:cNvPr id="12" name="Picture 3"/>
          <p:cNvPicPr>
            <a:picLocks noChangeAspect="1"/>
          </p:cNvPicPr>
          <p:nvPr/>
        </p:nvPicPr>
        <p:blipFill>
          <a:blip r:embed="rId8"/>
          <a:stretch>
            <a:fillRect/>
          </a:stretch>
        </p:blipFill>
        <p:spPr>
          <a:xfrm>
            <a:off x="-5203190" y="4696460"/>
            <a:ext cx="17527270" cy="2186305"/>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path" presetSubtype="0" accel="26000" decel="23000" autoRev="1" fill="hold" nodeType="withEffect">
                                  <p:stCondLst>
                                    <p:cond delay="0"/>
                                  </p:stCondLst>
                                  <p:childTnLst>
                                    <p:animMotion origin="layout" path="M 8.33333E-7 -3.93064E-6 L 0.82691 0.0074 " pathEditMode="relative" rAng="0" ptsTypes="AA">
                                      <p:cBhvr>
                                        <p:cTn id="9" dur="15000" fill="hold"/>
                                        <p:tgtEl>
                                          <p:spTgt spid="12"/>
                                        </p:tgtEl>
                                        <p:attrNameLst>
                                          <p:attrName>ppt_x</p:attrName>
                                          <p:attrName>ppt_y</p:attrName>
                                        </p:attrNameLst>
                                      </p:cBhvr>
                                      <p:rCtr x="4133700" y="37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60706064637"/>
  <p:tag name="MH_LIBRARY" val="GRAPHIC"/>
  <p:tag name="MH_TYPE" val="Other"/>
  <p:tag name="MH_ORDER" val="3"/>
</p:tagLst>
</file>

<file path=ppt/tags/tag2.xml><?xml version="1.0" encoding="utf-8"?>
<p:tagLst xmlns:p="http://schemas.openxmlformats.org/presentationml/2006/main">
  <p:tag name="MH" val="20160706065735"/>
  <p:tag name="MH_LIBRARY" val="GRAPHIC"/>
  <p:tag name="MH_TYPE" val="SubTitle"/>
  <p:tag name="MH_ORDER" val="1"/>
</p:tagLst>
</file>

<file path=ppt/tags/tag3.xml><?xml version="1.0" encoding="utf-8"?>
<p:tagLst xmlns:p="http://schemas.openxmlformats.org/presentationml/2006/main">
  <p:tag name="MH" val="20160706065735"/>
  <p:tag name="MH_LIBRARY" val="GRAPHIC"/>
  <p:tag name="MH_TYPE" val="SubTitle"/>
  <p:tag name="MH_ORDER" val="2"/>
</p:tagLst>
</file>

<file path=ppt/tags/tag4.xml><?xml version="1.0" encoding="utf-8"?>
<p:tagLst xmlns:p="http://schemas.openxmlformats.org/presentationml/2006/main">
  <p:tag name="MH" val="20160706065735"/>
  <p:tag name="MH_LIBRARY" val="GRAPHIC"/>
  <p:tag name="MH_TYPE" val="SubTitle"/>
  <p:tag name="MH_ORDER" val="3"/>
</p:tagLst>
</file>

<file path=ppt/tags/tag5.xml><?xml version="1.0" encoding="utf-8"?>
<p:tagLst xmlns:p="http://schemas.openxmlformats.org/presentationml/2006/main">
  <p:tag name="MH" val="20160706065735"/>
  <p:tag name="MH_LIBRARY" val="GRAPHIC"/>
  <p:tag name="MH_TYPE" val="SubTitle"/>
  <p:tag name="MH_ORDER" val="4"/>
</p:tagLst>
</file>

<file path=ppt/tags/tag6.xml><?xml version="1.0" encoding="utf-8"?>
<p:tagLst xmlns:p="http://schemas.openxmlformats.org/presentationml/2006/main">
  <p:tag name="MH" val="20160706065735"/>
  <p:tag name="MH_LIBRARY" val="GRAPHIC"/>
  <p:tag name="MH_TYPE" val="SubTitle"/>
  <p:tag name="MH_ORDER" val="1"/>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加强党建促发展  立德树人育匠心">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DE1221">
                <a:shade val="30000"/>
                <a:satMod val="115000"/>
              </a:srgbClr>
            </a:gs>
            <a:gs pos="50000">
              <a:srgbClr val="DE1221">
                <a:shade val="67500"/>
                <a:satMod val="115000"/>
              </a:srgbClr>
            </a:gs>
            <a:gs pos="100000">
              <a:srgbClr val="DE1221">
                <a:shade val="100000"/>
                <a:satMod val="115000"/>
              </a:srgbClr>
            </a:gs>
          </a:gsLst>
          <a:lin ang="5400000" scaled="1"/>
          <a:tileRect/>
        </a:gradFill>
        <a:ln>
          <a:noFill/>
        </a:ln>
      </a:spPr>
      <a:bodyPr spcFirstLastPara="0" vert="horz" wrap="square" lIns="178541" tIns="178541" rIns="178541" bIns="178541" numCol="1" spcCol="1270" anchor="ctr" anchorCtr="0">
        <a:noAutofit/>
      </a:bodyPr>
      <a:lstStyle>
        <a:defPPr algn="ctr" defTabSz="1733550">
          <a:lnSpc>
            <a:spcPct val="125000"/>
          </a:lnSpc>
          <a:spcBef>
            <a:spcPct val="0"/>
          </a:spcBef>
          <a:spcAft>
            <a:spcPct val="35000"/>
          </a:spcAft>
          <a:defRPr sz="1600" b="1" dirty="0">
            <a:solidFill>
              <a:schemeClr val="bg1"/>
            </a:solidFill>
            <a:latin typeface="微软雅黑" panose="020B0503020204020204" pitchFamily="34" charset="-122"/>
            <a:ea typeface="微软雅黑" panose="020B0503020204020204" pitchFamily="34" charset="-122"/>
          </a:defRPr>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DE1221">
                <a:shade val="30000"/>
                <a:satMod val="115000"/>
              </a:srgbClr>
            </a:gs>
            <a:gs pos="50000">
              <a:srgbClr val="DE1221">
                <a:shade val="67500"/>
                <a:satMod val="115000"/>
              </a:srgbClr>
            </a:gs>
            <a:gs pos="100000">
              <a:srgbClr val="DE1221">
                <a:shade val="100000"/>
                <a:satMod val="115000"/>
              </a:srgbClr>
            </a:gs>
          </a:gsLst>
          <a:lin ang="5400000" scaled="1"/>
          <a:tileRect/>
        </a:gradFill>
        <a:ln>
          <a:noFill/>
        </a:ln>
      </a:spPr>
      <a:bodyPr spcFirstLastPara="0" vert="horz" wrap="square" lIns="178541" tIns="178541" rIns="178541" bIns="178541" numCol="1" spcCol="1270" anchor="ctr" anchorCtr="0">
        <a:noAutofit/>
      </a:bodyPr>
      <a:lstStyle>
        <a:defPPr algn="ctr" defTabSz="1733550">
          <a:lnSpc>
            <a:spcPct val="125000"/>
          </a:lnSpc>
          <a:spcBef>
            <a:spcPct val="0"/>
          </a:spcBef>
          <a:spcAft>
            <a:spcPct val="35000"/>
          </a:spcAft>
          <a:defRPr sz="1600" b="1" dirty="0">
            <a:solidFill>
              <a:schemeClr val="bg1"/>
            </a:solidFill>
            <a:latin typeface="微软雅黑" panose="020B0503020204020204" pitchFamily="34" charset="-122"/>
            <a:ea typeface="微软雅黑" panose="020B0503020204020204" pitchFamily="34" charset="-122"/>
          </a:defRPr>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10549</Words>
  <Application>WPS 演示</Application>
  <PresentationFormat>宽屏</PresentationFormat>
  <Paragraphs>1232</Paragraphs>
  <Slides>64</Slides>
  <Notes>26</Notes>
  <HiddenSlides>0</HiddenSlides>
  <MMClips>0</MMClips>
  <ScaleCrop>false</ScaleCrop>
  <HeadingPairs>
    <vt:vector size="6" baseType="variant">
      <vt:variant>
        <vt:lpstr>已用的字体</vt:lpstr>
      </vt:variant>
      <vt:variant>
        <vt:i4>22</vt:i4>
      </vt:variant>
      <vt:variant>
        <vt:lpstr>主题</vt:lpstr>
      </vt:variant>
      <vt:variant>
        <vt:i4>4</vt:i4>
      </vt:variant>
      <vt:variant>
        <vt:lpstr>幻灯片标题</vt:lpstr>
      </vt:variant>
      <vt:variant>
        <vt:i4>64</vt:i4>
      </vt:variant>
    </vt:vector>
  </HeadingPairs>
  <TitlesOfParts>
    <vt:vector size="90" baseType="lpstr">
      <vt:lpstr>Arial</vt:lpstr>
      <vt:lpstr>宋体</vt:lpstr>
      <vt:lpstr>Wingdings</vt:lpstr>
      <vt:lpstr>微软雅黑</vt:lpstr>
      <vt:lpstr>Calibri Light</vt:lpstr>
      <vt:lpstr>Calibri</vt:lpstr>
      <vt:lpstr>方正姚体</vt:lpstr>
      <vt:lpstr>叶根友行书繁</vt:lpstr>
      <vt:lpstr>仿宋</vt:lpstr>
      <vt:lpstr>黑体</vt:lpstr>
      <vt:lpstr>华文新魏</vt:lpstr>
      <vt:lpstr>Arial Unicode MS</vt:lpstr>
      <vt:lpstr>等线</vt:lpstr>
      <vt:lpstr>幼圆</vt:lpstr>
      <vt:lpstr>华文行楷</vt:lpstr>
      <vt:lpstr>Times New Roman</vt:lpstr>
      <vt:lpstr>Calibri</vt:lpstr>
      <vt:lpstr>Weibei SC Bold</vt:lpstr>
      <vt:lpstr>汉仪综艺体简</vt:lpstr>
      <vt:lpstr>爱度综艺简体</vt:lpstr>
      <vt:lpstr>HY견고딕</vt:lpstr>
      <vt:lpstr>ACID LABEL___</vt:lpstr>
      <vt:lpstr>自定义设计方案</vt:lpstr>
      <vt:lpstr>加强党建促发展  立德树人育匠心</vt:lpstr>
      <vt:lpstr>1_自定义设计方案</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年终党建工作汇报 (2).pptx</dc:title>
  <dc:creator/>
  <cp:lastModifiedBy>Y.L</cp:lastModifiedBy>
  <cp:revision>25</cp:revision>
  <dcterms:created xsi:type="dcterms:W3CDTF">2017-11-26T14:18:00Z</dcterms:created>
  <dcterms:modified xsi:type="dcterms:W3CDTF">2018-06-15T03:53:31Z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